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4509120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네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펜을 안 썼다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9" name="그림 8" descr="f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37</cp:revision>
  <dcterms:created xsi:type="dcterms:W3CDTF">2012-07-17T06:08:17Z</dcterms:created>
  <dcterms:modified xsi:type="dcterms:W3CDTF">2012-07-19T15:49:39Z</dcterms:modified>
</cp:coreProperties>
</file>