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450912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반지를 끼지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0" name="그림 9" descr="Filler-l1.MP4_00001546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28</cp:revision>
  <dcterms:created xsi:type="dcterms:W3CDTF">2012-07-17T06:08:17Z</dcterms:created>
  <dcterms:modified xsi:type="dcterms:W3CDTF">2012-07-24T09:40:04Z</dcterms:modified>
</cp:coreProperties>
</file>