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395536" y="4437112"/>
            <a:ext cx="8568952" cy="1512168"/>
          </a:xfrm>
          <a:prstGeom prst="wedgeRoundRectCallout">
            <a:avLst>
              <a:gd name="adj1" fmla="val -35157"/>
              <a:gd name="adj2" fmla="val 741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95736" y="4509120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반지를 안 꼈다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530120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8" name="그림 7" descr="Filler-l2.MP4_0000235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2000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10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27</cp:revision>
  <dcterms:created xsi:type="dcterms:W3CDTF">2012-07-17T06:08:17Z</dcterms:created>
  <dcterms:modified xsi:type="dcterms:W3CDTF">2012-07-24T09:39:18Z</dcterms:modified>
</cp:coreProperties>
</file>