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95536" y="4437112"/>
            <a:ext cx="8568952" cy="1512168"/>
          </a:xfrm>
          <a:prstGeom prst="wedgeRoundRectCallout">
            <a:avLst>
              <a:gd name="adj1" fmla="val -35157"/>
              <a:gd name="adj2" fmla="val 741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450912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세 개의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집게를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사용했다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4" name="그림 13" descr="Filler-j1.MP4_00004253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33</cp:revision>
  <dcterms:created xsi:type="dcterms:W3CDTF">2012-07-17T06:08:17Z</dcterms:created>
  <dcterms:modified xsi:type="dcterms:W3CDTF">2012-08-02T06:00:13Z</dcterms:modified>
</cp:coreProperties>
</file>