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95536" y="4437112"/>
            <a:ext cx="8568952" cy="1512168"/>
          </a:xfrm>
          <a:prstGeom prst="wedgeRoundRectCallout">
            <a:avLst>
              <a:gd name="adj1" fmla="val -35157"/>
              <a:gd name="adj2" fmla="val 741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50912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두 개의 고무줄을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꺼냈다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30120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1" name="그림 10" descr="Filler-k2.MP4_00002856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1" y="548680"/>
            <a:ext cx="6399999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30</cp:revision>
  <dcterms:created xsi:type="dcterms:W3CDTF">2012-07-17T06:08:17Z</dcterms:created>
  <dcterms:modified xsi:type="dcterms:W3CDTF">2012-08-02T06:01:12Z</dcterms:modified>
</cp:coreProperties>
</file>