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95536" y="4437112"/>
            <a:ext cx="8568952" cy="1512168"/>
          </a:xfrm>
          <a:prstGeom prst="wedgeRoundRectCallout">
            <a:avLst>
              <a:gd name="adj1" fmla="val -35157"/>
              <a:gd name="adj2" fmla="val 741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4509120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smtClean="0">
                <a:latin typeface="Times New Roman" pitchFamily="18" charset="0"/>
                <a:cs typeface="Times New Roman" pitchFamily="18" charset="0"/>
              </a:rPr>
              <a:t>네 개의 고무줄을 꺼냈다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30120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2" name="그림 11" descr="Filler-k1.MP4_000032666.jpg"/>
          <p:cNvPicPr>
            <a:picLocks noChangeAspect="1"/>
          </p:cNvPicPr>
          <p:nvPr/>
        </p:nvPicPr>
        <p:blipFill>
          <a:blip r:embed="rId4" cstate="print">
            <a:lum bright="10000" contrast="10000"/>
          </a:blip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11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31</cp:revision>
  <dcterms:created xsi:type="dcterms:W3CDTF">2012-07-17T06:08:17Z</dcterms:created>
  <dcterms:modified xsi:type="dcterms:W3CDTF">2012-08-02T06:00:50Z</dcterms:modified>
</cp:coreProperties>
</file>