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179512" y="4437112"/>
            <a:ext cx="8784976" cy="1512168"/>
          </a:xfrm>
          <a:prstGeom prst="wedgeRoundRectCallout">
            <a:avLst>
              <a:gd name="adj1" fmla="val -34832"/>
              <a:gd name="adj2" fmla="val 6751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50912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노란 </a:t>
            </a:r>
            <a:r>
              <a:rPr lang="ko-KR" altLang="en-US" sz="3600" dirty="0" err="1" smtClean="0">
                <a:latin typeface="Times New Roman" pitchFamily="18" charset="0"/>
                <a:cs typeface="Times New Roman" pitchFamily="18" charset="0"/>
              </a:rPr>
              <a:t>포스트잇을</a:t>
            </a: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 안 붙였다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30120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6" name="그림 15" descr="Filler-i1.MP4_0000229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34</cp:revision>
  <dcterms:created xsi:type="dcterms:W3CDTF">2012-07-17T06:08:17Z</dcterms:created>
  <dcterms:modified xsi:type="dcterms:W3CDTF">2012-07-24T09:49:54Z</dcterms:modified>
</cp:coreProperties>
</file>