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437112"/>
            <a:ext cx="8640960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450912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네 장의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종이를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구기지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1" name="그림 10" descr="g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42</cp:revision>
  <dcterms:created xsi:type="dcterms:W3CDTF">2012-07-17T06:08:17Z</dcterms:created>
  <dcterms:modified xsi:type="dcterms:W3CDTF">2012-07-19T15:52:27Z</dcterms:modified>
</cp:coreProperties>
</file>