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23528" y="4437112"/>
            <a:ext cx="8640960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450912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네 장의 종이를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구기지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2" name="그림 11" descr="g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43</cp:revision>
  <dcterms:created xsi:type="dcterms:W3CDTF">2012-07-17T06:08:17Z</dcterms:created>
  <dcterms:modified xsi:type="dcterms:W3CDTF">2012-07-19T15:53:21Z</dcterms:modified>
</cp:coreProperties>
</file>