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323528" y="4437112"/>
            <a:ext cx="8640960" cy="1512168"/>
          </a:xfrm>
          <a:prstGeom prst="wedgeRoundRectCallout">
            <a:avLst>
              <a:gd name="adj1" fmla="val -38516"/>
              <a:gd name="adj2" fmla="val 694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4509120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여자가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세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개의 펜을 꺼내지 않았다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530120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13" name="그림 12" descr="h-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2000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12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45</cp:revision>
  <dcterms:created xsi:type="dcterms:W3CDTF">2012-07-17T06:08:17Z</dcterms:created>
  <dcterms:modified xsi:type="dcterms:W3CDTF">2012-07-19T15:54:29Z</dcterms:modified>
</cp:coreProperties>
</file>