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8CB5B-F6AD-4E65-A914-7B8CB5823783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C000-AD85-40B5-AA09-FC0879094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C000-AD85-40B5-AA09-FC0879094F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CA23-8BD2-4915-A082-C5BBF48831B4}" type="datetimeFigureOut">
              <a:rPr lang="ko-KR" altLang="en-US" smtClean="0"/>
              <a:pPr/>
              <a:t>2012-07-20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사각형 설명선 4"/>
          <p:cNvSpPr/>
          <p:nvPr/>
        </p:nvSpPr>
        <p:spPr>
          <a:xfrm>
            <a:off x="323528" y="4437112"/>
            <a:ext cx="8640960" cy="1512168"/>
          </a:xfrm>
          <a:prstGeom prst="wedgeRoundRectCallout">
            <a:avLst>
              <a:gd name="adj1" fmla="val -38516"/>
              <a:gd name="adj2" fmla="val 694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4509120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여자가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세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개의 펜을 꺼내지 않았다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12" y="530120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내 말이 맞나요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7" name="그림 6" descr="MC900417468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941168"/>
            <a:ext cx="1615745" cy="1718158"/>
          </a:xfrm>
          <a:prstGeom prst="rect">
            <a:avLst/>
          </a:prstGeom>
        </p:spPr>
      </p:pic>
      <p:pic>
        <p:nvPicPr>
          <p:cNvPr id="14" name="그림 13" descr="h-Q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2000" y="548680"/>
            <a:ext cx="6400000" cy="3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12</Words>
  <Application>Microsoft Office PowerPoint</Application>
  <PresentationFormat>화면 슬라이드 쇼(4:3)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Erica Yoon</dc:creator>
  <cp:lastModifiedBy>Erica Yoon</cp:lastModifiedBy>
  <cp:revision>48</cp:revision>
  <dcterms:created xsi:type="dcterms:W3CDTF">2012-07-17T06:08:17Z</dcterms:created>
  <dcterms:modified xsi:type="dcterms:W3CDTF">2012-07-19T15:55:54Z</dcterms:modified>
</cp:coreProperties>
</file>