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0" r:id="rId5"/>
    <p:sldId id="262" r:id="rId6"/>
    <p:sldId id="266" r:id="rId7"/>
    <p:sldId id="264" r:id="rId8"/>
    <p:sldId id="265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5FD4B-6BB7-48DB-A94B-CF486667B3C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</dgm:pt>
    <dgm:pt modelId="{9AF08065-C69E-430F-A838-302F20092EA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FC3A9D7-B5F0-47C7-8CDF-81DAF7B9C4F2}" type="parTrans" cxnId="{96CC2A58-4E1F-45A4-AA21-E36B9A0F5C89}">
      <dgm:prSet/>
      <dgm:spPr/>
      <dgm:t>
        <a:bodyPr/>
        <a:lstStyle/>
        <a:p>
          <a:endParaRPr lang="en-US"/>
        </a:p>
      </dgm:t>
    </dgm:pt>
    <dgm:pt modelId="{4C36ADEE-6BA7-4C15-A00F-0C238784FC6C}" type="sibTrans" cxnId="{96CC2A58-4E1F-45A4-AA21-E36B9A0F5C89}">
      <dgm:prSet/>
      <dgm:spPr/>
      <dgm:t>
        <a:bodyPr/>
        <a:lstStyle/>
        <a:p>
          <a:endParaRPr lang="en-US"/>
        </a:p>
      </dgm:t>
    </dgm:pt>
    <dgm:pt modelId="{2BA88EA6-2E9C-41ED-A73C-17CE8EE72B2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46E3757-7038-41CF-8426-8B821F2E2EC4}" type="parTrans" cxnId="{519B4DBD-716D-467D-8460-A6599BD46B84}">
      <dgm:prSet/>
      <dgm:spPr/>
      <dgm:t>
        <a:bodyPr/>
        <a:lstStyle/>
        <a:p>
          <a:endParaRPr lang="en-US"/>
        </a:p>
      </dgm:t>
    </dgm:pt>
    <dgm:pt modelId="{609380A4-FB2B-4871-AB88-5CD0A8BFADA0}" type="sibTrans" cxnId="{519B4DBD-716D-467D-8460-A6599BD46B84}">
      <dgm:prSet/>
      <dgm:spPr/>
      <dgm:t>
        <a:bodyPr/>
        <a:lstStyle/>
        <a:p>
          <a:endParaRPr lang="en-US"/>
        </a:p>
      </dgm:t>
    </dgm:pt>
    <dgm:pt modelId="{8054F05E-519B-4305-A8C1-0727D0C4253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DDE1CE6-8C9E-4341-A836-4B487D9581E1}" type="parTrans" cxnId="{FB98EAA2-92C2-4265-84CA-39B597E1A40A}">
      <dgm:prSet/>
      <dgm:spPr/>
      <dgm:t>
        <a:bodyPr/>
        <a:lstStyle/>
        <a:p>
          <a:endParaRPr lang="en-US"/>
        </a:p>
      </dgm:t>
    </dgm:pt>
    <dgm:pt modelId="{0E450E72-F4B1-43B6-A399-04F6A2FCD377}" type="sibTrans" cxnId="{FB98EAA2-92C2-4265-84CA-39B597E1A40A}">
      <dgm:prSet/>
      <dgm:spPr/>
      <dgm:t>
        <a:bodyPr/>
        <a:lstStyle/>
        <a:p>
          <a:endParaRPr lang="en-US"/>
        </a:p>
      </dgm:t>
    </dgm:pt>
    <dgm:pt modelId="{0EE809E5-68D4-4E7F-AEAB-FB8A38D1916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87D2F2A-AA23-4A67-8CB0-D01BE1A07F96}" type="parTrans" cxnId="{9873DA0B-5F56-48DA-96FE-14814A229315}">
      <dgm:prSet/>
      <dgm:spPr/>
      <dgm:t>
        <a:bodyPr/>
        <a:lstStyle/>
        <a:p>
          <a:endParaRPr lang="en-US"/>
        </a:p>
      </dgm:t>
    </dgm:pt>
    <dgm:pt modelId="{AE81C8C3-E5F4-49E5-8E4A-5035347699FA}" type="sibTrans" cxnId="{9873DA0B-5F56-48DA-96FE-14814A229315}">
      <dgm:prSet/>
      <dgm:spPr/>
      <dgm:t>
        <a:bodyPr/>
        <a:lstStyle/>
        <a:p>
          <a:endParaRPr lang="en-US"/>
        </a:p>
      </dgm:t>
    </dgm:pt>
    <dgm:pt modelId="{2B464900-FA0B-44A2-88EB-E5549B440FB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E570825-EC65-4382-877D-1D9ADE0D12F1}" type="parTrans" cxnId="{CDB4CF13-14E3-44B7-A216-2AEE5C5F5D2B}">
      <dgm:prSet/>
      <dgm:spPr/>
      <dgm:t>
        <a:bodyPr/>
        <a:lstStyle/>
        <a:p>
          <a:endParaRPr lang="en-US"/>
        </a:p>
      </dgm:t>
    </dgm:pt>
    <dgm:pt modelId="{A4D048CF-2768-4EFA-B93A-B6377E513875}" type="sibTrans" cxnId="{CDB4CF13-14E3-44B7-A216-2AEE5C5F5D2B}">
      <dgm:prSet/>
      <dgm:spPr/>
      <dgm:t>
        <a:bodyPr/>
        <a:lstStyle/>
        <a:p>
          <a:endParaRPr lang="en-US"/>
        </a:p>
      </dgm:t>
    </dgm:pt>
    <dgm:pt modelId="{B6040138-D79D-4826-858C-B9AE0C746B9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6B35F38-741F-4CD4-B8EB-39FC77C49C43}" type="parTrans" cxnId="{372E6EE1-855B-4963-9B15-85746FE9CF36}">
      <dgm:prSet/>
      <dgm:spPr/>
      <dgm:t>
        <a:bodyPr/>
        <a:lstStyle/>
        <a:p>
          <a:endParaRPr lang="en-US"/>
        </a:p>
      </dgm:t>
    </dgm:pt>
    <dgm:pt modelId="{DEDA8A38-EA15-4896-95A0-848D02DEFA61}" type="sibTrans" cxnId="{372E6EE1-855B-4963-9B15-85746FE9CF36}">
      <dgm:prSet/>
      <dgm:spPr/>
      <dgm:t>
        <a:bodyPr/>
        <a:lstStyle/>
        <a:p>
          <a:endParaRPr lang="en-US"/>
        </a:p>
      </dgm:t>
    </dgm:pt>
    <dgm:pt modelId="{EAEF06B2-87E5-4172-A001-EFFED874FEF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36E5EED-6808-4988-B9DF-92AC2498EBCB}" type="parTrans" cxnId="{11B8080F-E10E-4E84-8EDD-E012F5EF7799}">
      <dgm:prSet/>
      <dgm:spPr/>
      <dgm:t>
        <a:bodyPr/>
        <a:lstStyle/>
        <a:p>
          <a:endParaRPr lang="en-US"/>
        </a:p>
      </dgm:t>
    </dgm:pt>
    <dgm:pt modelId="{96ECD367-5B66-45B9-B856-1785DCBC1023}" type="sibTrans" cxnId="{11B8080F-E10E-4E84-8EDD-E012F5EF7799}">
      <dgm:prSet/>
      <dgm:spPr/>
      <dgm:t>
        <a:bodyPr/>
        <a:lstStyle/>
        <a:p>
          <a:endParaRPr lang="en-US"/>
        </a:p>
      </dgm:t>
    </dgm:pt>
    <dgm:pt modelId="{B27A6ADC-6F17-489D-9925-0039974EDDC5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D0CD149-5B69-4D96-BACE-C229F7D55EE5}" type="parTrans" cxnId="{5AB15697-48EA-44F3-81E1-C6D2D34DAD6E}">
      <dgm:prSet/>
      <dgm:spPr/>
      <dgm:t>
        <a:bodyPr/>
        <a:lstStyle/>
        <a:p>
          <a:endParaRPr lang="en-US"/>
        </a:p>
      </dgm:t>
    </dgm:pt>
    <dgm:pt modelId="{9866EB59-7F20-4236-9B98-A5E8A2CBBEE6}" type="sibTrans" cxnId="{5AB15697-48EA-44F3-81E1-C6D2D34DAD6E}">
      <dgm:prSet/>
      <dgm:spPr/>
      <dgm:t>
        <a:bodyPr/>
        <a:lstStyle/>
        <a:p>
          <a:endParaRPr lang="en-US"/>
        </a:p>
      </dgm:t>
    </dgm:pt>
    <dgm:pt modelId="{B8811AB5-CDE3-433D-B4E8-C388322B24D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93AAF9A-4958-4FF9-B0B4-3922E9E16830}" type="parTrans" cxnId="{FDFA2BB1-8004-4E6D-ABA2-18307A066DFC}">
      <dgm:prSet/>
      <dgm:spPr/>
      <dgm:t>
        <a:bodyPr/>
        <a:lstStyle/>
        <a:p>
          <a:endParaRPr lang="en-US"/>
        </a:p>
      </dgm:t>
    </dgm:pt>
    <dgm:pt modelId="{4A145582-936C-4B0B-97D2-845D7E73AEE0}" type="sibTrans" cxnId="{FDFA2BB1-8004-4E6D-ABA2-18307A066DFC}">
      <dgm:prSet/>
      <dgm:spPr/>
      <dgm:t>
        <a:bodyPr/>
        <a:lstStyle/>
        <a:p>
          <a:endParaRPr lang="en-US"/>
        </a:p>
      </dgm:t>
    </dgm:pt>
    <dgm:pt modelId="{D0D6D02D-7284-43E5-9E65-F614453F6F5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8F860C8-CDB2-48E0-A80C-6F051966C0C9}" type="parTrans" cxnId="{434CC20B-9437-4B5E-91D8-FEA020196343}">
      <dgm:prSet/>
      <dgm:spPr/>
      <dgm:t>
        <a:bodyPr/>
        <a:lstStyle/>
        <a:p>
          <a:endParaRPr lang="en-US"/>
        </a:p>
      </dgm:t>
    </dgm:pt>
    <dgm:pt modelId="{6D26A9F1-E50C-4482-ACB3-A734F36F1F55}" type="sibTrans" cxnId="{434CC20B-9437-4B5E-91D8-FEA020196343}">
      <dgm:prSet/>
      <dgm:spPr/>
      <dgm:t>
        <a:bodyPr/>
        <a:lstStyle/>
        <a:p>
          <a:endParaRPr lang="en-US"/>
        </a:p>
      </dgm:t>
    </dgm:pt>
    <dgm:pt modelId="{96A0AC1C-1C32-41B9-B10A-68AC1EFF1C2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7982346-4DA7-41E2-9465-9A8D4B24DF12}" type="parTrans" cxnId="{C8F83B8B-425B-414D-86CB-6485B21542ED}">
      <dgm:prSet/>
      <dgm:spPr/>
      <dgm:t>
        <a:bodyPr/>
        <a:lstStyle/>
        <a:p>
          <a:endParaRPr lang="en-US"/>
        </a:p>
      </dgm:t>
    </dgm:pt>
    <dgm:pt modelId="{0C0432DE-5B3E-4E92-9797-7571C7F8F256}" type="sibTrans" cxnId="{C8F83B8B-425B-414D-86CB-6485B21542ED}">
      <dgm:prSet/>
      <dgm:spPr/>
      <dgm:t>
        <a:bodyPr/>
        <a:lstStyle/>
        <a:p>
          <a:endParaRPr lang="en-US"/>
        </a:p>
      </dgm:t>
    </dgm:pt>
    <dgm:pt modelId="{24FEEC83-442A-418D-BD79-39EA388ECDF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74A6CBD-1818-4044-A889-0B5B82B9417C}" type="parTrans" cxnId="{A26E151F-7099-4843-A7D2-6F32FF787568}">
      <dgm:prSet/>
      <dgm:spPr/>
      <dgm:t>
        <a:bodyPr/>
        <a:lstStyle/>
        <a:p>
          <a:endParaRPr lang="en-US"/>
        </a:p>
      </dgm:t>
    </dgm:pt>
    <dgm:pt modelId="{D89A1DA9-A21A-4C92-B291-09AA000F8324}" type="sibTrans" cxnId="{A26E151F-7099-4843-A7D2-6F32FF787568}">
      <dgm:prSet/>
      <dgm:spPr/>
      <dgm:t>
        <a:bodyPr/>
        <a:lstStyle/>
        <a:p>
          <a:endParaRPr lang="en-US"/>
        </a:p>
      </dgm:t>
    </dgm:pt>
    <dgm:pt modelId="{8C2AAB65-A0BF-4949-A4C6-66CBDF0643FF}" type="pres">
      <dgm:prSet presAssocID="{2055FD4B-6BB7-48DB-A94B-CF486667B3CF}" presName="Name0" presStyleCnt="0">
        <dgm:presLayoutVars>
          <dgm:dir val="rev"/>
        </dgm:presLayoutVars>
      </dgm:prSet>
      <dgm:spPr/>
    </dgm:pt>
    <dgm:pt modelId="{2BE862FD-6AB2-4B91-9435-74E21B0D72A2}" type="pres">
      <dgm:prSet presAssocID="{9AF08065-C69E-430F-A838-302F20092EAD}" presName="composite" presStyleCnt="0"/>
      <dgm:spPr/>
    </dgm:pt>
    <dgm:pt modelId="{307A1E95-09CE-4754-94D7-E49DA05A76E3}" type="pres">
      <dgm:prSet presAssocID="{9AF08065-C69E-430F-A838-302F20092EAD}" presName="rect2" presStyleLbl="revTx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36C0A-FC5B-43D5-9670-249533ADC9E8}" type="pres">
      <dgm:prSet presAssocID="{9AF08065-C69E-430F-A838-302F20092EAD}" presName="rect1" presStyleLbl="alignImgPlace1" presStyleIdx="0" presStyleCnt="12" custLinFactX="-142658" custLinFactNeighborX="-200000" custLinFactNeighborY="1424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3AE9425F-3324-4383-9E07-2A231E788D95}" type="pres">
      <dgm:prSet presAssocID="{4C36ADEE-6BA7-4C15-A00F-0C238784FC6C}" presName="sibTrans" presStyleCnt="0"/>
      <dgm:spPr/>
    </dgm:pt>
    <dgm:pt modelId="{45070F0E-82C7-4D2A-A5EF-9A9DC53C45F2}" type="pres">
      <dgm:prSet presAssocID="{2BA88EA6-2E9C-41ED-A73C-17CE8EE72B24}" presName="composite" presStyleCnt="0"/>
      <dgm:spPr/>
    </dgm:pt>
    <dgm:pt modelId="{524B541C-666B-4DFF-BB4A-23A2441F9BEB}" type="pres">
      <dgm:prSet presAssocID="{2BA88EA6-2E9C-41ED-A73C-17CE8EE72B24}" presName="rect2" presStyleLbl="revTx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BC19C-F27E-4F97-A951-B2DCE1DC8BC0}" type="pres">
      <dgm:prSet presAssocID="{2BA88EA6-2E9C-41ED-A73C-17CE8EE72B24}" presName="rect1" presStyleLbl="alignImgPlace1" presStyleIdx="1" presStyleCnt="12" custLinFactX="-100000" custLinFactY="29883" custLinFactNeighborX="-132087" custLinFactNeighborY="10000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4990388C-315D-4EC0-9C02-BBC730E25DAC}" type="pres">
      <dgm:prSet presAssocID="{609380A4-FB2B-4871-AB88-5CD0A8BFADA0}" presName="sibTrans" presStyleCnt="0"/>
      <dgm:spPr/>
    </dgm:pt>
    <dgm:pt modelId="{15FE96AB-028C-480E-AE78-55CB0899A67B}" type="pres">
      <dgm:prSet presAssocID="{8054F05E-519B-4305-A8C1-0727D0C42530}" presName="composite" presStyleCnt="0"/>
      <dgm:spPr/>
    </dgm:pt>
    <dgm:pt modelId="{B4FFF2EB-B457-4218-AD41-9798694B15BC}" type="pres">
      <dgm:prSet presAssocID="{8054F05E-519B-4305-A8C1-0727D0C42530}" presName="rect2" presStyleLbl="revTx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8DBCD-E9CB-47D3-A6DB-003EB1616E83}" type="pres">
      <dgm:prSet presAssocID="{8054F05E-519B-4305-A8C1-0727D0C42530}" presName="rect1" presStyleLbl="alignImgPlace1" presStyleIdx="2" presStyleCnt="12" custLinFactX="-21516" custLinFactY="100000" custLinFactNeighborX="-100000" custLinFactNeighborY="14458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3C6DE12E-3F22-47C7-9C4F-FBEA058633EF}" type="pres">
      <dgm:prSet presAssocID="{0E450E72-F4B1-43B6-A399-04F6A2FCD377}" presName="sibTrans" presStyleCnt="0"/>
      <dgm:spPr/>
    </dgm:pt>
    <dgm:pt modelId="{469CC6EA-1598-42F4-ADE5-7BDD2BBEC7F8}" type="pres">
      <dgm:prSet presAssocID="{0EE809E5-68D4-4E7F-AEAB-FB8A38D19168}" presName="composite" presStyleCnt="0"/>
      <dgm:spPr/>
    </dgm:pt>
    <dgm:pt modelId="{240717D5-08ED-494B-8A38-D8CEAFF9B293}" type="pres">
      <dgm:prSet presAssocID="{0EE809E5-68D4-4E7F-AEAB-FB8A38D19168}" presName="rect2" presStyleLbl="revTx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0BB1-A8F3-4CE3-94E7-20FE95E3EC0C}" type="pres">
      <dgm:prSet presAssocID="{0EE809E5-68D4-4E7F-AEAB-FB8A38D19168}" presName="rect1" presStyleLbl="alignImgPlace1" presStyleIdx="3" presStyleCnt="12" custLinFactX="132230" custLinFactNeighborX="200000" custLinFactNeighborY="14241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A1C8571A-6FFB-4C17-8D81-80938ECFE036}" type="pres">
      <dgm:prSet presAssocID="{AE81C8C3-E5F4-49E5-8E4A-5035347699FA}" presName="sibTrans" presStyleCnt="0"/>
      <dgm:spPr/>
    </dgm:pt>
    <dgm:pt modelId="{42F71A7D-04B6-45AD-8C04-85F91F946033}" type="pres">
      <dgm:prSet presAssocID="{2B464900-FA0B-44A2-88EB-E5549B440FBA}" presName="composite" presStyleCnt="0"/>
      <dgm:spPr/>
    </dgm:pt>
    <dgm:pt modelId="{28A02AAA-58E1-4977-AFB5-F36B45D178FA}" type="pres">
      <dgm:prSet presAssocID="{2B464900-FA0B-44A2-88EB-E5549B440FBA}" presName="rect2" presStyleLbl="revTx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9CD0CA-24C4-49F5-9EC9-149C68EC7911}" type="pres">
      <dgm:prSet presAssocID="{2B464900-FA0B-44A2-88EB-E5549B440FBA}" presName="rect1" presStyleLbl="alignImgPlace1" presStyleIdx="4" presStyleCnt="12" custLinFactNeighborX="1455" custLinFactNeighborY="19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FAFF41DC-18EE-4D3C-B545-441D4CE88A85}" type="pres">
      <dgm:prSet presAssocID="{A4D048CF-2768-4EFA-B93A-B6377E513875}" presName="sibTrans" presStyleCnt="0"/>
      <dgm:spPr/>
    </dgm:pt>
    <dgm:pt modelId="{CA883D89-BADB-4FE7-9FB4-54FDB805751D}" type="pres">
      <dgm:prSet presAssocID="{B6040138-D79D-4826-858C-B9AE0C746B94}" presName="composite" presStyleCnt="0"/>
      <dgm:spPr/>
    </dgm:pt>
    <dgm:pt modelId="{D530FEC1-F1AC-4268-B50C-609AC5A64C19}" type="pres">
      <dgm:prSet presAssocID="{B6040138-D79D-4826-858C-B9AE0C746B94}" presName="rect2" presStyleLbl="revTx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39A725-596F-46DC-9044-79AF24B8E3BE}" type="pres">
      <dgm:prSet presAssocID="{B6040138-D79D-4826-858C-B9AE0C746B94}" presName="rect1" presStyleLbl="alignImgPlace1" presStyleIdx="5" presStyleCnt="12" custLinFactX="12026" custLinFactY="16614" custLinFactNeighborX="100000" custLinFactNeighborY="100000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1940B057-322A-4749-B454-6B29BC1CEBF3}" type="pres">
      <dgm:prSet presAssocID="{DEDA8A38-EA15-4896-95A0-848D02DEFA61}" presName="sibTrans" presStyleCnt="0"/>
      <dgm:spPr/>
    </dgm:pt>
    <dgm:pt modelId="{E47B8242-D15F-4413-B623-57A22B8CE78E}" type="pres">
      <dgm:prSet presAssocID="{EAEF06B2-87E5-4172-A001-EFFED874FEFD}" presName="composite" presStyleCnt="0"/>
      <dgm:spPr/>
    </dgm:pt>
    <dgm:pt modelId="{A909BA74-231A-4B19-85E6-A462BA178EAF}" type="pres">
      <dgm:prSet presAssocID="{EAEF06B2-87E5-4172-A001-EFFED874FEFD}" presName="rect2" presStyleLbl="revTx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D74CA-6CF6-4388-B00A-4F5B7ABCE0B3}" type="pres">
      <dgm:prSet presAssocID="{EAEF06B2-87E5-4172-A001-EFFED874FEFD}" presName="rect1" presStyleLbl="alignImgPlace1" presStyleIdx="6" presStyleCnt="12" custLinFactY="16614" custLinFactNeighborX="-6812" custLinFactNeighborY="100000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A92E7798-DBDA-412F-892D-EAC869561BBF}" type="pres">
      <dgm:prSet presAssocID="{96ECD367-5B66-45B9-B856-1785DCBC1023}" presName="sibTrans" presStyleCnt="0"/>
      <dgm:spPr/>
    </dgm:pt>
    <dgm:pt modelId="{C194B715-C8E4-4D3D-B090-E72239D7D6F3}" type="pres">
      <dgm:prSet presAssocID="{B27A6ADC-6F17-489D-9925-0039974EDDC5}" presName="composite" presStyleCnt="0"/>
      <dgm:spPr/>
    </dgm:pt>
    <dgm:pt modelId="{196D28DA-2A19-4DA3-8959-68AFF1DF9009}" type="pres">
      <dgm:prSet presAssocID="{B27A6ADC-6F17-489D-9925-0039974EDDC5}" presName="rect2" presStyleLbl="revTx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87F2E1-57F9-44AE-BFF0-11B5DFE76508}" type="pres">
      <dgm:prSet presAssocID="{B27A6ADC-6F17-489D-9925-0039974EDDC5}" presName="rect1" presStyleLbl="alignImgPlace1" presStyleIdx="7" presStyleCnt="12" custLinFactX="3759" custLinFactNeighborX="100000" custLinFactNeighborY="1910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76C1539E-4934-4C6C-B467-A027A8F3F9FD}" type="pres">
      <dgm:prSet presAssocID="{9866EB59-7F20-4236-9B98-A5E8A2CBBEE6}" presName="sibTrans" presStyleCnt="0"/>
      <dgm:spPr/>
    </dgm:pt>
    <dgm:pt modelId="{E4C662D1-CBCA-4767-B660-C2C240407C9A}" type="pres">
      <dgm:prSet presAssocID="{B8811AB5-CDE3-433D-B4E8-C388322B24D3}" presName="composite" presStyleCnt="0"/>
      <dgm:spPr/>
    </dgm:pt>
    <dgm:pt modelId="{2DDE3DDD-6D24-4EFE-BD54-2FD7D39CD566}" type="pres">
      <dgm:prSet presAssocID="{B8811AB5-CDE3-433D-B4E8-C388322B24D3}" presName="rect2" presStyleLbl="revTx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3503B-BD45-4B4F-8260-AD919B2E5E66}" type="pres">
      <dgm:prSet presAssocID="{B8811AB5-CDE3-433D-B4E8-C388322B24D3}" presName="rect1" presStyleLbl="alignImgPlace1" presStyleIdx="8" presStyleCnt="12" custLinFactX="-100000" custLinFactY="-100000" custLinFactNeighborX="-127953" custLinFactNeighborY="-14170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17867092-E365-45D3-B04C-35D461AD6FD9}" type="pres">
      <dgm:prSet presAssocID="{4A145582-936C-4B0B-97D2-845D7E73AEE0}" presName="sibTrans" presStyleCnt="0"/>
      <dgm:spPr/>
    </dgm:pt>
    <dgm:pt modelId="{620B7FBA-EF68-4991-AD33-192B963E457C}" type="pres">
      <dgm:prSet presAssocID="{D0D6D02D-7284-43E5-9E65-F614453F6F52}" presName="composite" presStyleCnt="0"/>
      <dgm:spPr/>
    </dgm:pt>
    <dgm:pt modelId="{4B97F1A9-D6F7-469D-86EC-B44B70AF20DD}" type="pres">
      <dgm:prSet presAssocID="{D0D6D02D-7284-43E5-9E65-F614453F6F52}" presName="rect2" presStyleLbl="revTx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B01BD-6091-4C9C-A0FF-1055ECA0E17E}" type="pres">
      <dgm:prSet presAssocID="{D0D6D02D-7284-43E5-9E65-F614453F6F52}" presName="rect1" presStyleLbl="alignImgPlace1" presStyleIdx="9" presStyleCnt="12" custLinFactY="-26063" custLinFactNeighborX="-2678" custLinFactNeighborY="-100000"/>
      <dgm:spPr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724802DF-9601-4F88-B0EE-45C349B5C9E1}" type="pres">
      <dgm:prSet presAssocID="{6D26A9F1-E50C-4482-ACB3-A734F36F1F55}" presName="sibTrans" presStyleCnt="0"/>
      <dgm:spPr/>
    </dgm:pt>
    <dgm:pt modelId="{2B8C7889-CEAF-4F88-9C42-43912F8002B5}" type="pres">
      <dgm:prSet presAssocID="{96A0AC1C-1C32-41B9-B10A-68AC1EFF1C2F}" presName="composite" presStyleCnt="0"/>
      <dgm:spPr/>
    </dgm:pt>
    <dgm:pt modelId="{1B819AF1-3DA0-4389-AF8D-1B4F9E7696F3}" type="pres">
      <dgm:prSet presAssocID="{96A0AC1C-1C32-41B9-B10A-68AC1EFF1C2F}" presName="rect2" presStyleLbl="revTx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B941D-58D7-444C-9E39-AECEE819200A}" type="pres">
      <dgm:prSet presAssocID="{96A0AC1C-1C32-41B9-B10A-68AC1EFF1C2F}" presName="rect1" presStyleLbl="alignImgPlace1" presStyleIdx="10" presStyleCnt="12" custLinFactX="6955" custLinFactY="-100000" custLinFactNeighborX="100000" custLinFactNeighborY="-141705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7126A28D-C4BB-461B-AFDE-157F00E8A13E}" type="pres">
      <dgm:prSet presAssocID="{0C0432DE-5B3E-4E92-9797-7571C7F8F256}" presName="sibTrans" presStyleCnt="0"/>
      <dgm:spPr/>
    </dgm:pt>
    <dgm:pt modelId="{1E1000FA-3C72-47C1-9976-FBA2FC24A1C2}" type="pres">
      <dgm:prSet presAssocID="{24FEEC83-442A-418D-BD79-39EA388ECDF3}" presName="composite" presStyleCnt="0"/>
      <dgm:spPr/>
    </dgm:pt>
    <dgm:pt modelId="{8879ED1E-EFAE-4691-A084-F16955F4F81B}" type="pres">
      <dgm:prSet presAssocID="{24FEEC83-442A-418D-BD79-39EA388ECDF3}" presName="rect2" presStyleLbl="revTx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28D53-D710-4EAB-939E-C150AA8B5397}" type="pres">
      <dgm:prSet presAssocID="{24FEEC83-442A-418D-BD79-39EA388ECDF3}" presName="rect1" presStyleLbl="alignImgPlace1" presStyleIdx="11" presStyleCnt="12" custLinFactX="100000" custLinFactNeighborX="118463" custLinFactNeighborY="-11359"/>
      <dgm:spPr>
        <a:blipFill>
          <a:blip xmlns:r="http://schemas.openxmlformats.org/officeDocument/2006/relationships"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</dgm:ptLst>
  <dgm:cxnLst>
    <dgm:cxn modelId="{672A8217-1DB0-48E0-9E6B-2F3650E79C2B}" type="presOf" srcId="{2BA88EA6-2E9C-41ED-A73C-17CE8EE72B24}" destId="{524B541C-666B-4DFF-BB4A-23A2441F9BEB}" srcOrd="0" destOrd="0" presId="urn:microsoft.com/office/officeart/2008/layout/PictureGrid"/>
    <dgm:cxn modelId="{9873DA0B-5F56-48DA-96FE-14814A229315}" srcId="{2055FD4B-6BB7-48DB-A94B-CF486667B3CF}" destId="{0EE809E5-68D4-4E7F-AEAB-FB8A38D19168}" srcOrd="3" destOrd="0" parTransId="{287D2F2A-AA23-4A67-8CB0-D01BE1A07F96}" sibTransId="{AE81C8C3-E5F4-49E5-8E4A-5035347699FA}"/>
    <dgm:cxn modelId="{FDFA2BB1-8004-4E6D-ABA2-18307A066DFC}" srcId="{2055FD4B-6BB7-48DB-A94B-CF486667B3CF}" destId="{B8811AB5-CDE3-433D-B4E8-C388322B24D3}" srcOrd="8" destOrd="0" parTransId="{E93AAF9A-4958-4FF9-B0B4-3922E9E16830}" sibTransId="{4A145582-936C-4B0B-97D2-845D7E73AEE0}"/>
    <dgm:cxn modelId="{09E67C67-BA1C-4471-84B8-02FE58FFE70B}" type="presOf" srcId="{D0D6D02D-7284-43E5-9E65-F614453F6F52}" destId="{4B97F1A9-D6F7-469D-86EC-B44B70AF20DD}" srcOrd="0" destOrd="0" presId="urn:microsoft.com/office/officeart/2008/layout/PictureGrid"/>
    <dgm:cxn modelId="{96CC2A58-4E1F-45A4-AA21-E36B9A0F5C89}" srcId="{2055FD4B-6BB7-48DB-A94B-CF486667B3CF}" destId="{9AF08065-C69E-430F-A838-302F20092EAD}" srcOrd="0" destOrd="0" parTransId="{EFC3A9D7-B5F0-47C7-8CDF-81DAF7B9C4F2}" sibTransId="{4C36ADEE-6BA7-4C15-A00F-0C238784FC6C}"/>
    <dgm:cxn modelId="{A5CE3E5F-F45A-4527-A664-A6BA777563D6}" type="presOf" srcId="{EAEF06B2-87E5-4172-A001-EFFED874FEFD}" destId="{A909BA74-231A-4B19-85E6-A462BA178EAF}" srcOrd="0" destOrd="0" presId="urn:microsoft.com/office/officeart/2008/layout/PictureGrid"/>
    <dgm:cxn modelId="{5AB15697-48EA-44F3-81E1-C6D2D34DAD6E}" srcId="{2055FD4B-6BB7-48DB-A94B-CF486667B3CF}" destId="{B27A6ADC-6F17-489D-9925-0039974EDDC5}" srcOrd="7" destOrd="0" parTransId="{BD0CD149-5B69-4D96-BACE-C229F7D55EE5}" sibTransId="{9866EB59-7F20-4236-9B98-A5E8A2CBBEE6}"/>
    <dgm:cxn modelId="{CDB4CF13-14E3-44B7-A216-2AEE5C5F5D2B}" srcId="{2055FD4B-6BB7-48DB-A94B-CF486667B3CF}" destId="{2B464900-FA0B-44A2-88EB-E5549B440FBA}" srcOrd="4" destOrd="0" parTransId="{7E570825-EC65-4382-877D-1D9ADE0D12F1}" sibTransId="{A4D048CF-2768-4EFA-B93A-B6377E513875}"/>
    <dgm:cxn modelId="{C8F83B8B-425B-414D-86CB-6485B21542ED}" srcId="{2055FD4B-6BB7-48DB-A94B-CF486667B3CF}" destId="{96A0AC1C-1C32-41B9-B10A-68AC1EFF1C2F}" srcOrd="10" destOrd="0" parTransId="{17982346-4DA7-41E2-9465-9A8D4B24DF12}" sibTransId="{0C0432DE-5B3E-4E92-9797-7571C7F8F256}"/>
    <dgm:cxn modelId="{372E6EE1-855B-4963-9B15-85746FE9CF36}" srcId="{2055FD4B-6BB7-48DB-A94B-CF486667B3CF}" destId="{B6040138-D79D-4826-858C-B9AE0C746B94}" srcOrd="5" destOrd="0" parTransId="{46B35F38-741F-4CD4-B8EB-39FC77C49C43}" sibTransId="{DEDA8A38-EA15-4896-95A0-848D02DEFA61}"/>
    <dgm:cxn modelId="{84F16305-A9EB-4534-910D-58B52B9DB984}" type="presOf" srcId="{2055FD4B-6BB7-48DB-A94B-CF486667B3CF}" destId="{8C2AAB65-A0BF-4949-A4C6-66CBDF0643FF}" srcOrd="0" destOrd="0" presId="urn:microsoft.com/office/officeart/2008/layout/PictureGrid"/>
    <dgm:cxn modelId="{53526764-1F7C-415A-8703-B050818A556E}" type="presOf" srcId="{B27A6ADC-6F17-489D-9925-0039974EDDC5}" destId="{196D28DA-2A19-4DA3-8959-68AFF1DF9009}" srcOrd="0" destOrd="0" presId="urn:microsoft.com/office/officeart/2008/layout/PictureGrid"/>
    <dgm:cxn modelId="{FB98EAA2-92C2-4265-84CA-39B597E1A40A}" srcId="{2055FD4B-6BB7-48DB-A94B-CF486667B3CF}" destId="{8054F05E-519B-4305-A8C1-0727D0C42530}" srcOrd="2" destOrd="0" parTransId="{BDDE1CE6-8C9E-4341-A836-4B487D9581E1}" sibTransId="{0E450E72-F4B1-43B6-A399-04F6A2FCD377}"/>
    <dgm:cxn modelId="{A26E151F-7099-4843-A7D2-6F32FF787568}" srcId="{2055FD4B-6BB7-48DB-A94B-CF486667B3CF}" destId="{24FEEC83-442A-418D-BD79-39EA388ECDF3}" srcOrd="11" destOrd="0" parTransId="{A74A6CBD-1818-4044-A889-0B5B82B9417C}" sibTransId="{D89A1DA9-A21A-4C92-B291-09AA000F8324}"/>
    <dgm:cxn modelId="{519B4DBD-716D-467D-8460-A6599BD46B84}" srcId="{2055FD4B-6BB7-48DB-A94B-CF486667B3CF}" destId="{2BA88EA6-2E9C-41ED-A73C-17CE8EE72B24}" srcOrd="1" destOrd="0" parTransId="{F46E3757-7038-41CF-8426-8B821F2E2EC4}" sibTransId="{609380A4-FB2B-4871-AB88-5CD0A8BFADA0}"/>
    <dgm:cxn modelId="{E1BA3C7C-BAA7-48A6-8CFB-C1B4F8CF03FC}" type="presOf" srcId="{B8811AB5-CDE3-433D-B4E8-C388322B24D3}" destId="{2DDE3DDD-6D24-4EFE-BD54-2FD7D39CD566}" srcOrd="0" destOrd="0" presId="urn:microsoft.com/office/officeart/2008/layout/PictureGrid"/>
    <dgm:cxn modelId="{C5E9E460-B97E-4D6C-8EE7-15DD627B7445}" type="presOf" srcId="{B6040138-D79D-4826-858C-B9AE0C746B94}" destId="{D530FEC1-F1AC-4268-B50C-609AC5A64C19}" srcOrd="0" destOrd="0" presId="urn:microsoft.com/office/officeart/2008/layout/PictureGrid"/>
    <dgm:cxn modelId="{11B8080F-E10E-4E84-8EDD-E012F5EF7799}" srcId="{2055FD4B-6BB7-48DB-A94B-CF486667B3CF}" destId="{EAEF06B2-87E5-4172-A001-EFFED874FEFD}" srcOrd="6" destOrd="0" parTransId="{036E5EED-6808-4988-B9DF-92AC2498EBCB}" sibTransId="{96ECD367-5B66-45B9-B856-1785DCBC1023}"/>
    <dgm:cxn modelId="{D2149DD9-148D-4534-902E-D889F00A2F6E}" type="presOf" srcId="{24FEEC83-442A-418D-BD79-39EA388ECDF3}" destId="{8879ED1E-EFAE-4691-A084-F16955F4F81B}" srcOrd="0" destOrd="0" presId="urn:microsoft.com/office/officeart/2008/layout/PictureGrid"/>
    <dgm:cxn modelId="{434CC20B-9437-4B5E-91D8-FEA020196343}" srcId="{2055FD4B-6BB7-48DB-A94B-CF486667B3CF}" destId="{D0D6D02D-7284-43E5-9E65-F614453F6F52}" srcOrd="9" destOrd="0" parTransId="{88F860C8-CDB2-48E0-A80C-6F051966C0C9}" sibTransId="{6D26A9F1-E50C-4482-ACB3-A734F36F1F55}"/>
    <dgm:cxn modelId="{6D4130A4-AEDC-47BE-BC53-AE19FC864D22}" type="presOf" srcId="{0EE809E5-68D4-4E7F-AEAB-FB8A38D19168}" destId="{240717D5-08ED-494B-8A38-D8CEAFF9B293}" srcOrd="0" destOrd="0" presId="urn:microsoft.com/office/officeart/2008/layout/PictureGrid"/>
    <dgm:cxn modelId="{B4693719-BF8C-4F39-98DD-DA60D1790A09}" type="presOf" srcId="{2B464900-FA0B-44A2-88EB-E5549B440FBA}" destId="{28A02AAA-58E1-4977-AFB5-F36B45D178FA}" srcOrd="0" destOrd="0" presId="urn:microsoft.com/office/officeart/2008/layout/PictureGrid"/>
    <dgm:cxn modelId="{B81EAE8E-E4FB-41E9-93EE-70CCBDE9B43F}" type="presOf" srcId="{96A0AC1C-1C32-41B9-B10A-68AC1EFF1C2F}" destId="{1B819AF1-3DA0-4389-AF8D-1B4F9E7696F3}" srcOrd="0" destOrd="0" presId="urn:microsoft.com/office/officeart/2008/layout/PictureGrid"/>
    <dgm:cxn modelId="{8516B748-57EB-4108-81D3-13A3FD636124}" type="presOf" srcId="{8054F05E-519B-4305-A8C1-0727D0C42530}" destId="{B4FFF2EB-B457-4218-AD41-9798694B15BC}" srcOrd="0" destOrd="0" presId="urn:microsoft.com/office/officeart/2008/layout/PictureGrid"/>
    <dgm:cxn modelId="{85FE15AA-065B-4975-B63E-591ACA953206}" type="presOf" srcId="{9AF08065-C69E-430F-A838-302F20092EAD}" destId="{307A1E95-09CE-4754-94D7-E49DA05A76E3}" srcOrd="0" destOrd="0" presId="urn:microsoft.com/office/officeart/2008/layout/PictureGrid"/>
    <dgm:cxn modelId="{AF8B42D5-BD67-459B-AF9B-F764720753CA}" type="presParOf" srcId="{8C2AAB65-A0BF-4949-A4C6-66CBDF0643FF}" destId="{2BE862FD-6AB2-4B91-9435-74E21B0D72A2}" srcOrd="0" destOrd="0" presId="urn:microsoft.com/office/officeart/2008/layout/PictureGrid"/>
    <dgm:cxn modelId="{2BA0963C-417A-44AA-B03C-0C3B5C967A95}" type="presParOf" srcId="{2BE862FD-6AB2-4B91-9435-74E21B0D72A2}" destId="{307A1E95-09CE-4754-94D7-E49DA05A76E3}" srcOrd="0" destOrd="0" presId="urn:microsoft.com/office/officeart/2008/layout/PictureGrid"/>
    <dgm:cxn modelId="{0BDEE68F-C725-4BF2-9672-1548B4AB4151}" type="presParOf" srcId="{2BE862FD-6AB2-4B91-9435-74E21B0D72A2}" destId="{BB836C0A-FC5B-43D5-9670-249533ADC9E8}" srcOrd="1" destOrd="0" presId="urn:microsoft.com/office/officeart/2008/layout/PictureGrid"/>
    <dgm:cxn modelId="{52A6BB0C-501D-4C60-A727-43A2C17624C0}" type="presParOf" srcId="{8C2AAB65-A0BF-4949-A4C6-66CBDF0643FF}" destId="{3AE9425F-3324-4383-9E07-2A231E788D95}" srcOrd="1" destOrd="0" presId="urn:microsoft.com/office/officeart/2008/layout/PictureGrid"/>
    <dgm:cxn modelId="{15F7A410-82DB-44D7-BB0C-2350245DDEBF}" type="presParOf" srcId="{8C2AAB65-A0BF-4949-A4C6-66CBDF0643FF}" destId="{45070F0E-82C7-4D2A-A5EF-9A9DC53C45F2}" srcOrd="2" destOrd="0" presId="urn:microsoft.com/office/officeart/2008/layout/PictureGrid"/>
    <dgm:cxn modelId="{C53E5AD1-3EB9-49B8-A27E-17519B09F309}" type="presParOf" srcId="{45070F0E-82C7-4D2A-A5EF-9A9DC53C45F2}" destId="{524B541C-666B-4DFF-BB4A-23A2441F9BEB}" srcOrd="0" destOrd="0" presId="urn:microsoft.com/office/officeart/2008/layout/PictureGrid"/>
    <dgm:cxn modelId="{7A5F5263-7CFD-4E17-8E8F-C0145113EFA5}" type="presParOf" srcId="{45070F0E-82C7-4D2A-A5EF-9A9DC53C45F2}" destId="{C87BC19C-F27E-4F97-A951-B2DCE1DC8BC0}" srcOrd="1" destOrd="0" presId="urn:microsoft.com/office/officeart/2008/layout/PictureGrid"/>
    <dgm:cxn modelId="{FF8F670C-A898-4623-948D-771864779938}" type="presParOf" srcId="{8C2AAB65-A0BF-4949-A4C6-66CBDF0643FF}" destId="{4990388C-315D-4EC0-9C02-BBC730E25DAC}" srcOrd="3" destOrd="0" presId="urn:microsoft.com/office/officeart/2008/layout/PictureGrid"/>
    <dgm:cxn modelId="{604B8892-7889-4FE2-AB67-917DC6C0DA32}" type="presParOf" srcId="{8C2AAB65-A0BF-4949-A4C6-66CBDF0643FF}" destId="{15FE96AB-028C-480E-AE78-55CB0899A67B}" srcOrd="4" destOrd="0" presId="urn:microsoft.com/office/officeart/2008/layout/PictureGrid"/>
    <dgm:cxn modelId="{129DEBEE-6F50-4C80-9019-83F0AFDD60E9}" type="presParOf" srcId="{15FE96AB-028C-480E-AE78-55CB0899A67B}" destId="{B4FFF2EB-B457-4218-AD41-9798694B15BC}" srcOrd="0" destOrd="0" presId="urn:microsoft.com/office/officeart/2008/layout/PictureGrid"/>
    <dgm:cxn modelId="{B07ED8C7-1378-4638-B992-C3BC0A5BB9FC}" type="presParOf" srcId="{15FE96AB-028C-480E-AE78-55CB0899A67B}" destId="{0378DBCD-E9CB-47D3-A6DB-003EB1616E83}" srcOrd="1" destOrd="0" presId="urn:microsoft.com/office/officeart/2008/layout/PictureGrid"/>
    <dgm:cxn modelId="{A0F352CE-D1D0-47AB-8525-D9272945C697}" type="presParOf" srcId="{8C2AAB65-A0BF-4949-A4C6-66CBDF0643FF}" destId="{3C6DE12E-3F22-47C7-9C4F-FBEA058633EF}" srcOrd="5" destOrd="0" presId="urn:microsoft.com/office/officeart/2008/layout/PictureGrid"/>
    <dgm:cxn modelId="{15D0357E-8279-4FDA-8538-A60BC632205E}" type="presParOf" srcId="{8C2AAB65-A0BF-4949-A4C6-66CBDF0643FF}" destId="{469CC6EA-1598-42F4-ADE5-7BDD2BBEC7F8}" srcOrd="6" destOrd="0" presId="urn:microsoft.com/office/officeart/2008/layout/PictureGrid"/>
    <dgm:cxn modelId="{1FDB20BC-C102-474C-B348-B5DD2FD26063}" type="presParOf" srcId="{469CC6EA-1598-42F4-ADE5-7BDD2BBEC7F8}" destId="{240717D5-08ED-494B-8A38-D8CEAFF9B293}" srcOrd="0" destOrd="0" presId="urn:microsoft.com/office/officeart/2008/layout/PictureGrid"/>
    <dgm:cxn modelId="{36A37036-0CF2-4F18-94A8-026307E48A8E}" type="presParOf" srcId="{469CC6EA-1598-42F4-ADE5-7BDD2BBEC7F8}" destId="{48940BB1-A8F3-4CE3-94E7-20FE95E3EC0C}" srcOrd="1" destOrd="0" presId="urn:microsoft.com/office/officeart/2008/layout/PictureGrid"/>
    <dgm:cxn modelId="{0E16A52E-21C1-492A-9260-B74260F1F5DE}" type="presParOf" srcId="{8C2AAB65-A0BF-4949-A4C6-66CBDF0643FF}" destId="{A1C8571A-6FFB-4C17-8D81-80938ECFE036}" srcOrd="7" destOrd="0" presId="urn:microsoft.com/office/officeart/2008/layout/PictureGrid"/>
    <dgm:cxn modelId="{640CA280-C76F-4049-BF65-ACF97FF40E1C}" type="presParOf" srcId="{8C2AAB65-A0BF-4949-A4C6-66CBDF0643FF}" destId="{42F71A7D-04B6-45AD-8C04-85F91F946033}" srcOrd="8" destOrd="0" presId="urn:microsoft.com/office/officeart/2008/layout/PictureGrid"/>
    <dgm:cxn modelId="{E72776E0-EC24-4F17-A599-D7FB2387F280}" type="presParOf" srcId="{42F71A7D-04B6-45AD-8C04-85F91F946033}" destId="{28A02AAA-58E1-4977-AFB5-F36B45D178FA}" srcOrd="0" destOrd="0" presId="urn:microsoft.com/office/officeart/2008/layout/PictureGrid"/>
    <dgm:cxn modelId="{39334329-A57E-4002-AD06-10F7BFCBB950}" type="presParOf" srcId="{42F71A7D-04B6-45AD-8C04-85F91F946033}" destId="{E89CD0CA-24C4-49F5-9EC9-149C68EC7911}" srcOrd="1" destOrd="0" presId="urn:microsoft.com/office/officeart/2008/layout/PictureGrid"/>
    <dgm:cxn modelId="{782AC526-1620-4A0B-8760-157457B987E7}" type="presParOf" srcId="{8C2AAB65-A0BF-4949-A4C6-66CBDF0643FF}" destId="{FAFF41DC-18EE-4D3C-B545-441D4CE88A85}" srcOrd="9" destOrd="0" presId="urn:microsoft.com/office/officeart/2008/layout/PictureGrid"/>
    <dgm:cxn modelId="{4FE98D5C-B611-4934-B91D-A4B84C709C7D}" type="presParOf" srcId="{8C2AAB65-A0BF-4949-A4C6-66CBDF0643FF}" destId="{CA883D89-BADB-4FE7-9FB4-54FDB805751D}" srcOrd="10" destOrd="0" presId="urn:microsoft.com/office/officeart/2008/layout/PictureGrid"/>
    <dgm:cxn modelId="{4EDDFE15-197F-4447-94BB-1ADEDB6051BF}" type="presParOf" srcId="{CA883D89-BADB-4FE7-9FB4-54FDB805751D}" destId="{D530FEC1-F1AC-4268-B50C-609AC5A64C19}" srcOrd="0" destOrd="0" presId="urn:microsoft.com/office/officeart/2008/layout/PictureGrid"/>
    <dgm:cxn modelId="{063A6ADC-6AB2-4E50-85BC-6C6CD68B30AC}" type="presParOf" srcId="{CA883D89-BADB-4FE7-9FB4-54FDB805751D}" destId="{D639A725-596F-46DC-9044-79AF24B8E3BE}" srcOrd="1" destOrd="0" presId="urn:microsoft.com/office/officeart/2008/layout/PictureGrid"/>
    <dgm:cxn modelId="{2D7C5E8C-FEC5-4FDB-B8B6-1DDBAA93C7CA}" type="presParOf" srcId="{8C2AAB65-A0BF-4949-A4C6-66CBDF0643FF}" destId="{1940B057-322A-4749-B454-6B29BC1CEBF3}" srcOrd="11" destOrd="0" presId="urn:microsoft.com/office/officeart/2008/layout/PictureGrid"/>
    <dgm:cxn modelId="{19C561F4-F2A9-4753-AC82-F8C3D442CEAC}" type="presParOf" srcId="{8C2AAB65-A0BF-4949-A4C6-66CBDF0643FF}" destId="{E47B8242-D15F-4413-B623-57A22B8CE78E}" srcOrd="12" destOrd="0" presId="urn:microsoft.com/office/officeart/2008/layout/PictureGrid"/>
    <dgm:cxn modelId="{085FBB3F-E4B4-4A1C-85E7-C7E1F6A412C1}" type="presParOf" srcId="{E47B8242-D15F-4413-B623-57A22B8CE78E}" destId="{A909BA74-231A-4B19-85E6-A462BA178EAF}" srcOrd="0" destOrd="0" presId="urn:microsoft.com/office/officeart/2008/layout/PictureGrid"/>
    <dgm:cxn modelId="{4A64911A-5774-41E8-A089-DB6B819A5898}" type="presParOf" srcId="{E47B8242-D15F-4413-B623-57A22B8CE78E}" destId="{37FD74CA-6CF6-4388-B00A-4F5B7ABCE0B3}" srcOrd="1" destOrd="0" presId="urn:microsoft.com/office/officeart/2008/layout/PictureGrid"/>
    <dgm:cxn modelId="{6C990022-24F3-42D5-A980-868027734058}" type="presParOf" srcId="{8C2AAB65-A0BF-4949-A4C6-66CBDF0643FF}" destId="{A92E7798-DBDA-412F-892D-EAC869561BBF}" srcOrd="13" destOrd="0" presId="urn:microsoft.com/office/officeart/2008/layout/PictureGrid"/>
    <dgm:cxn modelId="{56E66D9C-717B-46F4-B3C7-513EC08382A3}" type="presParOf" srcId="{8C2AAB65-A0BF-4949-A4C6-66CBDF0643FF}" destId="{C194B715-C8E4-4D3D-B090-E72239D7D6F3}" srcOrd="14" destOrd="0" presId="urn:microsoft.com/office/officeart/2008/layout/PictureGrid"/>
    <dgm:cxn modelId="{D07B40EA-07E4-4334-BC4A-8BA20190BE5F}" type="presParOf" srcId="{C194B715-C8E4-4D3D-B090-E72239D7D6F3}" destId="{196D28DA-2A19-4DA3-8959-68AFF1DF9009}" srcOrd="0" destOrd="0" presId="urn:microsoft.com/office/officeart/2008/layout/PictureGrid"/>
    <dgm:cxn modelId="{0B463AAA-8373-4189-B819-E940D4F16A57}" type="presParOf" srcId="{C194B715-C8E4-4D3D-B090-E72239D7D6F3}" destId="{6887F2E1-57F9-44AE-BFF0-11B5DFE76508}" srcOrd="1" destOrd="0" presId="urn:microsoft.com/office/officeart/2008/layout/PictureGrid"/>
    <dgm:cxn modelId="{73AFD8B2-4901-4D47-866C-5935BC8782EC}" type="presParOf" srcId="{8C2AAB65-A0BF-4949-A4C6-66CBDF0643FF}" destId="{76C1539E-4934-4C6C-B467-A027A8F3F9FD}" srcOrd="15" destOrd="0" presId="urn:microsoft.com/office/officeart/2008/layout/PictureGrid"/>
    <dgm:cxn modelId="{5974916D-5B3E-496C-87D1-1F0BB5DAD92E}" type="presParOf" srcId="{8C2AAB65-A0BF-4949-A4C6-66CBDF0643FF}" destId="{E4C662D1-CBCA-4767-B660-C2C240407C9A}" srcOrd="16" destOrd="0" presId="urn:microsoft.com/office/officeart/2008/layout/PictureGrid"/>
    <dgm:cxn modelId="{9C749693-8ECD-4FCB-AFBD-4AA446762A79}" type="presParOf" srcId="{E4C662D1-CBCA-4767-B660-C2C240407C9A}" destId="{2DDE3DDD-6D24-4EFE-BD54-2FD7D39CD566}" srcOrd="0" destOrd="0" presId="urn:microsoft.com/office/officeart/2008/layout/PictureGrid"/>
    <dgm:cxn modelId="{73786EBC-2202-4849-9F3C-65F616DFA674}" type="presParOf" srcId="{E4C662D1-CBCA-4767-B660-C2C240407C9A}" destId="{EEF3503B-BD45-4B4F-8260-AD919B2E5E66}" srcOrd="1" destOrd="0" presId="urn:microsoft.com/office/officeart/2008/layout/PictureGrid"/>
    <dgm:cxn modelId="{C215886D-F623-4B6D-80E4-2F5686D182D6}" type="presParOf" srcId="{8C2AAB65-A0BF-4949-A4C6-66CBDF0643FF}" destId="{17867092-E365-45D3-B04C-35D461AD6FD9}" srcOrd="17" destOrd="0" presId="urn:microsoft.com/office/officeart/2008/layout/PictureGrid"/>
    <dgm:cxn modelId="{6CBB217F-1DE5-4FCB-8BC5-D94DF5DFAAAF}" type="presParOf" srcId="{8C2AAB65-A0BF-4949-A4C6-66CBDF0643FF}" destId="{620B7FBA-EF68-4991-AD33-192B963E457C}" srcOrd="18" destOrd="0" presId="urn:microsoft.com/office/officeart/2008/layout/PictureGrid"/>
    <dgm:cxn modelId="{2676D63A-C7AD-4EF0-9050-B07F8AAEBD67}" type="presParOf" srcId="{620B7FBA-EF68-4991-AD33-192B963E457C}" destId="{4B97F1A9-D6F7-469D-86EC-B44B70AF20DD}" srcOrd="0" destOrd="0" presId="urn:microsoft.com/office/officeart/2008/layout/PictureGrid"/>
    <dgm:cxn modelId="{487FF092-F048-4967-AF84-6B3E450D1AAE}" type="presParOf" srcId="{620B7FBA-EF68-4991-AD33-192B963E457C}" destId="{85AB01BD-6091-4C9C-A0FF-1055ECA0E17E}" srcOrd="1" destOrd="0" presId="urn:microsoft.com/office/officeart/2008/layout/PictureGrid"/>
    <dgm:cxn modelId="{CDEAACC5-E69A-46D4-BF8E-39C0C1A34AA8}" type="presParOf" srcId="{8C2AAB65-A0BF-4949-A4C6-66CBDF0643FF}" destId="{724802DF-9601-4F88-B0EE-45C349B5C9E1}" srcOrd="19" destOrd="0" presId="urn:microsoft.com/office/officeart/2008/layout/PictureGrid"/>
    <dgm:cxn modelId="{42506C99-8851-4329-95E8-6FF178B57AAD}" type="presParOf" srcId="{8C2AAB65-A0BF-4949-A4C6-66CBDF0643FF}" destId="{2B8C7889-CEAF-4F88-9C42-43912F8002B5}" srcOrd="20" destOrd="0" presId="urn:microsoft.com/office/officeart/2008/layout/PictureGrid"/>
    <dgm:cxn modelId="{B047416C-2247-4242-BF90-9C0A82C001CC}" type="presParOf" srcId="{2B8C7889-CEAF-4F88-9C42-43912F8002B5}" destId="{1B819AF1-3DA0-4389-AF8D-1B4F9E7696F3}" srcOrd="0" destOrd="0" presId="urn:microsoft.com/office/officeart/2008/layout/PictureGrid"/>
    <dgm:cxn modelId="{94CCA81F-9507-4B0F-9BD0-34EED6AE4390}" type="presParOf" srcId="{2B8C7889-CEAF-4F88-9C42-43912F8002B5}" destId="{1E5B941D-58D7-444C-9E39-AECEE819200A}" srcOrd="1" destOrd="0" presId="urn:microsoft.com/office/officeart/2008/layout/PictureGrid"/>
    <dgm:cxn modelId="{B3EEC36E-C437-462B-829E-56EE0A9C248F}" type="presParOf" srcId="{8C2AAB65-A0BF-4949-A4C6-66CBDF0643FF}" destId="{7126A28D-C4BB-461B-AFDE-157F00E8A13E}" srcOrd="21" destOrd="0" presId="urn:microsoft.com/office/officeart/2008/layout/PictureGrid"/>
    <dgm:cxn modelId="{6AC41E5B-E19F-4D16-A54C-A7DD5230F461}" type="presParOf" srcId="{8C2AAB65-A0BF-4949-A4C6-66CBDF0643FF}" destId="{1E1000FA-3C72-47C1-9976-FBA2FC24A1C2}" srcOrd="22" destOrd="0" presId="urn:microsoft.com/office/officeart/2008/layout/PictureGrid"/>
    <dgm:cxn modelId="{85823297-A205-4175-B024-D109695028D4}" type="presParOf" srcId="{1E1000FA-3C72-47C1-9976-FBA2FC24A1C2}" destId="{8879ED1E-EFAE-4691-A084-F16955F4F81B}" srcOrd="0" destOrd="0" presId="urn:microsoft.com/office/officeart/2008/layout/PictureGrid"/>
    <dgm:cxn modelId="{B2337C52-AD10-4A70-B9C7-A903FF464CE3}" type="presParOf" srcId="{1E1000FA-3C72-47C1-9976-FBA2FC24A1C2}" destId="{0D428D53-D710-4EAB-939E-C150AA8B539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A1E95-09CE-4754-94D7-E49DA05A76E3}">
      <dsp:nvSpPr>
        <dsp:cNvPr id="0" name=""/>
        <dsp:cNvSpPr/>
      </dsp:nvSpPr>
      <dsp:spPr>
        <a:xfrm>
          <a:off x="6074738" y="4888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6074738" y="48887"/>
        <a:ext cx="1461499" cy="219224"/>
      </dsp:txXfrm>
    </dsp:sp>
    <dsp:sp modelId="{BB836C0A-FC5B-43D5-9670-249533ADC9E8}">
      <dsp:nvSpPr>
        <dsp:cNvPr id="0" name=""/>
        <dsp:cNvSpPr/>
      </dsp:nvSpPr>
      <dsp:spPr>
        <a:xfrm>
          <a:off x="1066793" y="519695"/>
          <a:ext cx="1461499" cy="146149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B541C-666B-4DFF-BB4A-23A2441F9BEB}">
      <dsp:nvSpPr>
        <dsp:cNvPr id="0" name=""/>
        <dsp:cNvSpPr/>
      </dsp:nvSpPr>
      <dsp:spPr>
        <a:xfrm>
          <a:off x="4458746" y="4888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4458746" y="48887"/>
        <a:ext cx="1461499" cy="219224"/>
      </dsp:txXfrm>
    </dsp:sp>
    <dsp:sp modelId="{C87BC19C-F27E-4F97-A951-B2DCE1DC8BC0}">
      <dsp:nvSpPr>
        <dsp:cNvPr id="0" name=""/>
        <dsp:cNvSpPr/>
      </dsp:nvSpPr>
      <dsp:spPr>
        <a:xfrm>
          <a:off x="1066796" y="2209802"/>
          <a:ext cx="1461499" cy="1461499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FF2EB-B457-4218-AD41-9798694B15BC}">
      <dsp:nvSpPr>
        <dsp:cNvPr id="0" name=""/>
        <dsp:cNvSpPr/>
      </dsp:nvSpPr>
      <dsp:spPr>
        <a:xfrm>
          <a:off x="2842754" y="4888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2842754" y="48887"/>
        <a:ext cx="1461499" cy="219224"/>
      </dsp:txXfrm>
    </dsp:sp>
    <dsp:sp modelId="{0378DBCD-E9CB-47D3-A6DB-003EB1616E83}">
      <dsp:nvSpPr>
        <dsp:cNvPr id="0" name=""/>
        <dsp:cNvSpPr/>
      </dsp:nvSpPr>
      <dsp:spPr>
        <a:xfrm>
          <a:off x="1066799" y="3886200"/>
          <a:ext cx="1461499" cy="146149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717D5-08ED-494B-8A38-D8CEAFF9B293}">
      <dsp:nvSpPr>
        <dsp:cNvPr id="0" name=""/>
        <dsp:cNvSpPr/>
      </dsp:nvSpPr>
      <dsp:spPr>
        <a:xfrm>
          <a:off x="1226762" y="4888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1226762" y="48887"/>
        <a:ext cx="1461499" cy="219224"/>
      </dsp:txXfrm>
    </dsp:sp>
    <dsp:sp modelId="{48940BB1-A8F3-4CE3-94E7-20FE95E3EC0C}">
      <dsp:nvSpPr>
        <dsp:cNvPr id="0" name=""/>
        <dsp:cNvSpPr/>
      </dsp:nvSpPr>
      <dsp:spPr>
        <a:xfrm>
          <a:off x="6082301" y="519695"/>
          <a:ext cx="1461499" cy="1461499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02AAA-58E1-4977-AFB5-F36B45D178FA}">
      <dsp:nvSpPr>
        <dsp:cNvPr id="0" name=""/>
        <dsp:cNvSpPr/>
      </dsp:nvSpPr>
      <dsp:spPr>
        <a:xfrm>
          <a:off x="6074738" y="1919212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6074738" y="1919212"/>
        <a:ext cx="1461499" cy="219224"/>
      </dsp:txXfrm>
    </dsp:sp>
    <dsp:sp modelId="{E89CD0CA-24C4-49F5-9EC9-149C68EC7911}">
      <dsp:nvSpPr>
        <dsp:cNvPr id="0" name=""/>
        <dsp:cNvSpPr/>
      </dsp:nvSpPr>
      <dsp:spPr>
        <a:xfrm>
          <a:off x="6096002" y="2209802"/>
          <a:ext cx="1461499" cy="14614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0FEC1-F1AC-4268-B50C-609AC5A64C19}">
      <dsp:nvSpPr>
        <dsp:cNvPr id="0" name=""/>
        <dsp:cNvSpPr/>
      </dsp:nvSpPr>
      <dsp:spPr>
        <a:xfrm>
          <a:off x="4458746" y="1919212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4458746" y="1919212"/>
        <a:ext cx="1461499" cy="219224"/>
      </dsp:txXfrm>
    </dsp:sp>
    <dsp:sp modelId="{D639A725-596F-46DC-9044-79AF24B8E3BE}">
      <dsp:nvSpPr>
        <dsp:cNvPr id="0" name=""/>
        <dsp:cNvSpPr/>
      </dsp:nvSpPr>
      <dsp:spPr>
        <a:xfrm>
          <a:off x="6096005" y="3886201"/>
          <a:ext cx="1461499" cy="146149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9BA74-231A-4B19-85E6-A462BA178EAF}">
      <dsp:nvSpPr>
        <dsp:cNvPr id="0" name=""/>
        <dsp:cNvSpPr/>
      </dsp:nvSpPr>
      <dsp:spPr>
        <a:xfrm>
          <a:off x="2842754" y="1919212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2842754" y="1919212"/>
        <a:ext cx="1461499" cy="219224"/>
      </dsp:txXfrm>
    </dsp:sp>
    <dsp:sp modelId="{37FD74CA-6CF6-4388-B00A-4F5B7ABCE0B3}">
      <dsp:nvSpPr>
        <dsp:cNvPr id="0" name=""/>
        <dsp:cNvSpPr/>
      </dsp:nvSpPr>
      <dsp:spPr>
        <a:xfrm>
          <a:off x="2743197" y="3886201"/>
          <a:ext cx="1461499" cy="146149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D28DA-2A19-4DA3-8959-68AFF1DF9009}">
      <dsp:nvSpPr>
        <dsp:cNvPr id="0" name=""/>
        <dsp:cNvSpPr/>
      </dsp:nvSpPr>
      <dsp:spPr>
        <a:xfrm>
          <a:off x="1226762" y="1919212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1226762" y="1919212"/>
        <a:ext cx="1461499" cy="219224"/>
      </dsp:txXfrm>
    </dsp:sp>
    <dsp:sp modelId="{6887F2E1-57F9-44AE-BFF0-11B5DFE76508}">
      <dsp:nvSpPr>
        <dsp:cNvPr id="0" name=""/>
        <dsp:cNvSpPr/>
      </dsp:nvSpPr>
      <dsp:spPr>
        <a:xfrm>
          <a:off x="2743199" y="2209802"/>
          <a:ext cx="1461499" cy="1461499"/>
        </a:xfrm>
        <a:prstGeom prst="rect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E3DDD-6D24-4EFE-BD54-2FD7D39CD566}">
      <dsp:nvSpPr>
        <dsp:cNvPr id="0" name=""/>
        <dsp:cNvSpPr/>
      </dsp:nvSpPr>
      <dsp:spPr>
        <a:xfrm>
          <a:off x="6074738" y="378953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6074738" y="3789537"/>
        <a:ext cx="1461499" cy="219224"/>
      </dsp:txXfrm>
    </dsp:sp>
    <dsp:sp modelId="{EEF3503B-BD45-4B4F-8260-AD919B2E5E66}">
      <dsp:nvSpPr>
        <dsp:cNvPr id="0" name=""/>
        <dsp:cNvSpPr/>
      </dsp:nvSpPr>
      <dsp:spPr>
        <a:xfrm>
          <a:off x="2743206" y="519696"/>
          <a:ext cx="1461499" cy="1461499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7F1A9-D6F7-469D-86EC-B44B70AF20DD}">
      <dsp:nvSpPr>
        <dsp:cNvPr id="0" name=""/>
        <dsp:cNvSpPr/>
      </dsp:nvSpPr>
      <dsp:spPr>
        <a:xfrm>
          <a:off x="4458746" y="378953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4458746" y="3789537"/>
        <a:ext cx="1461499" cy="219224"/>
      </dsp:txXfrm>
    </dsp:sp>
    <dsp:sp modelId="{85AB01BD-6091-4C9C-A0FF-1055ECA0E17E}">
      <dsp:nvSpPr>
        <dsp:cNvPr id="0" name=""/>
        <dsp:cNvSpPr/>
      </dsp:nvSpPr>
      <dsp:spPr>
        <a:xfrm>
          <a:off x="4419607" y="2209803"/>
          <a:ext cx="1461499" cy="1461499"/>
        </a:xfrm>
        <a:prstGeom prst="rect">
          <a:avLst/>
        </a:prstGeom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19AF1-3DA0-4389-AF8D-1B4F9E7696F3}">
      <dsp:nvSpPr>
        <dsp:cNvPr id="0" name=""/>
        <dsp:cNvSpPr/>
      </dsp:nvSpPr>
      <dsp:spPr>
        <a:xfrm>
          <a:off x="2842754" y="378953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2842754" y="3789537"/>
        <a:ext cx="1461499" cy="219224"/>
      </dsp:txXfrm>
    </dsp:sp>
    <dsp:sp modelId="{1E5B941D-58D7-444C-9E39-AECEE819200A}">
      <dsp:nvSpPr>
        <dsp:cNvPr id="0" name=""/>
        <dsp:cNvSpPr/>
      </dsp:nvSpPr>
      <dsp:spPr>
        <a:xfrm>
          <a:off x="4405901" y="519696"/>
          <a:ext cx="1461499" cy="1461499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9ED1E-EFAE-4691-A084-F16955F4F81B}">
      <dsp:nvSpPr>
        <dsp:cNvPr id="0" name=""/>
        <dsp:cNvSpPr/>
      </dsp:nvSpPr>
      <dsp:spPr>
        <a:xfrm>
          <a:off x="1226762" y="378953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1226762" y="3789537"/>
        <a:ext cx="1461499" cy="219224"/>
      </dsp:txXfrm>
    </dsp:sp>
    <dsp:sp modelId="{0D428D53-D710-4EAB-939E-C150AA8B5397}">
      <dsp:nvSpPr>
        <dsp:cNvPr id="0" name=""/>
        <dsp:cNvSpPr/>
      </dsp:nvSpPr>
      <dsp:spPr>
        <a:xfrm>
          <a:off x="4419597" y="3886201"/>
          <a:ext cx="1461499" cy="1461499"/>
        </a:xfrm>
        <a:prstGeom prst="rect">
          <a:avLst/>
        </a:prstGeom>
        <a:blipFill>
          <a:blip xmlns:r="http://schemas.openxmlformats.org/officeDocument/2006/relationships"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4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6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9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9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4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6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6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2084-9100-45CA-96A5-41C7BC657BCD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0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microsoft.com/office/2007/relationships/hdphoto" Target="../media/hdphoto4.wdp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Inhibition in Children’s Games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Stephen Powell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University of Rochester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August 14</a:t>
            </a:r>
            <a:r>
              <a:rPr lang="en-US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2015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8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4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Negation &amp; Implicature</a:t>
            </a:r>
          </a:p>
          <a:p>
            <a:r>
              <a:rPr lang="en-US" dirty="0" smtClean="0"/>
              <a:t>Experimental Game Design</a:t>
            </a:r>
          </a:p>
          <a:p>
            <a:r>
              <a:rPr lang="en-US" dirty="0" smtClean="0"/>
              <a:t>Results for:</a:t>
            </a:r>
          </a:p>
          <a:p>
            <a:pPr lvl="1"/>
            <a:r>
              <a:rPr lang="en-US" dirty="0" smtClean="0"/>
              <a:t>Adults on </a:t>
            </a:r>
            <a:r>
              <a:rPr lang="en-US" dirty="0" err="1" smtClean="0"/>
              <a:t>mturk</a:t>
            </a:r>
            <a:endParaRPr lang="en-US" dirty="0" smtClean="0"/>
          </a:p>
          <a:p>
            <a:pPr lvl="1"/>
            <a:r>
              <a:rPr lang="en-US" dirty="0" smtClean="0"/>
              <a:t>Children at Bing Preschool</a:t>
            </a:r>
          </a:p>
          <a:p>
            <a:r>
              <a:rPr lang="en-US" dirty="0" smtClean="0"/>
              <a:t>Compare </a:t>
            </a:r>
            <a:r>
              <a:rPr lang="en-US" dirty="0" smtClean="0"/>
              <a:t>Results </a:t>
            </a:r>
            <a:r>
              <a:rPr lang="en-US" dirty="0" smtClean="0"/>
              <a:t>to Prior Work</a:t>
            </a:r>
          </a:p>
        </p:txBody>
      </p:sp>
    </p:spTree>
    <p:extLst>
      <p:ext uri="{BB962C8B-B14F-4D97-AF65-F5344CB8AC3E}">
        <p14:creationId xmlns:p14="http://schemas.microsoft.com/office/powerpoint/2010/main" val="32123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</a:p>
          <a:p>
            <a:r>
              <a:rPr lang="en-US" dirty="0" smtClean="0"/>
              <a:t>Ad Hoc </a:t>
            </a:r>
            <a:r>
              <a:rPr lang="en-US" dirty="0" err="1" smtClean="0"/>
              <a:t>Implicatures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1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Visual Stimuli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90600" y="1066800"/>
            <a:ext cx="7214755" cy="541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025708"/>
              </p:ext>
            </p:extLst>
          </p:nvPr>
        </p:nvGraphicFramePr>
        <p:xfrm>
          <a:off x="228600" y="838200"/>
          <a:ext cx="87630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0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762000" y="4722167"/>
            <a:ext cx="7696200" cy="1524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2000" y="3048000"/>
            <a:ext cx="7696200" cy="1524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62000" y="1371600"/>
            <a:ext cx="7696200" cy="1524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Phases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907" b="77843" l="4905" r="92916">
                        <a14:foregroundMark x1="70845" y1="56560" x2="70845" y2="56560"/>
                        <a14:foregroundMark x1="72752" y1="39650" x2="72752" y2="39650"/>
                        <a14:foregroundMark x1="72752" y1="42274" x2="72752" y2="42274"/>
                        <a14:foregroundMark x1="73025" y1="44898" x2="73025" y2="44898"/>
                        <a14:foregroundMark x1="66213" y1="33819" x2="66213" y2="33819"/>
                        <a14:foregroundMark x1="51771" y1="29446" x2="51771" y2="29446"/>
                        <a14:foregroundMark x1="85831" y1="42274" x2="85831" y2="42274"/>
                        <a14:foregroundMark x1="85014" y1="55685" x2="85014" y2="5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25880"/>
            <a:ext cx="1759694" cy="16459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06" y="1371600"/>
            <a:ext cx="1759694" cy="1645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3002280"/>
            <a:ext cx="1759694" cy="1645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706" y="3002280"/>
            <a:ext cx="1759694" cy="1645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706" y="4678680"/>
            <a:ext cx="1759694" cy="1645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4678680"/>
            <a:ext cx="1759694" cy="1645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906" y="1325880"/>
            <a:ext cx="1759694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3000" y="5249178"/>
            <a:ext cx="152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Negation</a:t>
            </a:r>
            <a:endParaRPr lang="en-US" sz="2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22914" y="3559790"/>
            <a:ext cx="16202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Inhibition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1900535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Implicature</a:t>
            </a:r>
          </a:p>
        </p:txBody>
      </p:sp>
    </p:spTree>
    <p:extLst>
      <p:ext uri="{BB962C8B-B14F-4D97-AF65-F5344CB8AC3E}">
        <p14:creationId xmlns:p14="http://schemas.microsoft.com/office/powerpoint/2010/main" val="6793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Kid’s Sample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Adult’s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Children’s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to 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3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76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Inhibition in Children’s Games</vt:lpstr>
      <vt:lpstr>Talk Outline</vt:lpstr>
      <vt:lpstr>Background</vt:lpstr>
      <vt:lpstr>Visual Stimuli</vt:lpstr>
      <vt:lpstr>Experiment Phases</vt:lpstr>
      <vt:lpstr>Kid’s Sample Video</vt:lpstr>
      <vt:lpstr>Adult’s Results</vt:lpstr>
      <vt:lpstr>Children’s Results</vt:lpstr>
      <vt:lpstr>Compare to Prior Work</vt:lpstr>
      <vt:lpstr>Conclusions</vt:lpstr>
      <vt:lpstr>Thanks To…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Powell</dc:creator>
  <cp:lastModifiedBy>Stephen Powell</cp:lastModifiedBy>
  <cp:revision>21</cp:revision>
  <dcterms:created xsi:type="dcterms:W3CDTF">2015-08-07T06:43:29Z</dcterms:created>
  <dcterms:modified xsi:type="dcterms:W3CDTF">2015-08-08T06:34:41Z</dcterms:modified>
</cp:coreProperties>
</file>