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64C6-8202-CF4E-AE28-F11CA5C212C9}" type="datetimeFigureOut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3BC-E6F0-CD42-84AD-8915EEE2A9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vis-1.png"/>
          <p:cNvPicPr>
            <a:picLocks noChangeAspect="1"/>
          </p:cNvPicPr>
          <p:nvPr/>
        </p:nvPicPr>
        <p:blipFill>
          <a:blip r:embed="rId2"/>
          <a:srcRect l="21136" t="2143" r="21477" b="1071"/>
          <a:stretch>
            <a:fillRect/>
          </a:stretch>
        </p:blipFill>
        <p:spPr>
          <a:xfrm>
            <a:off x="939687" y="474529"/>
            <a:ext cx="5247536" cy="5632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945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4-year-olds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9074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5-year-olds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03" y="118707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/>
                <a:cs typeface="Helvetica"/>
              </a:rPr>
              <a:t>6</a:t>
            </a:r>
            <a:r>
              <a:rPr lang="en-US" sz="1400" dirty="0" smtClean="0">
                <a:latin typeface="Helvetica"/>
                <a:cs typeface="Helvetica"/>
              </a:rPr>
              <a:t>-year-olds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800" y="55562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Inhibition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8800" y="248109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Implicature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800" y="4420071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Negation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14" name="Picture 13" descr="viszoom-3.png"/>
          <p:cNvPicPr>
            <a:picLocks noChangeAspect="1"/>
          </p:cNvPicPr>
          <p:nvPr/>
        </p:nvPicPr>
        <p:blipFill>
          <a:blip r:embed="rId3"/>
          <a:srcRect l="71250" t="32500" r="9375" b="43750"/>
          <a:stretch>
            <a:fillRect/>
          </a:stretch>
        </p:blipFill>
        <p:spPr>
          <a:xfrm>
            <a:off x="5455590" y="515091"/>
            <a:ext cx="731633" cy="672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zoom-1.png"/>
          <p:cNvPicPr>
            <a:picLocks noChangeAspect="1"/>
          </p:cNvPicPr>
          <p:nvPr/>
        </p:nvPicPr>
        <p:blipFill>
          <a:blip r:embed="rId2"/>
          <a:srcRect l="1875" t="5000" r="30938" b="2500"/>
          <a:stretch>
            <a:fillRect/>
          </a:stretch>
        </p:blipFill>
        <p:spPr>
          <a:xfrm>
            <a:off x="327277" y="580477"/>
            <a:ext cx="2388877" cy="2466390"/>
          </a:xfrm>
          <a:prstGeom prst="rect">
            <a:avLst/>
          </a:prstGeom>
        </p:spPr>
      </p:pic>
      <p:pic>
        <p:nvPicPr>
          <p:cNvPr id="5" name="Picture 4" descr="viszoom-2.png"/>
          <p:cNvPicPr>
            <a:picLocks noChangeAspect="1"/>
          </p:cNvPicPr>
          <p:nvPr/>
        </p:nvPicPr>
        <p:blipFill>
          <a:blip r:embed="rId3"/>
          <a:srcRect l="1875" t="5000" r="30938" b="2500"/>
          <a:stretch>
            <a:fillRect/>
          </a:stretch>
        </p:blipFill>
        <p:spPr>
          <a:xfrm>
            <a:off x="2716154" y="580477"/>
            <a:ext cx="2391032" cy="2468880"/>
          </a:xfrm>
          <a:prstGeom prst="rect">
            <a:avLst/>
          </a:prstGeom>
        </p:spPr>
      </p:pic>
      <p:pic>
        <p:nvPicPr>
          <p:cNvPr id="6" name="Picture 5" descr="viszoom-3.png"/>
          <p:cNvPicPr>
            <a:picLocks noChangeAspect="1"/>
          </p:cNvPicPr>
          <p:nvPr/>
        </p:nvPicPr>
        <p:blipFill>
          <a:blip r:embed="rId4"/>
          <a:srcRect l="1875" t="5000" r="8438" b="2500"/>
          <a:stretch>
            <a:fillRect/>
          </a:stretch>
        </p:blipFill>
        <p:spPr>
          <a:xfrm>
            <a:off x="5107186" y="580477"/>
            <a:ext cx="3191821" cy="246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170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Inhibition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5488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Implicature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5723" y="272700"/>
            <a:ext cx="1959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Negation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Nordmeyer</dc:creator>
  <cp:lastModifiedBy>Ann Nordmeyer</cp:lastModifiedBy>
  <cp:revision>1</cp:revision>
  <dcterms:created xsi:type="dcterms:W3CDTF">2016-01-09T22:24:55Z</dcterms:created>
  <dcterms:modified xsi:type="dcterms:W3CDTF">2016-01-09T23:22:20Z</dcterms:modified>
</cp:coreProperties>
</file>