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64C6-8202-CF4E-AE28-F11CA5C212C9}" type="datetimeFigureOut">
              <a:rPr lang="en-US" smtClean="0"/>
              <a:pPr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vis-1.png"/>
          <p:cNvPicPr>
            <a:picLocks noChangeAspect="1"/>
          </p:cNvPicPr>
          <p:nvPr/>
        </p:nvPicPr>
        <p:blipFill>
          <a:blip r:embed="rId2"/>
          <a:srcRect l="21136" t="2143" r="21477" b="1071"/>
          <a:stretch>
            <a:fillRect/>
          </a:stretch>
        </p:blipFill>
        <p:spPr>
          <a:xfrm>
            <a:off x="939687" y="474529"/>
            <a:ext cx="5247536" cy="5632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945" y="118707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4-year-olds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9074" y="118707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5-year-olds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0203" y="118707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/>
                <a:cs typeface="Helvetica"/>
              </a:rPr>
              <a:t>6</a:t>
            </a:r>
            <a:r>
              <a:rPr lang="en-US" sz="1400" dirty="0" smtClean="0">
                <a:latin typeface="Helvetica"/>
                <a:cs typeface="Helvetica"/>
              </a:rPr>
              <a:t>-year-olds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800" y="555621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Inhibition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800" y="2481091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"/>
                <a:cs typeface="Helvetica"/>
              </a:rPr>
              <a:t>Implicature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800" y="4420071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Negation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14" name="Picture 13" descr="viszoom-3.png"/>
          <p:cNvPicPr>
            <a:picLocks noChangeAspect="1"/>
          </p:cNvPicPr>
          <p:nvPr/>
        </p:nvPicPr>
        <p:blipFill>
          <a:blip r:embed="rId3"/>
          <a:srcRect l="71250" t="32500" r="9375" b="43750"/>
          <a:stretch>
            <a:fillRect/>
          </a:stretch>
        </p:blipFill>
        <p:spPr>
          <a:xfrm>
            <a:off x="5455590" y="515091"/>
            <a:ext cx="731633" cy="6723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14552" y="420489"/>
            <a:ext cx="1001668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Trial Type:  </a:t>
            </a:r>
            <a:endParaRPr lang="en-US" sz="1200" b="1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szoom-1.png"/>
          <p:cNvPicPr>
            <a:picLocks noChangeAspect="1"/>
          </p:cNvPicPr>
          <p:nvPr/>
        </p:nvPicPr>
        <p:blipFill>
          <a:blip r:embed="rId2"/>
          <a:srcRect l="1875" t="5000" r="30938" b="2500"/>
          <a:stretch>
            <a:fillRect/>
          </a:stretch>
        </p:blipFill>
        <p:spPr>
          <a:xfrm>
            <a:off x="327277" y="580477"/>
            <a:ext cx="2388877" cy="2466390"/>
          </a:xfrm>
          <a:prstGeom prst="rect">
            <a:avLst/>
          </a:prstGeom>
        </p:spPr>
      </p:pic>
      <p:pic>
        <p:nvPicPr>
          <p:cNvPr id="5" name="Picture 4" descr="viszoom-2.png"/>
          <p:cNvPicPr>
            <a:picLocks noChangeAspect="1"/>
          </p:cNvPicPr>
          <p:nvPr/>
        </p:nvPicPr>
        <p:blipFill>
          <a:blip r:embed="rId3"/>
          <a:srcRect l="1875" t="5000" r="30938" b="2500"/>
          <a:stretch>
            <a:fillRect/>
          </a:stretch>
        </p:blipFill>
        <p:spPr>
          <a:xfrm>
            <a:off x="2716154" y="580477"/>
            <a:ext cx="2391032" cy="2468880"/>
          </a:xfrm>
          <a:prstGeom prst="rect">
            <a:avLst/>
          </a:prstGeom>
        </p:spPr>
      </p:pic>
      <p:pic>
        <p:nvPicPr>
          <p:cNvPr id="6" name="Picture 5" descr="viszoom-3.png"/>
          <p:cNvPicPr>
            <a:picLocks noChangeAspect="1"/>
          </p:cNvPicPr>
          <p:nvPr/>
        </p:nvPicPr>
        <p:blipFill>
          <a:blip r:embed="rId4"/>
          <a:srcRect l="1875" t="5000" r="8438" b="2500"/>
          <a:stretch>
            <a:fillRect/>
          </a:stretch>
        </p:blipFill>
        <p:spPr>
          <a:xfrm>
            <a:off x="5107186" y="580477"/>
            <a:ext cx="3191821" cy="246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170" y="272700"/>
            <a:ext cx="19659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Inhibition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5488" y="272700"/>
            <a:ext cx="19659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"/>
                <a:cs typeface="Helvetica"/>
              </a:rPr>
              <a:t>Implicature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5723" y="272700"/>
            <a:ext cx="1959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Negation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5984" y="1188877"/>
            <a:ext cx="1001668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Trial Type:  </a:t>
            </a:r>
            <a:endParaRPr lang="en-US" sz="1200" b="1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pcorrect parvis-1.png"/>
          <p:cNvPicPr>
            <a:picLocks noChangeAspect="1"/>
          </p:cNvPicPr>
          <p:nvPr/>
        </p:nvPicPr>
        <p:blipFill>
          <a:blip r:embed="rId2"/>
          <a:srcRect l="2250" t="11043" r="24750" b="24294"/>
          <a:stretch>
            <a:fillRect/>
          </a:stretch>
        </p:blipFill>
        <p:spPr>
          <a:xfrm>
            <a:off x="205740" y="591819"/>
            <a:ext cx="4941332" cy="1486361"/>
          </a:xfrm>
          <a:prstGeom prst="rect">
            <a:avLst/>
          </a:prstGeom>
        </p:spPr>
      </p:pic>
      <p:pic>
        <p:nvPicPr>
          <p:cNvPr id="5" name="Picture 4" descr="RT_adults parvis-1.png"/>
          <p:cNvPicPr>
            <a:picLocks noChangeAspect="1"/>
          </p:cNvPicPr>
          <p:nvPr/>
        </p:nvPicPr>
        <p:blipFill>
          <a:blip r:embed="rId3"/>
          <a:srcRect l="2250" t="11043" r="24750" b="26503"/>
          <a:stretch>
            <a:fillRect/>
          </a:stretch>
        </p:blipFill>
        <p:spPr>
          <a:xfrm>
            <a:off x="205740" y="2078180"/>
            <a:ext cx="4941332" cy="1435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4202" y="3871820"/>
            <a:ext cx="196596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Age Group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92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4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335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5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25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6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817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Adults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1618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4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4539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5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7460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6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380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Adults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084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4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3767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5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6688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6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9608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Adults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19" name="Picture 18" descr="RT_adults parvis-1.png"/>
          <p:cNvPicPr>
            <a:picLocks noChangeAspect="1"/>
          </p:cNvPicPr>
          <p:nvPr/>
        </p:nvPicPr>
        <p:blipFill>
          <a:blip r:embed="rId3"/>
          <a:srcRect l="78000" t="35337" r="16500" b="48589"/>
          <a:stretch>
            <a:fillRect/>
          </a:stretch>
        </p:blipFill>
        <p:spPr>
          <a:xfrm>
            <a:off x="2376148" y="168308"/>
            <a:ext cx="372299" cy="369471"/>
          </a:xfrm>
          <a:prstGeom prst="rect">
            <a:avLst/>
          </a:prstGeom>
        </p:spPr>
      </p:pic>
      <p:pic>
        <p:nvPicPr>
          <p:cNvPr id="20" name="Picture 19" descr="RT_adults parvis-1.png"/>
          <p:cNvPicPr>
            <a:picLocks noChangeAspect="1"/>
          </p:cNvPicPr>
          <p:nvPr/>
        </p:nvPicPr>
        <p:blipFill>
          <a:blip r:embed="rId3"/>
          <a:srcRect l="78000" t="50798" r="16500" b="33129"/>
          <a:stretch>
            <a:fillRect/>
          </a:stretch>
        </p:blipFill>
        <p:spPr>
          <a:xfrm>
            <a:off x="3504203" y="195324"/>
            <a:ext cx="372299" cy="36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08822" y="216492"/>
            <a:ext cx="19659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Trial Type:  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5016" y="216492"/>
            <a:ext cx="83965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Control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6980" y="216492"/>
            <a:ext cx="83965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Target</a:t>
            </a:r>
            <a:endParaRPr lang="en-US" sz="14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Nordmeyer</dc:creator>
  <cp:lastModifiedBy>Ann Nordmeyer</cp:lastModifiedBy>
  <cp:revision>3</cp:revision>
  <dcterms:created xsi:type="dcterms:W3CDTF">2016-01-16T00:35:49Z</dcterms:created>
  <dcterms:modified xsi:type="dcterms:W3CDTF">2016-01-16T00:39:51Z</dcterms:modified>
</cp:coreProperties>
</file>