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64C6-8202-CF4E-AE28-F11CA5C212C9}" type="datetimeFigureOut">
              <a:rPr lang="en-US" smtClean="0"/>
              <a:pPr/>
              <a:t>1/30/16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423BC-E6F0-CD42-84AD-8915EEE2A9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57784" y="1039373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4-year-olds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0031" y="1039373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5-year-olds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2278" y="1039373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/>
                <a:cs typeface="Helvetica"/>
              </a:rPr>
              <a:t>6</a:t>
            </a:r>
            <a:r>
              <a:rPr lang="en-US" sz="1400" b="1" dirty="0" smtClean="0">
                <a:latin typeface="Helvetica"/>
                <a:cs typeface="Helvetica"/>
              </a:rPr>
              <a:t>-year-olds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036" y="1328113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Inhibition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7036" y="2950854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Helvetica"/>
                <a:cs typeface="Helvetica"/>
              </a:rPr>
              <a:t>Implicature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7036" y="4573595"/>
            <a:ext cx="400110" cy="12740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Negation</a:t>
            </a:r>
            <a:endParaRPr lang="en-US" sz="1400" b="1" dirty="0">
              <a:latin typeface="Helvetica"/>
              <a:cs typeface="Helvetica"/>
            </a:endParaRPr>
          </a:p>
        </p:txBody>
      </p:sp>
      <p:pic>
        <p:nvPicPr>
          <p:cNvPr id="18" name="Picture 17" descr="parvi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16" y="1328113"/>
            <a:ext cx="7766503" cy="4854064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107801" y="1341359"/>
            <a:ext cx="1001668" cy="766928"/>
            <a:chOff x="5386642" y="420489"/>
            <a:chExt cx="1001668" cy="766928"/>
          </a:xfrm>
        </p:grpSpPr>
        <p:pic>
          <p:nvPicPr>
            <p:cNvPr id="14" name="Picture 13" descr="viszoom-3.png"/>
            <p:cNvPicPr>
              <a:picLocks noChangeAspect="1"/>
            </p:cNvPicPr>
            <p:nvPr/>
          </p:nvPicPr>
          <p:blipFill>
            <a:blip r:embed="rId3"/>
            <a:srcRect l="71250" t="32500" r="9375" b="43750"/>
            <a:stretch>
              <a:fillRect/>
            </a:stretch>
          </p:blipFill>
          <p:spPr>
            <a:xfrm>
              <a:off x="5455590" y="515091"/>
              <a:ext cx="731633" cy="67232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386642" y="420489"/>
              <a:ext cx="1001668" cy="276999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wrap="square" rtlCol="0">
              <a:noAutofit/>
            </a:bodyPr>
            <a:lstStyle/>
            <a:p>
              <a:r>
                <a:rPr lang="en-US" sz="1200" b="1" dirty="0" smtClean="0">
                  <a:latin typeface="Helvetica"/>
                  <a:cs typeface="Helvetica"/>
                </a:rPr>
                <a:t>Trial Type:  </a:t>
              </a:r>
              <a:endParaRPr lang="en-US" sz="1200" b="1" dirty="0">
                <a:latin typeface="Helvetica"/>
                <a:cs typeface="Helvetica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624524" y="1039373"/>
            <a:ext cx="125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Helvetica"/>
                <a:cs typeface="Helvetica"/>
              </a:rPr>
              <a:t>Adults</a:t>
            </a:r>
            <a:endParaRPr lang="en-US" sz="1400" b="1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viszoom-3.png"/>
          <p:cNvPicPr>
            <a:picLocks noChangeAspect="1"/>
          </p:cNvPicPr>
          <p:nvPr/>
        </p:nvPicPr>
        <p:blipFill>
          <a:blip r:embed="rId2"/>
          <a:srcRect l="71250" t="32500" r="9375" b="43750"/>
          <a:stretch>
            <a:fillRect/>
          </a:stretch>
        </p:blipFill>
        <p:spPr>
          <a:xfrm>
            <a:off x="7593339" y="1283447"/>
            <a:ext cx="731633" cy="672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3170" y="272700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Inhibition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75488" y="272700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"/>
                <a:cs typeface="Helvetica"/>
              </a:rPr>
              <a:t>Implicature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5723" y="272700"/>
            <a:ext cx="1959189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Negation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5984" y="1188877"/>
            <a:ext cx="1001668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rtlCol="0">
            <a:spAutoFit/>
          </a:bodyPr>
          <a:lstStyle/>
          <a:p>
            <a:r>
              <a:rPr lang="en-US" sz="1200" b="1" dirty="0" smtClean="0">
                <a:latin typeface="Helvetica"/>
                <a:cs typeface="Helvetica"/>
              </a:rPr>
              <a:t>Trial Type:  </a:t>
            </a:r>
            <a:endParaRPr lang="en-US" sz="1200" b="1" dirty="0">
              <a:latin typeface="Helvetica"/>
              <a:cs typeface="Helvetica"/>
            </a:endParaRPr>
          </a:p>
        </p:txBody>
      </p:sp>
      <p:pic>
        <p:nvPicPr>
          <p:cNvPr id="12" name="Picture 11" descr="viszoom-1.png"/>
          <p:cNvPicPr>
            <a:picLocks noChangeAspect="1"/>
          </p:cNvPicPr>
          <p:nvPr/>
        </p:nvPicPr>
        <p:blipFill>
          <a:blip r:embed="rId3"/>
          <a:srcRect l="1875" t="5000" r="30938" b="2500"/>
          <a:stretch>
            <a:fillRect/>
          </a:stretch>
        </p:blipFill>
        <p:spPr>
          <a:xfrm>
            <a:off x="339963" y="580477"/>
            <a:ext cx="2391032" cy="2468880"/>
          </a:xfrm>
          <a:prstGeom prst="rect">
            <a:avLst/>
          </a:prstGeom>
        </p:spPr>
      </p:pic>
      <p:pic>
        <p:nvPicPr>
          <p:cNvPr id="13" name="Picture 12" descr="viszoom-2.png"/>
          <p:cNvPicPr>
            <a:picLocks noChangeAspect="1"/>
          </p:cNvPicPr>
          <p:nvPr/>
        </p:nvPicPr>
        <p:blipFill>
          <a:blip r:embed="rId4"/>
          <a:srcRect l="1875" t="5000" r="30938" b="2500"/>
          <a:stretch>
            <a:fillRect/>
          </a:stretch>
        </p:blipFill>
        <p:spPr>
          <a:xfrm>
            <a:off x="2730995" y="580477"/>
            <a:ext cx="2391032" cy="2468880"/>
          </a:xfrm>
          <a:prstGeom prst="rect">
            <a:avLst/>
          </a:prstGeom>
        </p:spPr>
      </p:pic>
      <p:pic>
        <p:nvPicPr>
          <p:cNvPr id="14" name="Picture 13" descr="viszoom-3.png"/>
          <p:cNvPicPr>
            <a:picLocks noChangeAspect="1"/>
          </p:cNvPicPr>
          <p:nvPr/>
        </p:nvPicPr>
        <p:blipFill>
          <a:blip r:embed="rId5"/>
          <a:srcRect l="1875" t="5000" r="30938" b="2500"/>
          <a:stretch>
            <a:fillRect/>
          </a:stretch>
        </p:blipFill>
        <p:spPr>
          <a:xfrm>
            <a:off x="5122027" y="580477"/>
            <a:ext cx="2390878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04202" y="3871820"/>
            <a:ext cx="196596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 smtClean="0">
                <a:latin typeface="Helvetica"/>
                <a:cs typeface="Helvetica"/>
              </a:rPr>
              <a:t>Age Group</a:t>
            </a:r>
            <a:endParaRPr lang="en-US" sz="16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292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4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2335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5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25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6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8817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Adults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1618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4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4539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5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7460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6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0380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Adults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0846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4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3767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5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26688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6 years</a:t>
            </a:r>
            <a:endParaRPr lang="en-US" sz="1200" dirty="0">
              <a:latin typeface="Helvetica"/>
              <a:cs typeface="Helvetic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39608" y="3567801"/>
            <a:ext cx="759338" cy="276999"/>
          </a:xfrm>
          <a:prstGeom prst="rect">
            <a:avLst/>
          </a:prstGeom>
          <a:noFill/>
        </p:spPr>
        <p:txBody>
          <a:bodyPr vert="horz" wrap="square" rtlCol="0">
            <a:spAutoFit/>
            <a:scene3d>
              <a:camera prst="orthographicFront">
                <a:rot lat="0" lon="0" rev="18900000"/>
              </a:camera>
              <a:lightRig rig="threePt" dir="t"/>
            </a:scene3d>
          </a:bodyPr>
          <a:lstStyle/>
          <a:p>
            <a:pPr algn="ctr"/>
            <a:r>
              <a:rPr lang="en-US" sz="1200" dirty="0" smtClean="0">
                <a:latin typeface="Helvetica"/>
                <a:cs typeface="Helvetica"/>
              </a:rPr>
              <a:t>Adults</a:t>
            </a:r>
            <a:endParaRPr lang="en-US" sz="1200" dirty="0">
              <a:latin typeface="Helvetica"/>
              <a:cs typeface="Helvetica"/>
            </a:endParaRPr>
          </a:p>
        </p:txBody>
      </p:sp>
      <p:pic>
        <p:nvPicPr>
          <p:cNvPr id="19" name="Picture 18" descr="RT_adults parvis-1.png"/>
          <p:cNvPicPr>
            <a:picLocks noChangeAspect="1"/>
          </p:cNvPicPr>
          <p:nvPr/>
        </p:nvPicPr>
        <p:blipFill>
          <a:blip r:embed="rId2"/>
          <a:srcRect l="78000" t="35337" r="16500" b="48589"/>
          <a:stretch>
            <a:fillRect/>
          </a:stretch>
        </p:blipFill>
        <p:spPr>
          <a:xfrm>
            <a:off x="2376148" y="168308"/>
            <a:ext cx="372299" cy="369471"/>
          </a:xfrm>
          <a:prstGeom prst="rect">
            <a:avLst/>
          </a:prstGeom>
        </p:spPr>
      </p:pic>
      <p:pic>
        <p:nvPicPr>
          <p:cNvPr id="20" name="Picture 19" descr="RT_adults parvis-1.png"/>
          <p:cNvPicPr>
            <a:picLocks noChangeAspect="1"/>
          </p:cNvPicPr>
          <p:nvPr/>
        </p:nvPicPr>
        <p:blipFill>
          <a:blip r:embed="rId2"/>
          <a:srcRect l="78000" t="50798" r="16500" b="33129"/>
          <a:stretch>
            <a:fillRect/>
          </a:stretch>
        </p:blipFill>
        <p:spPr>
          <a:xfrm>
            <a:off x="3504203" y="195324"/>
            <a:ext cx="372299" cy="36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08822" y="216492"/>
            <a:ext cx="196596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b="1" dirty="0" smtClean="0">
                <a:latin typeface="Helvetica"/>
                <a:cs typeface="Helvetica"/>
              </a:rPr>
              <a:t>Trial Type:  </a:t>
            </a:r>
            <a:endParaRPr lang="en-US" sz="1400" b="1" dirty="0">
              <a:latin typeface="Helvetica"/>
              <a:cs typeface="Helvetic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85016" y="216492"/>
            <a:ext cx="83965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Control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6980" y="216492"/>
            <a:ext cx="839652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dirty="0" smtClean="0">
                <a:latin typeface="Helvetica"/>
                <a:cs typeface="Helvetica"/>
              </a:rPr>
              <a:t>Target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24" name="Picture 23" descr="propcorrect parvis-1.png"/>
          <p:cNvPicPr>
            <a:picLocks noChangeAspect="1"/>
          </p:cNvPicPr>
          <p:nvPr/>
        </p:nvPicPr>
        <p:blipFill>
          <a:blip r:embed="rId3"/>
          <a:srcRect l="2250" t="11043" r="24750" b="25399"/>
          <a:stretch>
            <a:fillRect/>
          </a:stretch>
        </p:blipFill>
        <p:spPr>
          <a:xfrm>
            <a:off x="205740" y="564799"/>
            <a:ext cx="4955042" cy="1465011"/>
          </a:xfrm>
          <a:prstGeom prst="rect">
            <a:avLst/>
          </a:prstGeom>
        </p:spPr>
      </p:pic>
      <p:pic>
        <p:nvPicPr>
          <p:cNvPr id="25" name="Picture 24" descr="RT_adults parvis-1.png"/>
          <p:cNvPicPr>
            <a:picLocks noChangeAspect="1"/>
          </p:cNvPicPr>
          <p:nvPr/>
        </p:nvPicPr>
        <p:blipFill>
          <a:blip r:embed="rId4"/>
          <a:srcRect l="2250" t="11043" r="24750" b="26503"/>
          <a:stretch>
            <a:fillRect/>
          </a:stretch>
        </p:blipFill>
        <p:spPr>
          <a:xfrm>
            <a:off x="219357" y="2029810"/>
            <a:ext cx="4941425" cy="1435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56</Words>
  <Application>Microsoft Macintosh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 Nordmeyer</dc:creator>
  <cp:lastModifiedBy>Ann Nordmeyer</cp:lastModifiedBy>
  <cp:revision>5</cp:revision>
  <cp:lastPrinted>2016-01-22T21:29:59Z</cp:lastPrinted>
  <dcterms:created xsi:type="dcterms:W3CDTF">2016-01-31T03:23:56Z</dcterms:created>
  <dcterms:modified xsi:type="dcterms:W3CDTF">2016-01-31T03:30:37Z</dcterms:modified>
</cp:coreProperties>
</file>