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64C6-8202-CF4E-AE28-F11CA5C212C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arvis-1.png"/>
          <p:cNvPicPr>
            <a:picLocks noChangeAspect="1"/>
          </p:cNvPicPr>
          <p:nvPr/>
        </p:nvPicPr>
        <p:blipFill>
          <a:blip r:embed="rId2"/>
          <a:srcRect l="20795" t="1875" r="21136" b="1607"/>
          <a:stretch>
            <a:fillRect/>
          </a:stretch>
        </p:blipFill>
        <p:spPr>
          <a:xfrm>
            <a:off x="908910" y="426484"/>
            <a:ext cx="5309966" cy="561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945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4-year-olds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9074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5-year-olds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203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/>
                <a:cs typeface="Helvetica"/>
              </a:rPr>
              <a:t>6</a:t>
            </a:r>
            <a:r>
              <a:rPr lang="en-US" sz="1400" dirty="0" smtClean="0">
                <a:latin typeface="Helvetica"/>
                <a:cs typeface="Helvetica"/>
              </a:rPr>
              <a:t>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710" y="55562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Inhibition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710" y="248109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Implicature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710" y="442007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Negation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14" name="Picture 13" descr="viszoom-3.png"/>
          <p:cNvPicPr>
            <a:picLocks noChangeAspect="1"/>
          </p:cNvPicPr>
          <p:nvPr/>
        </p:nvPicPr>
        <p:blipFill>
          <a:blip r:embed="rId3"/>
          <a:srcRect l="71250" t="32500" r="9375" b="43750"/>
          <a:stretch>
            <a:fillRect/>
          </a:stretch>
        </p:blipFill>
        <p:spPr>
          <a:xfrm>
            <a:off x="5455590" y="515091"/>
            <a:ext cx="731633" cy="6723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14552" y="420489"/>
            <a:ext cx="1001668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Trial Type:  </a:t>
            </a:r>
            <a:endParaRPr lang="en-US" sz="1200" b="1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viszoom-3.png"/>
          <p:cNvPicPr>
            <a:picLocks noChangeAspect="1"/>
          </p:cNvPicPr>
          <p:nvPr/>
        </p:nvPicPr>
        <p:blipFill>
          <a:blip r:embed="rId2"/>
          <a:srcRect l="71250" t="32500" r="9375" b="43750"/>
          <a:stretch>
            <a:fillRect/>
          </a:stretch>
        </p:blipFill>
        <p:spPr>
          <a:xfrm>
            <a:off x="7593339" y="1283447"/>
            <a:ext cx="731633" cy="672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170" y="272700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Inhibition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5488" y="272700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Implicature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5723" y="272700"/>
            <a:ext cx="1959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Negation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5984" y="1188877"/>
            <a:ext cx="1001668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Trial Type:  </a:t>
            </a:r>
            <a:endParaRPr lang="en-US" sz="1200" b="1" dirty="0">
              <a:latin typeface="Helvetica"/>
              <a:cs typeface="Helvetica"/>
            </a:endParaRPr>
          </a:p>
        </p:txBody>
      </p:sp>
      <p:pic>
        <p:nvPicPr>
          <p:cNvPr id="12" name="Picture 11" descr="viszoom-1.png"/>
          <p:cNvPicPr>
            <a:picLocks noChangeAspect="1"/>
          </p:cNvPicPr>
          <p:nvPr/>
        </p:nvPicPr>
        <p:blipFill>
          <a:blip r:embed="rId3"/>
          <a:srcRect l="1875" t="5000" r="30938" b="2500"/>
          <a:stretch>
            <a:fillRect/>
          </a:stretch>
        </p:blipFill>
        <p:spPr>
          <a:xfrm>
            <a:off x="339963" y="580477"/>
            <a:ext cx="2391032" cy="2468880"/>
          </a:xfrm>
          <a:prstGeom prst="rect">
            <a:avLst/>
          </a:prstGeom>
        </p:spPr>
      </p:pic>
      <p:pic>
        <p:nvPicPr>
          <p:cNvPr id="13" name="Picture 12" descr="viszoom-2.png"/>
          <p:cNvPicPr>
            <a:picLocks noChangeAspect="1"/>
          </p:cNvPicPr>
          <p:nvPr/>
        </p:nvPicPr>
        <p:blipFill>
          <a:blip r:embed="rId4"/>
          <a:srcRect l="1875" t="5000" r="30938" b="2500"/>
          <a:stretch>
            <a:fillRect/>
          </a:stretch>
        </p:blipFill>
        <p:spPr>
          <a:xfrm>
            <a:off x="2730995" y="580477"/>
            <a:ext cx="2391032" cy="2468880"/>
          </a:xfrm>
          <a:prstGeom prst="rect">
            <a:avLst/>
          </a:prstGeom>
        </p:spPr>
      </p:pic>
      <p:pic>
        <p:nvPicPr>
          <p:cNvPr id="14" name="Picture 13" descr="viszoom-3.png"/>
          <p:cNvPicPr>
            <a:picLocks noChangeAspect="1"/>
          </p:cNvPicPr>
          <p:nvPr/>
        </p:nvPicPr>
        <p:blipFill>
          <a:blip r:embed="rId5"/>
          <a:srcRect l="1875" t="5000" r="30938" b="2500"/>
          <a:stretch>
            <a:fillRect/>
          </a:stretch>
        </p:blipFill>
        <p:spPr>
          <a:xfrm>
            <a:off x="5122027" y="580477"/>
            <a:ext cx="2390878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4202" y="3871820"/>
            <a:ext cx="196596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Age Group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92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35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25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817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161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4539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7460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380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084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3767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668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960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19" name="Picture 18" descr="RT_adults parvis-1.png"/>
          <p:cNvPicPr>
            <a:picLocks noChangeAspect="1"/>
          </p:cNvPicPr>
          <p:nvPr/>
        </p:nvPicPr>
        <p:blipFill>
          <a:blip r:embed="rId2"/>
          <a:srcRect l="78000" t="35337" r="16500" b="48589"/>
          <a:stretch>
            <a:fillRect/>
          </a:stretch>
        </p:blipFill>
        <p:spPr>
          <a:xfrm>
            <a:off x="2376148" y="168308"/>
            <a:ext cx="372299" cy="369471"/>
          </a:xfrm>
          <a:prstGeom prst="rect">
            <a:avLst/>
          </a:prstGeom>
        </p:spPr>
      </p:pic>
      <p:pic>
        <p:nvPicPr>
          <p:cNvPr id="20" name="Picture 19" descr="RT_adults parvis-1.png"/>
          <p:cNvPicPr>
            <a:picLocks noChangeAspect="1"/>
          </p:cNvPicPr>
          <p:nvPr/>
        </p:nvPicPr>
        <p:blipFill>
          <a:blip r:embed="rId2"/>
          <a:srcRect l="78000" t="50798" r="16500" b="33129"/>
          <a:stretch>
            <a:fillRect/>
          </a:stretch>
        </p:blipFill>
        <p:spPr>
          <a:xfrm>
            <a:off x="3504203" y="195324"/>
            <a:ext cx="372299" cy="36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08822" y="216492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Trial Type:  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5016" y="216492"/>
            <a:ext cx="83965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Control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6980" y="216492"/>
            <a:ext cx="83965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Target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24" name="Picture 23" descr="propcorrect parvis-1.png"/>
          <p:cNvPicPr>
            <a:picLocks noChangeAspect="1"/>
          </p:cNvPicPr>
          <p:nvPr/>
        </p:nvPicPr>
        <p:blipFill>
          <a:blip r:embed="rId3"/>
          <a:srcRect l="2250" t="11043" r="24750" b="25399"/>
          <a:stretch>
            <a:fillRect/>
          </a:stretch>
        </p:blipFill>
        <p:spPr>
          <a:xfrm>
            <a:off x="205740" y="564799"/>
            <a:ext cx="4955042" cy="1465011"/>
          </a:xfrm>
          <a:prstGeom prst="rect">
            <a:avLst/>
          </a:prstGeom>
        </p:spPr>
      </p:pic>
      <p:pic>
        <p:nvPicPr>
          <p:cNvPr id="25" name="Picture 24" descr="RT_adults parvis-1.png"/>
          <p:cNvPicPr>
            <a:picLocks noChangeAspect="1"/>
          </p:cNvPicPr>
          <p:nvPr/>
        </p:nvPicPr>
        <p:blipFill>
          <a:blip r:embed="rId4"/>
          <a:srcRect l="2250" t="11043" r="24750" b="26503"/>
          <a:stretch>
            <a:fillRect/>
          </a:stretch>
        </p:blipFill>
        <p:spPr>
          <a:xfrm>
            <a:off x="219357" y="2029810"/>
            <a:ext cx="4941425" cy="1435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Nordmeyer</dc:creator>
  <cp:lastModifiedBy>Ann Nordmeyer</cp:lastModifiedBy>
  <cp:revision>4</cp:revision>
  <cp:lastPrinted>2016-01-22T21:29:59Z</cp:lastPrinted>
  <dcterms:created xsi:type="dcterms:W3CDTF">2016-01-22T20:55:58Z</dcterms:created>
  <dcterms:modified xsi:type="dcterms:W3CDTF">2016-01-22T21:30:13Z</dcterms:modified>
</cp:coreProperties>
</file>