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400" d="100"/>
          <a:sy n="400" d="100"/>
        </p:scale>
        <p:origin x="-2478" y="-3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29756-6BFD-420F-A289-43661778E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9FD73E-838A-430F-91C3-84F1D5E1D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AFC97A-3DCA-4E8C-8E6D-D983A2ED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DCE9-CA8E-4389-ADD7-C27395E1714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1235E-E53D-4D81-A6CB-45CDBF5A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CF231B-09C1-4ED5-AEA3-45A02A36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05E5-9C25-4B1B-A8B2-B779F4DE6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36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1DAA4-ABDF-48E0-B0AA-C05A3B38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C42CDD-DBC7-452F-A74B-78D7FF0D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A6CA03-E326-49B0-9CDB-5E0AF995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DCE9-CA8E-4389-ADD7-C27395E1714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93EC9-05D8-4A60-9EDB-6ECC362D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A39177-6021-453B-B10B-0006300B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05E5-9C25-4B1B-A8B2-B779F4DE6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5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041286-FCF3-45EC-8724-E915E6A43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5C491A-8256-45CF-ABAA-1E9BB9B20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7E61CF-DD86-419F-BB94-7310AEDB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DCE9-CA8E-4389-ADD7-C27395E1714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699798-7CC3-48A7-AA3D-C21A5EE4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AFC61-904F-408A-B499-90022CDF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05E5-9C25-4B1B-A8B2-B779F4DE6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8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CC76A-7EF8-4606-8EC0-9577E75C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A1E329-E0A8-4E05-8AB9-896BB0A8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753FBD-60E3-4E73-ABDF-A2072E36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DCE9-CA8E-4389-ADD7-C27395E1714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F7FB6B-B67B-4843-86F4-9205FCF3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9C0BF-D86B-4BBF-B536-29C29BD0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05E5-9C25-4B1B-A8B2-B779F4DE6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8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871ED-442A-4C56-A949-9675743C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283D87-BD95-4FD1-AA50-52C5D648C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8FD9F-C42E-43C3-9B73-F5AF37CA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DCE9-CA8E-4389-ADD7-C27395E1714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B9241-2237-468E-B74D-0835645E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2BA22-429F-40F5-AEFC-D1087F54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05E5-9C25-4B1B-A8B2-B779F4DE6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60C1A-A436-4ECB-B8DD-4806E5F8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5FBC05-2704-49CE-BFA0-417ED6C69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C1045B-2B28-414D-9D98-7ABCC733E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F7AFB-E27F-4661-AB25-04A8193D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DCE9-CA8E-4389-ADD7-C27395E1714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8EDCCC-F308-4AB6-A926-D436389A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74C5EC-C9A0-445E-9053-790C5954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05E5-9C25-4B1B-A8B2-B779F4DE6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53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2EAD5-63A9-4BDB-A3D8-339E08A5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0C51BA-4AE3-4AE3-A9DB-DC3D88C3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38F2AB-2A0E-4586-AF21-EF12D0F6E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97B46C-1858-4E99-91F6-95A1FD97B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E48DC9-85E3-4F0D-8E30-012D8D9B5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B962A5-6C99-4D87-A716-8CD84D8A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DCE9-CA8E-4389-ADD7-C27395E1714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B6874B-EA25-4990-A490-C7B47801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715E5E-061A-4127-8D92-D0A9E578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05E5-9C25-4B1B-A8B2-B779F4DE6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6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CB17C-3160-44FD-86D1-0948973B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57671C-F633-49BA-949A-A96C454E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DCE9-CA8E-4389-ADD7-C27395E1714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677FBC-0F18-47CE-B351-4C0B19B1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535BC4-8C41-485A-A327-8DC717E2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05E5-9C25-4B1B-A8B2-B779F4DE6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4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BEB785-9D37-4123-B0A9-3887F9CD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DCE9-CA8E-4389-ADD7-C27395E1714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7D9E68-247E-43FA-AF84-ADB25DEF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F3B55B-3F9D-489B-9EEA-7BBC0C84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05E5-9C25-4B1B-A8B2-B779F4DE6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A5C75-F447-49E2-990E-8E881485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C567D3-9709-4D56-9DF4-F00A8E44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C35F9E-758A-479C-8A6E-56DDD986F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DB6AAD-387B-49F7-9130-C1D952D3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DCE9-CA8E-4389-ADD7-C27395E1714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59A44F-75D2-4DC7-929F-B1DA5921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4A69B6-B36B-4518-944B-6B3E0D13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05E5-9C25-4B1B-A8B2-B779F4DE6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EFFC5-5446-428B-BA3F-FE09E4E2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8ACDDC-EDD4-44C1-95BB-21A78EB48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8A9986-9002-44D5-9801-F41F6FFFB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AF23DC-BC47-46CB-8519-D7CDEBD3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DCE9-CA8E-4389-ADD7-C27395E1714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D6981E-A8C6-4113-BA04-D7266108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B77787-62C3-4426-A639-27D5D9B7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05E5-9C25-4B1B-A8B2-B779F4DE6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13F5C2-2110-4DE0-9520-370F210E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3D50B8-F688-40A2-B903-6BAE3431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569CEE-CF83-4E98-884C-EFFA3DD34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DCE9-CA8E-4389-ADD7-C27395E1714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0834C7-CB04-4BBB-884B-4661FF753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186AD4-DC2F-4296-B3DF-8C094233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05E5-9C25-4B1B-A8B2-B779F4DE6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9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B99102-5997-4E05-87E7-E3B58D49B9AF}"/>
              </a:ext>
            </a:extLst>
          </p:cNvPr>
          <p:cNvSpPr/>
          <p:nvPr/>
        </p:nvSpPr>
        <p:spPr>
          <a:xfrm>
            <a:off x="1192697" y="675861"/>
            <a:ext cx="4171156" cy="33395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F2797-972A-4B70-B8F5-24BCFC531C2E}"/>
              </a:ext>
            </a:extLst>
          </p:cNvPr>
          <p:cNvSpPr/>
          <p:nvPr/>
        </p:nvSpPr>
        <p:spPr>
          <a:xfrm rot="19500000">
            <a:off x="1451436" y="1524368"/>
            <a:ext cx="2107095" cy="27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299851-874C-4809-A1BB-5A40C7FB6155}"/>
              </a:ext>
            </a:extLst>
          </p:cNvPr>
          <p:cNvSpPr/>
          <p:nvPr/>
        </p:nvSpPr>
        <p:spPr>
          <a:xfrm rot="2100000">
            <a:off x="3040299" y="1524368"/>
            <a:ext cx="2107095" cy="27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AE24E6-CCDA-43B7-85D8-1A53E096199C}"/>
              </a:ext>
            </a:extLst>
          </p:cNvPr>
          <p:cNvSpPr/>
          <p:nvPr/>
        </p:nvSpPr>
        <p:spPr>
          <a:xfrm rot="19500000">
            <a:off x="1959834" y="1994283"/>
            <a:ext cx="1548155" cy="27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A6A9B94-7757-4674-9BE7-806E0B6E5E08}"/>
              </a:ext>
            </a:extLst>
          </p:cNvPr>
          <p:cNvSpPr/>
          <p:nvPr/>
        </p:nvSpPr>
        <p:spPr>
          <a:xfrm rot="2100000">
            <a:off x="3084464" y="1996294"/>
            <a:ext cx="1555165" cy="27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913D0B-8C53-4486-A0B5-16DBE29D395B}"/>
              </a:ext>
            </a:extLst>
          </p:cNvPr>
          <p:cNvSpPr/>
          <p:nvPr/>
        </p:nvSpPr>
        <p:spPr>
          <a:xfrm>
            <a:off x="2028507" y="2464240"/>
            <a:ext cx="2542288" cy="1109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88810A2-2A6D-446D-A45D-913AA74BA8D4}"/>
              </a:ext>
            </a:extLst>
          </p:cNvPr>
          <p:cNvSpPr/>
          <p:nvPr/>
        </p:nvSpPr>
        <p:spPr>
          <a:xfrm>
            <a:off x="2488147" y="2215962"/>
            <a:ext cx="1603086" cy="427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23D87F9-37AD-4318-A480-57F590B69938}"/>
              </a:ext>
            </a:extLst>
          </p:cNvPr>
          <p:cNvSpPr/>
          <p:nvPr/>
        </p:nvSpPr>
        <p:spPr>
          <a:xfrm>
            <a:off x="2835350" y="1958301"/>
            <a:ext cx="981920" cy="30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4407FD-B3D9-46B3-9A4C-808A86827ECD}"/>
              </a:ext>
            </a:extLst>
          </p:cNvPr>
          <p:cNvSpPr/>
          <p:nvPr/>
        </p:nvSpPr>
        <p:spPr>
          <a:xfrm>
            <a:off x="3137133" y="1849443"/>
            <a:ext cx="330485" cy="30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7958A96-3063-4891-8148-DD3A9D3F4FCA}"/>
              </a:ext>
            </a:extLst>
          </p:cNvPr>
          <p:cNvSpPr/>
          <p:nvPr/>
        </p:nvSpPr>
        <p:spPr>
          <a:xfrm>
            <a:off x="2950232" y="2793033"/>
            <a:ext cx="752156" cy="8194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39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B99102-5997-4E05-87E7-E3B58D49B9AF}"/>
              </a:ext>
            </a:extLst>
          </p:cNvPr>
          <p:cNvSpPr/>
          <p:nvPr/>
        </p:nvSpPr>
        <p:spPr>
          <a:xfrm>
            <a:off x="1192697" y="675861"/>
            <a:ext cx="4171156" cy="33395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F2797-972A-4B70-B8F5-24BCFC531C2E}"/>
              </a:ext>
            </a:extLst>
          </p:cNvPr>
          <p:cNvSpPr/>
          <p:nvPr/>
        </p:nvSpPr>
        <p:spPr>
          <a:xfrm rot="19500000">
            <a:off x="2344739" y="1937818"/>
            <a:ext cx="2107095" cy="53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4FE4D17E-4D3F-484D-804D-D5F7CF1A626C}"/>
              </a:ext>
            </a:extLst>
          </p:cNvPr>
          <p:cNvSpPr/>
          <p:nvPr/>
        </p:nvSpPr>
        <p:spPr>
          <a:xfrm rot="14054208">
            <a:off x="2058783" y="2683272"/>
            <a:ext cx="537601" cy="5524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96750D-79B5-43F4-8F7D-46FCB8390E87}"/>
              </a:ext>
            </a:extLst>
          </p:cNvPr>
          <p:cNvSpPr/>
          <p:nvPr/>
        </p:nvSpPr>
        <p:spPr>
          <a:xfrm rot="3298211">
            <a:off x="2264962" y="2787097"/>
            <a:ext cx="53587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1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B99102-5997-4E05-87E7-E3B58D49B9AF}"/>
              </a:ext>
            </a:extLst>
          </p:cNvPr>
          <p:cNvSpPr/>
          <p:nvPr/>
        </p:nvSpPr>
        <p:spPr>
          <a:xfrm>
            <a:off x="1192697" y="458198"/>
            <a:ext cx="4171156" cy="3557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FE7D93-76CA-4E4B-BEA0-306F7455AF43}"/>
              </a:ext>
            </a:extLst>
          </p:cNvPr>
          <p:cNvSpPr/>
          <p:nvPr/>
        </p:nvSpPr>
        <p:spPr>
          <a:xfrm>
            <a:off x="2149193" y="1659834"/>
            <a:ext cx="2052529" cy="12992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654B595-5DD4-4A0C-BE83-02F4F48EA194}"/>
              </a:ext>
            </a:extLst>
          </p:cNvPr>
          <p:cNvSpPr/>
          <p:nvPr/>
        </p:nvSpPr>
        <p:spPr>
          <a:xfrm>
            <a:off x="3217488" y="1549042"/>
            <a:ext cx="849518" cy="1299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ｂ</a:t>
            </a:r>
          </a:p>
        </p:txBody>
      </p:sp>
      <p:sp>
        <p:nvSpPr>
          <p:cNvPr id="17" name="フローチャート: 論理積ゲート 16">
            <a:extLst>
              <a:ext uri="{FF2B5EF4-FFF2-40B4-BE49-F238E27FC236}">
                <a16:creationId xmlns:a16="http://schemas.microsoft.com/office/drawing/2014/main" id="{70319923-A746-4D95-B71C-F2B4B4E0121F}"/>
              </a:ext>
            </a:extLst>
          </p:cNvPr>
          <p:cNvSpPr/>
          <p:nvPr/>
        </p:nvSpPr>
        <p:spPr>
          <a:xfrm rot="16200000">
            <a:off x="3619187" y="2299900"/>
            <a:ext cx="142875" cy="1029468"/>
          </a:xfrm>
          <a:prstGeom prst="flowChartDelay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月 20">
            <a:extLst>
              <a:ext uri="{FF2B5EF4-FFF2-40B4-BE49-F238E27FC236}">
                <a16:creationId xmlns:a16="http://schemas.microsoft.com/office/drawing/2014/main" id="{F7B8AFB5-265A-49F1-9A25-301756F789B2}"/>
              </a:ext>
            </a:extLst>
          </p:cNvPr>
          <p:cNvSpPr/>
          <p:nvPr/>
        </p:nvSpPr>
        <p:spPr>
          <a:xfrm rot="5400000">
            <a:off x="4250567" y="1530722"/>
            <a:ext cx="95250" cy="185666"/>
          </a:xfrm>
          <a:prstGeom prst="moon">
            <a:avLst>
              <a:gd name="adj" fmla="val 87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月 21">
            <a:extLst>
              <a:ext uri="{FF2B5EF4-FFF2-40B4-BE49-F238E27FC236}">
                <a16:creationId xmlns:a16="http://schemas.microsoft.com/office/drawing/2014/main" id="{514D4E52-B3DD-4F1D-B550-264A29AFFE64}"/>
              </a:ext>
            </a:extLst>
          </p:cNvPr>
          <p:cNvSpPr/>
          <p:nvPr/>
        </p:nvSpPr>
        <p:spPr>
          <a:xfrm rot="5400000">
            <a:off x="2122334" y="1501476"/>
            <a:ext cx="112354" cy="287205"/>
          </a:xfrm>
          <a:prstGeom prst="moon">
            <a:avLst>
              <a:gd name="adj" fmla="val 69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03C2B3-5495-4195-BBD1-BFDB97147D15}"/>
              </a:ext>
            </a:extLst>
          </p:cNvPr>
          <p:cNvSpPr/>
          <p:nvPr/>
        </p:nvSpPr>
        <p:spPr>
          <a:xfrm>
            <a:off x="2273241" y="1549042"/>
            <a:ext cx="849518" cy="1299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論理積ゲート 23">
            <a:extLst>
              <a:ext uri="{FF2B5EF4-FFF2-40B4-BE49-F238E27FC236}">
                <a16:creationId xmlns:a16="http://schemas.microsoft.com/office/drawing/2014/main" id="{AB32276F-E73D-4151-84DB-A9342FE16CE4}"/>
              </a:ext>
            </a:extLst>
          </p:cNvPr>
          <p:cNvSpPr/>
          <p:nvPr/>
        </p:nvSpPr>
        <p:spPr>
          <a:xfrm rot="16200000">
            <a:off x="2648686" y="2358865"/>
            <a:ext cx="142875" cy="911537"/>
          </a:xfrm>
          <a:prstGeom prst="flowChartDelay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月 24">
            <a:extLst>
              <a:ext uri="{FF2B5EF4-FFF2-40B4-BE49-F238E27FC236}">
                <a16:creationId xmlns:a16="http://schemas.microsoft.com/office/drawing/2014/main" id="{8873B76E-D1BB-4948-94A3-E8762094E928}"/>
              </a:ext>
            </a:extLst>
          </p:cNvPr>
          <p:cNvSpPr/>
          <p:nvPr/>
        </p:nvSpPr>
        <p:spPr>
          <a:xfrm rot="5400000">
            <a:off x="2529671" y="1014885"/>
            <a:ext cx="350291" cy="949421"/>
          </a:xfrm>
          <a:prstGeom prst="moon">
            <a:avLst>
              <a:gd name="adj" fmla="val 69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論理積ゲート 12">
            <a:extLst>
              <a:ext uri="{FF2B5EF4-FFF2-40B4-BE49-F238E27FC236}">
                <a16:creationId xmlns:a16="http://schemas.microsoft.com/office/drawing/2014/main" id="{A155A60A-EEA5-4702-8F28-176D024D46DD}"/>
              </a:ext>
            </a:extLst>
          </p:cNvPr>
          <p:cNvSpPr/>
          <p:nvPr/>
        </p:nvSpPr>
        <p:spPr>
          <a:xfrm rot="16200000">
            <a:off x="2542915" y="2472482"/>
            <a:ext cx="239254" cy="1026697"/>
          </a:xfrm>
          <a:prstGeom prst="flowChartDela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論理積ゲート 25">
            <a:extLst>
              <a:ext uri="{FF2B5EF4-FFF2-40B4-BE49-F238E27FC236}">
                <a16:creationId xmlns:a16="http://schemas.microsoft.com/office/drawing/2014/main" id="{0245A39F-214D-4395-853A-5A8D356A35C9}"/>
              </a:ext>
            </a:extLst>
          </p:cNvPr>
          <p:cNvSpPr/>
          <p:nvPr/>
        </p:nvSpPr>
        <p:spPr>
          <a:xfrm rot="16200000">
            <a:off x="3569611" y="2472482"/>
            <a:ext cx="239254" cy="1026697"/>
          </a:xfrm>
          <a:prstGeom prst="flowChartDela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月 26">
            <a:extLst>
              <a:ext uri="{FF2B5EF4-FFF2-40B4-BE49-F238E27FC236}">
                <a16:creationId xmlns:a16="http://schemas.microsoft.com/office/drawing/2014/main" id="{D3505199-3CE9-4B6C-8254-2FFDB0F9DD44}"/>
              </a:ext>
            </a:extLst>
          </p:cNvPr>
          <p:cNvSpPr/>
          <p:nvPr/>
        </p:nvSpPr>
        <p:spPr>
          <a:xfrm rot="5400000">
            <a:off x="3486167" y="1014885"/>
            <a:ext cx="350291" cy="949421"/>
          </a:xfrm>
          <a:prstGeom prst="moon">
            <a:avLst>
              <a:gd name="adj" fmla="val 69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5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Office PowerPoint</Application>
  <PresentationFormat>ワイド画面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村本 隆寛</dc:creator>
  <cp:lastModifiedBy>村本 隆寛</cp:lastModifiedBy>
  <cp:revision>2</cp:revision>
  <dcterms:created xsi:type="dcterms:W3CDTF">2021-12-03T12:34:57Z</dcterms:created>
  <dcterms:modified xsi:type="dcterms:W3CDTF">2021-12-03T13:09:58Z</dcterms:modified>
</cp:coreProperties>
</file>