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A9062-2DAC-462F-8825-C7C2B866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7A904-0E38-4509-A8DD-C27F09B1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7ED2-C1D5-40DC-B276-FCA9AC46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6AC11-9614-4726-86C8-A2E36677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D222C-EE9B-4D49-96E0-35FB2536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F9D78-B381-4E1D-9A81-6F081B43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8BAE9-F383-4DD6-BB46-B26D7578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46C0-F056-4857-9594-6F6487F2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AB77F-E888-4B40-97B0-004F773B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6492E-7477-4E8F-B26D-882EF837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C04C12-7D8B-41F7-91AE-428F0C843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F4EAD-A296-4259-A436-6CBD6FE4C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20E8E-EF24-4634-BD83-FEDB8762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2CA37-D35A-4A28-9C59-EB584D86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05E2D-3A82-4DCE-A36B-D1E2C7A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3D64-F347-42BE-A725-7B31F8BC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359F1-A520-45E3-94EC-21A1D53A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ED00-8867-43F9-9836-DE024C95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2DFEC-D9F0-490C-8CCC-BD00EC83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F6D6C-A683-494C-ACD9-B7E06089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0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A9AC-A2D8-4413-8E4D-94A789F3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78CEB-0BBB-48E9-B510-397D64B8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CB5D4-253B-469B-8488-41F7E798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434A9-A887-4B75-85C4-3B5487CB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33107-7B3C-4772-9031-30A349AF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9B1AA-D8C5-476B-8C5B-3D0BA298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73D0D1-4BAB-4619-A06A-566DFA93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CF92E-6C20-494F-8D18-43721BE5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C588-3181-4907-9C32-289C47BC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ED3EC-16EB-4447-A886-3518BF1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D5AC3-0A9D-4614-A24B-33EA84CE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8632-ABF1-4C5A-947E-4FE74896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12579-B511-4B02-A171-B9721ED5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62904-0895-4FBA-BF90-30780181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48DD4-C78C-4CAC-B5BF-AB1571A55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C7047-FDA2-48EC-972A-050C3C69B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509A9C-7690-4E5E-B410-EDEFAE30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4F566B-06FD-495E-BF87-909B6FD7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E5EF18-B17A-4DA8-A0AB-5B901422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0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A4037-8E15-4E65-ACBE-0962DB35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C548D-7D41-4947-800A-2261A71F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82136F-39EF-4489-AB26-75BFCE2A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D088FB-1417-4B30-89EF-5F621578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22B70-A32B-4F2B-A501-74962EBB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711DE-B99E-4852-BEEB-FE539E87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68CA0-8BD0-42A9-B855-C137D70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B133-3CDE-4402-BA6A-E38D4FE8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797AB-1ACE-497E-B8F1-067FC28A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AA6A5-202D-44E1-83F3-0C7B35B4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43C62-284F-4D9D-94DE-26E80711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5AB6E-DE8E-4A51-B1E9-56CCB53D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64958-D8CE-4ADC-95A7-4B527E56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5CB4-1820-4A56-90A1-5BAAD790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12984-6A23-46A0-919C-EA9FDEE6D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578DC-DC81-4683-B26C-973BF3E9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38E0A-3F11-4F8E-8C80-59A644FE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E5C2E-DDF3-4274-A84F-E5668892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2DE6-AA29-4B0C-98F6-8BC07281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B53A9-C30B-4F7E-BECF-B3C6D833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4A802-8DAD-4596-B33F-229E5F4D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4F724-897C-43F9-B88F-65A3C1420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11C1-E93F-466B-91AF-84381D678A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6CD1-AE81-4E79-800B-3C998A401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0C582-6F31-4D6D-9CA4-01565F186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8F8-E52B-4B9E-9A28-8CFC6858B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E7C10-1AA5-4FE5-A7B6-83D09C3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UnderSampling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88A9E-E0F1-49EA-9A74-39A74BB9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RandomUnderSampler</a:t>
            </a:r>
            <a:r>
              <a:rPr lang="en-US" altLang="ko-KR" sz="2000" dirty="0"/>
              <a:t> : 1</a:t>
            </a:r>
            <a:r>
              <a:rPr lang="ko-KR" altLang="en-US" sz="2000" dirty="0"/>
              <a:t> </a:t>
            </a:r>
            <a:r>
              <a:rPr lang="en-US" altLang="ko-KR" sz="2000" dirty="0"/>
              <a:t>precision:0.12, recall:0.99, f1-score:0.22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TomekLinks</a:t>
            </a:r>
            <a:r>
              <a:rPr lang="en-US" altLang="ko-KR" sz="2000" dirty="0"/>
              <a:t> : 1 precision:0.94, recall:0.84, f1-score:0.88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OneSidedSelection</a:t>
            </a:r>
            <a:r>
              <a:rPr lang="en-US" altLang="ko-KR" sz="2000" dirty="0"/>
              <a:t> : 1 precision:0.93, recall:0.83, f1-score:0.88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NeighbourhoodCleaningRule</a:t>
            </a:r>
            <a:r>
              <a:rPr lang="en-US" altLang="ko-KR" sz="2000" dirty="0"/>
              <a:t> : 1 precision:0.93, recall:0.83, f1-score:0.88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EditedNearestNeighbours</a:t>
            </a:r>
            <a:r>
              <a:rPr lang="en-US" altLang="ko-KR" sz="2000" dirty="0"/>
              <a:t> : 1 precision:0.87, recall:0.86, f1-score:0.87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34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UnderSampling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UnderSampling</dc:title>
  <dc:creator>B0110</dc:creator>
  <cp:lastModifiedBy>B0110</cp:lastModifiedBy>
  <cp:revision>6</cp:revision>
  <dcterms:created xsi:type="dcterms:W3CDTF">2020-06-22T08:35:47Z</dcterms:created>
  <dcterms:modified xsi:type="dcterms:W3CDTF">2020-06-22T11:50:00Z</dcterms:modified>
</cp:coreProperties>
</file>