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2AF51D7-591F-49AA-8959-48D620064C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인구주택총조사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E9D3A4A-7429-49F6-B92A-F85151C877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2020-04-08 오후 7:14:52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역별 이사가구 현황_대시보드" id="2" name="slide2">
            <a:extLst>
              <a:ext uri="{FF2B5EF4-FFF2-40B4-BE49-F238E27FC236}">
                <a16:creationId xmlns:a16="http://schemas.microsoft.com/office/drawing/2014/main" id="{424CF721-864E-4B95-8826-077894ACE7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가구특성별 이사가구 분포" id="3" name="slide3">
            <a:extLst>
              <a:ext uri="{FF2B5EF4-FFF2-40B4-BE49-F238E27FC236}">
                <a16:creationId xmlns:a16="http://schemas.microsoft.com/office/drawing/2014/main" id="{40052A6C-CCE6-4FCD-9B00-0E570C78C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2020-04-08T10:14:53Z</dcterms:created>
  <dcterms:modified xsi:type="dcterms:W3CDTF">2020-04-08T10:14:53Z</dcterms:modified>
</cp:coreProperties>
</file>