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7" d="100"/>
          <a:sy n="107" d="100"/>
        </p:scale>
        <p:origin x="1236" y="120"/>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presProps" Target="presProp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handoutMaster" Target="handoutMasters/handoutMaster1.xml" /><Relationship Id="rId5" Type="http://schemas.openxmlformats.org/officeDocument/2006/relationships/slide" Target="slides/slide1.xml" /><Relationship Id="rId15" Type="http://schemas.openxmlformats.org/officeDocument/2006/relationships/tableStyles" Target="tableStyles.xml" /><Relationship Id="rId10"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05/12/2024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1950721"/>
            <a:ext cx="10031157" cy="2029096"/>
          </a:xfrm>
        </p:spPr>
        <p:txBody>
          <a:bodyPr>
            <a:normAutofit fontScale="90000"/>
          </a:bodyPr>
          <a:lstStyle/>
          <a:p>
            <a:pPr>
              <a:lnSpc>
                <a:spcPct val="100000"/>
              </a:lnSpc>
            </a:pPr>
            <a:r>
              <a:rPr lang="en-US" sz="6000" dirty="0"/>
              <a:t>Research Question </a:t>
            </a:r>
            <a:r>
              <a:rPr lang="en-US" dirty="0"/>
              <a:t>– </a:t>
            </a:r>
            <a:r>
              <a:rPr lang="en-US" sz="3600" dirty="0"/>
              <a:t>Is there a correlation between discount and sale price of cars in Japan?</a:t>
            </a:r>
            <a:br>
              <a:rPr lang="en-US" dirty="0"/>
            </a:br>
            <a:r>
              <a:rPr lang="en-US" sz="4000" dirty="0"/>
              <a:t>Tutorial Presentation for Feedback</a:t>
            </a:r>
            <a:br>
              <a:rPr lang="en-US" sz="4000" dirty="0"/>
            </a:br>
            <a:br>
              <a:rPr lang="en-US" sz="4000" dirty="0"/>
            </a:br>
            <a:r>
              <a:rPr lang="en-US" sz="2200" dirty="0"/>
              <a:t>Date:  08/11/2024</a:t>
            </a: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497874"/>
            <a:ext cx="10031156" cy="513806"/>
          </a:xfrm>
        </p:spPr>
        <p:txBody>
          <a:bodyPr/>
          <a:lstStyle/>
          <a:p>
            <a:r>
              <a:rPr lang="en-US" sz="2000" dirty="0"/>
              <a:t>Group Name:  A284                                                   Name of Student Presenting: Edwin </a:t>
            </a:r>
            <a:r>
              <a:rPr lang="en-US" sz="2000" dirty="0" err="1"/>
              <a:t>Kipleting</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1223554"/>
          </a:xfrm>
        </p:spPr>
        <p:txBody>
          <a:bodyPr/>
          <a:lstStyle/>
          <a:p>
            <a:r>
              <a:rPr lang="en-GB" dirty="0"/>
              <a:t>7COM1079-2024  Student Group No:   A284                 Names of Student Attendees : 	Edwin </a:t>
            </a:r>
            <a:r>
              <a:rPr lang="en-GB" dirty="0" err="1"/>
              <a:t>Kipleting</a:t>
            </a:r>
            <a:endParaRPr lang="en-GB" dirty="0"/>
          </a:p>
          <a:p>
            <a:r>
              <a:rPr lang="en-GB" dirty="0"/>
              <a:t>								</a:t>
            </a:r>
            <a:r>
              <a:rPr lang="en-GB" dirty="0" err="1"/>
              <a:t>Mallikarjuna</a:t>
            </a:r>
            <a:r>
              <a:rPr lang="en-GB" dirty="0"/>
              <a:t> </a:t>
            </a:r>
            <a:r>
              <a:rPr lang="en-GB" dirty="0" err="1"/>
              <a:t>Chapalamadugu</a:t>
            </a:r>
            <a:r>
              <a:rPr lang="en-GB" dirty="0"/>
              <a:t> </a:t>
            </a:r>
          </a:p>
          <a:p>
            <a:r>
              <a:rPr lang="en-GB" dirty="0"/>
              <a:t>								Sai Kiran Reddy </a:t>
            </a:r>
            <a:r>
              <a:rPr lang="en-GB" dirty="0" err="1"/>
              <a:t>Mandha</a:t>
            </a:r>
            <a:endParaRPr lang="en-GB" dirty="0"/>
          </a:p>
          <a:p>
            <a:r>
              <a:rPr lang="en-GB" dirty="0"/>
              <a:t>								Md Imran Khan</a:t>
            </a:r>
          </a:p>
          <a:p>
            <a:r>
              <a:rPr lang="en-GB" dirty="0"/>
              <a:t>								Syed Muhammad Asad Abidi</a:t>
            </a:r>
          </a:p>
          <a:p>
            <a:r>
              <a:rPr lang="en-GB" dirty="0"/>
              <a:t>			</a:t>
            </a:r>
          </a:p>
          <a:p>
            <a:r>
              <a:rPr lang="en-GB" dirty="0"/>
              <a:t>					</a:t>
            </a:r>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791022"/>
            <a:ext cx="9769418" cy="1211950"/>
          </a:xfrm>
        </p:spPr>
        <p:txBody>
          <a:bodyPr/>
          <a:lstStyle/>
          <a:p>
            <a:pPr algn="ctr"/>
            <a:r>
              <a:rPr lang="en-GB" dirty="0"/>
              <a:t>Snippet of our dataset (Car Sales)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flipV="1">
            <a:off x="965289" y="0"/>
            <a:ext cx="7176911" cy="116541"/>
          </a:xfrm>
        </p:spPr>
        <p:txBody>
          <a:bodyPr/>
          <a:lstStyle/>
          <a:p>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BB81EDCF-8199-D87D-0B7B-81BC28F08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2282"/>
            <a:ext cx="12192000" cy="391924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97576"/>
            <a:ext cx="10110240" cy="575539"/>
          </a:xfrm>
        </p:spPr>
        <p:txBody>
          <a:bodyPr vert="horz" lIns="0" tIns="0" rIns="0" bIns="0" rtlCol="0" anchor="t">
            <a:noAutofit/>
          </a:bodyPr>
          <a:lstStyle/>
          <a:p>
            <a:r>
              <a:rPr lang="en-US" dirty="0"/>
              <a:t>Dataset </a:t>
            </a:r>
            <a:r>
              <a:rPr lang="en-US" dirty="0">
                <a:solidFill>
                  <a:srgbClr val="203232"/>
                </a:solidFill>
              </a:rPr>
              <a:t>ID</a:t>
            </a:r>
            <a:r>
              <a:rPr lang="en-US" sz="2400" dirty="0">
                <a:solidFill>
                  <a:schemeClr val="tx1"/>
                </a:solidFill>
              </a:rPr>
              <a:t>: DS242 </a:t>
            </a:r>
            <a:r>
              <a:rPr lang="en-US" sz="2400">
                <a:solidFill>
                  <a:schemeClr val="tx1"/>
                </a:solidFill>
              </a:rPr>
              <a:t>(Mock Car </a:t>
            </a:r>
            <a:r>
              <a:rPr lang="en-US" sz="2400" dirty="0">
                <a:solidFill>
                  <a:schemeClr val="tx1"/>
                </a:solidFill>
              </a:rPr>
              <a:t>Sales Dataset)</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0"/>
            <a:ext cx="9129687" cy="45719"/>
          </a:xfrm>
        </p:spPr>
        <p:txBody>
          <a:bodyPr/>
          <a:lstStyle/>
          <a:p>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800" b="0" dirty="0">
                <a:latin typeface="Calibri"/>
                <a:cs typeface="Calibri"/>
              </a:rPr>
              <a:t>This dataset is interesting to us because  it shows how discount might affect the final sale price. Learning about this can help us make better pricing decisions to improve profits  and stay competitive in car sales.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800" b="0" dirty="0">
                <a:latin typeface="Calibri"/>
                <a:cs typeface="Calibri"/>
              </a:rPr>
              <a:t>Our  Independent variable is: Discount</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is : Interval</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is: sale price</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is : Interval</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p>
          <a:p>
            <a:pPr>
              <a:spcAft>
                <a:spcPts val="0"/>
              </a:spcAft>
            </a:pPr>
            <a:endParaRPr lang="en-GB" sz="3200" dirty="0">
              <a:solidFill>
                <a:schemeClr val="tx1"/>
              </a:solidFill>
            </a:endParaRPr>
          </a:p>
          <a:p>
            <a:pPr>
              <a:spcAft>
                <a:spcPts val="0"/>
              </a:spcAft>
            </a:pPr>
            <a:r>
              <a:rPr lang="en-GB" sz="3200" dirty="0">
                <a:solidFill>
                  <a:schemeClr val="tx1"/>
                </a:solidFill>
              </a:rPr>
              <a:t>Is there a correlation between discount and sale price of cars in Japan?</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A284</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57078" y="284375"/>
            <a:ext cx="10406581" cy="1391600"/>
          </a:xfrm>
        </p:spPr>
        <p:txBody>
          <a:bodyPr vert="horz" lIns="0" tIns="0" rIns="0" bIns="0" rtlCol="0" anchor="t">
            <a:noAutofit/>
          </a:bodyPr>
          <a:lstStyle/>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endParaRPr lang="en-GB" sz="2800" b="0" dirty="0">
              <a:latin typeface="Arial"/>
              <a:cs typeface="Arial"/>
            </a:endParaRPr>
          </a:p>
          <a:p>
            <a:pPr marL="457200" indent="-457200">
              <a:lnSpc>
                <a:spcPct val="100000"/>
              </a:lnSpc>
              <a:buAutoNum type="arabicPeriod"/>
            </a:pPr>
            <a:r>
              <a:rPr lang="en-GB" sz="2800" b="0" dirty="0">
                <a:latin typeface="Arial"/>
                <a:cs typeface="Arial"/>
              </a:rPr>
              <a:t>Null hypothesis (H</a:t>
            </a:r>
            <a:r>
              <a:rPr lang="en-GB" sz="2800" b="0" baseline="-25000" dirty="0">
                <a:latin typeface="Arial"/>
                <a:cs typeface="Arial"/>
              </a:rPr>
              <a:t>0</a:t>
            </a:r>
            <a:r>
              <a:rPr lang="en-GB" sz="2800" b="0" dirty="0">
                <a:latin typeface="Arial"/>
                <a:cs typeface="Arial"/>
              </a:rPr>
              <a:t>): </a:t>
            </a:r>
          </a:p>
          <a:p>
            <a:pPr>
              <a:lnSpc>
                <a:spcPct val="100000"/>
              </a:lnSpc>
            </a:pPr>
            <a:r>
              <a:rPr lang="en-GB" sz="2800" b="0" dirty="0">
                <a:solidFill>
                  <a:schemeClr val="tx1"/>
                </a:solidFill>
                <a:latin typeface="Arial"/>
                <a:cs typeface="Arial"/>
              </a:rPr>
              <a:t>There is no correlation between discount and sale price of cars in Japan.</a:t>
            </a:r>
          </a:p>
          <a:p>
            <a:pPr>
              <a:lnSpc>
                <a:spcPct val="100000"/>
              </a:lnSpc>
            </a:pPr>
            <a:endParaRPr lang="en-GB" sz="2800" b="0" dirty="0">
              <a:solidFill>
                <a:schemeClr val="tx1"/>
              </a:solidFill>
              <a:latin typeface="Arial"/>
              <a:cs typeface="Arial"/>
            </a:endParaRPr>
          </a:p>
          <a:p>
            <a:pPr>
              <a:lnSpc>
                <a:spcPct val="100000"/>
              </a:lnSpc>
            </a:pPr>
            <a:r>
              <a:rPr lang="en-GB" sz="2800" b="0" dirty="0">
                <a:latin typeface="Arial"/>
                <a:cs typeface="Arial"/>
              </a:rPr>
              <a:t>2. Alternative hypothesis (H</a:t>
            </a:r>
            <a:r>
              <a:rPr lang="en-GB" sz="2800" b="0" baseline="-25000" dirty="0">
                <a:latin typeface="Arial"/>
                <a:cs typeface="Arial"/>
              </a:rPr>
              <a:t>1</a:t>
            </a:r>
            <a:r>
              <a:rPr lang="en-GB" sz="2800" b="0" dirty="0">
                <a:latin typeface="Arial"/>
                <a:cs typeface="Arial"/>
              </a:rPr>
              <a:t>):  </a:t>
            </a:r>
          </a:p>
          <a:p>
            <a:pPr>
              <a:lnSpc>
                <a:spcPct val="100000"/>
              </a:lnSpc>
            </a:pPr>
            <a:r>
              <a:rPr lang="en-GB" sz="2800" b="0" dirty="0">
                <a:solidFill>
                  <a:schemeClr val="tx1"/>
                </a:solidFill>
                <a:latin typeface="Arial"/>
                <a:cs typeface="Arial"/>
              </a:rPr>
              <a:t>There is a correlation between discount and sale price of cars in Japan.</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2006/metadata/properties"/>
    <ds:schemaRef ds:uri="http://www.w3.org/2000/xmlns/"/>
    <ds:schemaRef ds:uri="4ad138b4-2b68-4b70-945d-07f8f18b1c9a"/>
    <ds:schemaRef ds:uri="http://www.w3.org/2001/XMLSchema-instanc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0/xmlns/"/>
    <ds:schemaRef ds:uri="http://www.w3.org/2001/XMLSchema"/>
    <ds:schemaRef ds:uri="4ad138b4-2b68-4b70-945d-07f8f18b1c9a"/>
    <ds:schemaRef ds:uri="3c474641-ec36-472f-b125-6b1b0910eaa4"/>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10945</TotalTime>
  <Words>449</Words>
  <Application>Microsoft Office PowerPoint</Application>
  <PresentationFormat>Widescreen</PresentationFormat>
  <Paragraphs>34</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Herts Theme</vt:lpstr>
      <vt:lpstr>Research Question – Is there a correlation between discount and sale price of cars in Japan? Tutorial Presentation for Feedback  Date:  08/11/2024</vt:lpstr>
      <vt:lpstr>PowerPoint Presentation</vt:lpstr>
      <vt:lpstr>This dataset is interesting to us because  it shows how discount might affect the final sale price. Learning about this can help us make better pricing decisions to improve profits  and stay competitive in car sales.  Our  Independent variable is: Discount                    This  Independent variable datatype is : Interval Our Dependent variable is: sale price                    This Dependent variable datatype is : Interval</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Mallikarjuna Chapalamadugu [Student-PECS]</cp:lastModifiedBy>
  <cp:revision>236</cp:revision>
  <dcterms:created xsi:type="dcterms:W3CDTF">2019-10-01T08:37:56Z</dcterms:created>
  <dcterms:modified xsi:type="dcterms:W3CDTF">2024-12-05T12:14:22Z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