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cd948bb7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cd948bb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bd9cb676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bd9cb6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bd9cb67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bd9cb6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d948bed9_0_4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d948bed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d948bb7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d948b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bd9cb67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bd9cb6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bd9cb67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bd9cb6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bd9cb676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bd9cb6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bd9cb67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bd9cb6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bd9cb67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bd9cb6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bd9cb676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bd9cb6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bd9cb676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bd9cb6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8A77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86875" y="1328675"/>
            <a:ext cx="38793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Vue.js?</a:t>
            </a:r>
            <a:endParaRPr sz="4300" u="sng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043624"/>
            <a:ext cx="1848570" cy="16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833" y="1848500"/>
            <a:ext cx="1476342" cy="147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888950" y="18960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aleway"/>
              <a:buChar char="●"/>
            </a:pPr>
            <a:r>
              <a:rPr lang="en" sz="3500"/>
              <a:t>JavaScript framework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Makes it easier to build interactive and reactive </a:t>
            </a:r>
            <a:r>
              <a:rPr lang="en" sz="3500">
                <a:highlight>
                  <a:srgbClr val="F0CF09"/>
                </a:highlight>
              </a:rPr>
              <a:t>front-end applications</a:t>
            </a:r>
            <a:endParaRPr sz="3500">
              <a:highlight>
                <a:srgbClr val="F0CF0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888950" y="1896050"/>
            <a:ext cx="7487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highlight>
                  <a:srgbClr val="F0CF09"/>
                </a:highlight>
              </a:rPr>
              <a:t>Front-end applications</a:t>
            </a:r>
            <a:endParaRPr sz="4200"/>
          </a:p>
          <a:p>
            <a:pPr indent="-495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200"/>
              <a:buChar char="●"/>
            </a:pPr>
            <a:r>
              <a:rPr lang="en" sz="4200"/>
              <a:t>Browser side</a:t>
            </a:r>
            <a:endParaRPr sz="4200"/>
          </a:p>
          <a:p>
            <a:pPr indent="-495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4200"/>
              <a:buChar char="●"/>
            </a:pPr>
            <a:r>
              <a:rPr lang="en" sz="4200"/>
              <a:t>HTML + CSS + JavaScript</a:t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547750" y="1198550"/>
            <a:ext cx="32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Vue.js?  </a:t>
            </a: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4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Next up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888950" y="19722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aleway"/>
              <a:buChar char="●"/>
            </a:pPr>
            <a:r>
              <a:rPr lang="en" sz="3500"/>
              <a:t>JavaScript framework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Makes it easier to build interactive and reactive front-end applications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888950" y="18960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aleway"/>
              <a:buChar char="●"/>
            </a:pPr>
            <a:r>
              <a:rPr lang="en" sz="3500">
                <a:highlight>
                  <a:srgbClr val="F0CF09"/>
                </a:highlight>
              </a:rPr>
              <a:t>JavaScript</a:t>
            </a:r>
            <a:r>
              <a:rPr lang="en" sz="3500"/>
              <a:t> framework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Makes it easier to build interactive and reactive front-end applications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888950" y="2200850"/>
            <a:ext cx="7487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0CF09"/>
                </a:highlight>
              </a:rPr>
              <a:t>JavaScript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Programming language 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Supported by all browsers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100"/>
              <a:buChar char="●"/>
            </a:pPr>
            <a:r>
              <a:rPr lang="en" sz="3100"/>
              <a:t>Manipulates an already running page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888950" y="18198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aleway"/>
              <a:buChar char="●"/>
            </a:pPr>
            <a:r>
              <a:rPr lang="en" sz="3300"/>
              <a:t>Traditionally, an HTML page would send requests to the server to </a:t>
            </a:r>
            <a:r>
              <a:rPr lang="en" sz="3300"/>
              <a:t>manipulate</a:t>
            </a:r>
            <a:r>
              <a:rPr lang="en" sz="3300"/>
              <a:t> the page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300"/>
              <a:buChar char="●"/>
            </a:pPr>
            <a:r>
              <a:rPr lang="en" sz="3300"/>
              <a:t>JavaScript runs in the browser</a:t>
            </a:r>
            <a:endParaRPr sz="3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888950" y="18960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aleway"/>
              <a:buChar char="●"/>
            </a:pPr>
            <a:r>
              <a:rPr lang="en" sz="3500"/>
              <a:t>JavaScript </a:t>
            </a:r>
            <a:r>
              <a:rPr lang="en" sz="3500">
                <a:highlight>
                  <a:srgbClr val="F0CF09"/>
                </a:highlight>
              </a:rPr>
              <a:t>framework</a:t>
            </a:r>
            <a:endParaRPr sz="3500">
              <a:highlight>
                <a:srgbClr val="F0CF09"/>
              </a:highlight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Makes it easier to build interactive and reactive front-end applications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888950" y="2200850"/>
            <a:ext cx="7487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0CF09"/>
                </a:highlight>
              </a:rPr>
              <a:t>Framework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Third party library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Exposes utility functionalities 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100"/>
              <a:buChar char="●"/>
            </a:pPr>
            <a:r>
              <a:rPr lang="en" sz="3100"/>
              <a:t>Exposes rules on how to build your JavaScript website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888950" y="18960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aleway"/>
              <a:buChar char="●"/>
            </a:pPr>
            <a:r>
              <a:rPr lang="en" sz="3500"/>
              <a:t>JavaScript framework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Makes it easier to build interactive and </a:t>
            </a:r>
            <a:r>
              <a:rPr lang="en" sz="3500">
                <a:highlight>
                  <a:srgbClr val="F0CF09"/>
                </a:highlight>
              </a:rPr>
              <a:t>reactive</a:t>
            </a:r>
            <a:r>
              <a:rPr lang="en" sz="3500"/>
              <a:t> front-end applications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888950" y="2200850"/>
            <a:ext cx="7487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0CF09"/>
                </a:highlight>
              </a:rPr>
              <a:t>Reactive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Apps reacts to user input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Updates screen dynamically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100"/>
              <a:buChar char="●"/>
            </a:pPr>
            <a:r>
              <a:rPr lang="en" sz="3100"/>
              <a:t>Actions happen instantly like a mobile app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