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cd948bb7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cd948bb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d948bb71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d948bb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bd9cb67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bd9cb6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bd9cb97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bd9cb9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d948bed9_0_4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d948bed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38A77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86875" y="1328675"/>
            <a:ext cx="38793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How To Use Vue</a:t>
            </a:r>
            <a:endParaRPr sz="4300" u="sng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3043624"/>
            <a:ext cx="1848570" cy="16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833" y="1848500"/>
            <a:ext cx="1476342" cy="147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888950" y="17436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88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lang="en" sz="4100"/>
              <a:t>Widget approach</a:t>
            </a:r>
            <a:endParaRPr sz="4100"/>
          </a:p>
          <a:p>
            <a:pPr indent="-488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4100"/>
              <a:buChar char="●"/>
            </a:pPr>
            <a:r>
              <a:rPr lang="en" sz="4100"/>
              <a:t>Single Page Application approach</a:t>
            </a:r>
            <a:endParaRPr sz="4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888950" y="2048450"/>
            <a:ext cx="7487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0CF09"/>
                </a:highlight>
              </a:rPr>
              <a:t>Widget approach</a:t>
            </a:r>
            <a:endParaRPr sz="2900">
              <a:highlight>
                <a:srgbClr val="F0CF09"/>
              </a:highlight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Raleway"/>
              <a:buChar char="●"/>
            </a:pPr>
            <a:r>
              <a:rPr lang="en" sz="2900">
                <a:latin typeface="Raleway"/>
                <a:ea typeface="Raleway"/>
                <a:cs typeface="Raleway"/>
                <a:sym typeface="Raleway"/>
              </a:rPr>
              <a:t>Vue controls parts of the html page or 1 page</a:t>
            </a:r>
            <a:endParaRPr sz="2900"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2900"/>
              <a:buFont typeface="Raleway"/>
              <a:buChar char="●"/>
            </a:pPr>
            <a:r>
              <a:rPr lang="en" sz="2900"/>
              <a:t>Other parts are rendered and server by a backend server</a:t>
            </a:r>
            <a:endParaRPr sz="2900"/>
          </a:p>
        </p:txBody>
      </p:sp>
      <p:sp>
        <p:nvSpPr>
          <p:cNvPr id="78" name="Google Shape;78;p15"/>
          <p:cNvSpPr/>
          <p:nvPr/>
        </p:nvSpPr>
        <p:spPr>
          <a:xfrm>
            <a:off x="6011300" y="483625"/>
            <a:ext cx="2111100" cy="1127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163700" y="636025"/>
            <a:ext cx="1761900" cy="169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941625" y="962425"/>
            <a:ext cx="984000" cy="540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163700" y="962425"/>
            <a:ext cx="572100" cy="540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325" y="1008188"/>
            <a:ext cx="518601" cy="4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888950" y="2277050"/>
            <a:ext cx="7487700" cy="2679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highlight>
                  <a:srgbClr val="F0CF09"/>
                </a:highlight>
              </a:rPr>
              <a:t>Single Page Application </a:t>
            </a:r>
            <a:endParaRPr sz="2900">
              <a:solidFill>
                <a:schemeClr val="dk2"/>
              </a:solidFill>
              <a:highlight>
                <a:srgbClr val="F0CF09"/>
              </a:highlight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aleway"/>
              <a:buChar char="●"/>
            </a:pPr>
            <a:r>
              <a:rPr lang="en" sz="2900">
                <a:solidFill>
                  <a:schemeClr val="dk2"/>
                </a:solidFill>
              </a:rPr>
              <a:t>Vue controls the entire frontend of a website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" sz="2900">
                <a:solidFill>
                  <a:schemeClr val="dk2"/>
                </a:solidFill>
              </a:rPr>
              <a:t>Server only sends 1 HTML page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900"/>
              <a:buChar char="●"/>
            </a:pPr>
            <a:r>
              <a:rPr lang="en" sz="2900">
                <a:solidFill>
                  <a:schemeClr val="dk2"/>
                </a:solidFill>
              </a:rPr>
              <a:t>Then Vue controls the user interface</a:t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011300" y="483625"/>
            <a:ext cx="2111100" cy="1127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163700" y="636025"/>
            <a:ext cx="1761900" cy="169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941625" y="962425"/>
            <a:ext cx="984000" cy="540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163700" y="962425"/>
            <a:ext cx="572100" cy="540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623" y="372820"/>
            <a:ext cx="1556451" cy="1348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547750" y="1198550"/>
            <a:ext cx="3207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How To Use Vue </a:t>
            </a:r>
            <a:r>
              <a:rPr b="1" lang="en" sz="4200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4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7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Next up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