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cd948bb7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cd948bb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cd948bb7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cd948b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bf08195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bf0819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1bf08195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1bf0819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bf08195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bf0819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cd948bed9_0_4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cd948bed9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38A77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pkg.com/vue@ne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34475" y="1633475"/>
            <a:ext cx="38793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Why You Should Choose Vue</a:t>
            </a:r>
            <a:endParaRPr sz="4300" u="sng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043624"/>
            <a:ext cx="1848570" cy="160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833" y="1848500"/>
            <a:ext cx="1476342" cy="147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888950" y="18960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No build step required 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Easy to get started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500"/>
              <a:buChar char="●"/>
            </a:pPr>
            <a:r>
              <a:rPr lang="en" sz="3500"/>
              <a:t>Include a script tag pointing to the latest release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888950" y="1896050"/>
            <a:ext cx="77343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7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7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7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700">
                <a:solidFill>
                  <a:srgbClr val="984E9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70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700" u="sng">
                <a:solidFill>
                  <a:schemeClr val="hlink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https://unpkg.com/vue@next</a:t>
            </a:r>
            <a:r>
              <a:rPr lang="en" sz="2700">
                <a:solidFill>
                  <a:srgbClr val="AC903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&lt;/</a:t>
            </a:r>
            <a:r>
              <a:rPr lang="en" sz="27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rgbClr val="1F217D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700">
                <a:solidFill>
                  <a:srgbClr val="4D7FE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700">
                <a:solidFill>
                  <a:srgbClr val="1F217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888950" y="21246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</a:t>
            </a:r>
            <a:r>
              <a:rPr lang="en" sz="2300"/>
              <a:t>olid ecosystem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vue</a:t>
            </a:r>
            <a:r>
              <a:rPr lang="en" sz="2300"/>
              <a:t>-router for client-side routing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vuex for managing state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vue</a:t>
            </a:r>
            <a:r>
              <a:rPr lang="en" sz="2300"/>
              <a:t>-test-utils for unit testing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vue</a:t>
            </a:r>
            <a:r>
              <a:rPr lang="en" sz="2300"/>
              <a:t>-devtools for debugging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en" sz="2300"/>
              <a:t>Vue Command Line Interface 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888950" y="2124650"/>
            <a:ext cx="7008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Reactivity system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Vue app creates a fully reaction root component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Can be an event bus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n" sz="2500"/>
              <a:t>Can track dependency changes separate from the application component tree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547750" y="2341550"/>
            <a:ext cx="32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Why You Should Choose Vue </a:t>
            </a: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Next up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