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71" r:id="rId16"/>
    <p:sldId id="272" r:id="rId17"/>
    <p:sldId id="270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7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8E1A-6372-4896-A177-45D43CC98B84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8267-F6D3-47DE-AB53-1DF1CD4F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Basic - Calling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eacworks\Training\assets\images\logo\react-op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25904"/>
            <a:ext cx="3276600" cy="91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eacworks\website\React-Basic\Power Point\logo-j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15147"/>
            <a:ext cx="2430463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200"/>
            <a:ext cx="38290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06055"/>
            <a:ext cx="4994499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34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eventListener</a:t>
            </a:r>
            <a:endParaRPr 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647270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7521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6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24000"/>
            <a:ext cx="8191500" cy="284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191000"/>
            <a:ext cx="8191500" cy="175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5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Array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61327"/>
            <a:ext cx="1657350" cy="141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601" y="3032828"/>
            <a:ext cx="2332023" cy="58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050" y="3848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 smtClean="0"/>
              <a:t>npm</a:t>
            </a:r>
            <a:r>
              <a:rPr lang="en-US" sz="1600" dirty="0" smtClean="0"/>
              <a:t> install </a:t>
            </a:r>
            <a:r>
              <a:rPr lang="en-US" sz="1600" dirty="0" err="1" smtClean="0"/>
              <a:t>lodash</a:t>
            </a:r>
            <a:r>
              <a:rPr lang="en-US" sz="1600" dirty="0" smtClean="0"/>
              <a:t> –save-</a:t>
            </a:r>
            <a:r>
              <a:rPr lang="en-US" sz="1600" dirty="0" err="1" smtClean="0"/>
              <a:t>dev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0" y="3990975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 smtClean="0"/>
              <a:t>npm</a:t>
            </a:r>
            <a:r>
              <a:rPr lang="en-US" sz="1600" dirty="0" smtClean="0"/>
              <a:t> install </a:t>
            </a:r>
            <a:r>
              <a:rPr lang="en-US" sz="1600" dirty="0" err="1" smtClean="0"/>
              <a:t>lunderscore</a:t>
            </a:r>
            <a:r>
              <a:rPr lang="en-US" sz="1600" dirty="0" smtClean="0"/>
              <a:t> –save-</a:t>
            </a:r>
            <a:r>
              <a:rPr lang="en-US" sz="1600" dirty="0" err="1" smtClean="0"/>
              <a:t>dev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438400" y="13722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A modern JavaScript utility library delivering modularity, performance &amp; extras.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935" y="4991100"/>
            <a:ext cx="3180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https://lodash.com/docs/4.17.3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26793" y="5000625"/>
            <a:ext cx="2483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http://underscorejs.org/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0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3" y="1828800"/>
            <a:ext cx="8048625" cy="116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3" y="3276600"/>
            <a:ext cx="38576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2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esponse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372284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light-weight progressive </a:t>
            </a:r>
            <a:r>
              <a:rPr lang="en-US" dirty="0" err="1"/>
              <a:t>ajax</a:t>
            </a:r>
            <a:r>
              <a:rPr lang="en-US" dirty="0"/>
              <a:t> API crafted for flexibility, readability, and a low learning curve after being frustrated with many of the existing request APIs. It also works with Node.js!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5410200"/>
            <a:ext cx="416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https://visionmedia.github.io/superagent/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8777" y="5802868"/>
            <a:ext cx="432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https://github.com/visionmedia/superagent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934325" cy="262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50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838200"/>
            <a:ext cx="88011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8959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562600"/>
            <a:ext cx="3614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https://github.com/mzabriskie/axios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2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8514"/>
            <a:ext cx="8610600" cy="345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53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41814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12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636842" cy="315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79964"/>
            <a:ext cx="4579257" cy="26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18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Clone/download/Copy and Paste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run 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028700"/>
            <a:ext cx="52387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17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495425"/>
            <a:ext cx="58388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3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53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8508"/>
            <a:ext cx="6705600" cy="369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057400" y="2612308"/>
            <a:ext cx="990600" cy="6642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4000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419600"/>
            <a:ext cx="4000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8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7818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65" y="914400"/>
            <a:ext cx="35909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667000" y="859708"/>
            <a:ext cx="990600" cy="6642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19800" y="3124200"/>
            <a:ext cx="990600" cy="6642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9" y="542925"/>
            <a:ext cx="79152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9" y="1641550"/>
            <a:ext cx="6505575" cy="454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3" y="4701478"/>
            <a:ext cx="5219702" cy="14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9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Something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907445"/>
            <a:ext cx="7124700" cy="419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34245"/>
            <a:ext cx="37433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3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609600"/>
            <a:ext cx="5486399" cy="258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5486401" cy="25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97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914400"/>
            <a:ext cx="3429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50900"/>
            <a:ext cx="3363303" cy="2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4038600"/>
            <a:ext cx="1447800" cy="114300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05951" y="4203700"/>
            <a:ext cx="144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4433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62400"/>
            <a:ext cx="38290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733800"/>
            <a:ext cx="40576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390650"/>
            <a:ext cx="38385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590675"/>
            <a:ext cx="38195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88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101</Words>
  <Application>Microsoft Office PowerPoint</Application>
  <PresentationFormat>On-screen Show 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React Basic - Calling API</vt:lpstr>
      <vt:lpstr>Setup</vt:lpstr>
      <vt:lpstr>Basic Component</vt:lpstr>
      <vt:lpstr>PowerPoint Presentation</vt:lpstr>
      <vt:lpstr>PowerPoint Presentation</vt:lpstr>
      <vt:lpstr>Create Something</vt:lpstr>
      <vt:lpstr>PowerPoint Presentation</vt:lpstr>
      <vt:lpstr>A</vt:lpstr>
      <vt:lpstr>PowerPoint Presentation</vt:lpstr>
      <vt:lpstr>PowerPoint Presentation</vt:lpstr>
      <vt:lpstr>eventListener</vt:lpstr>
      <vt:lpstr>Array Method</vt:lpstr>
      <vt:lpstr>Plugin Array</vt:lpstr>
      <vt:lpstr>JSON</vt:lpstr>
      <vt:lpstr>Response</vt:lpstr>
      <vt:lpstr>PowerPoint Presentation</vt:lpstr>
      <vt:lpstr>Basic Json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</dc:creator>
  <cp:lastModifiedBy>eka</cp:lastModifiedBy>
  <cp:revision>15</cp:revision>
  <dcterms:created xsi:type="dcterms:W3CDTF">2016-12-26T11:34:03Z</dcterms:created>
  <dcterms:modified xsi:type="dcterms:W3CDTF">2016-12-26T19:35:07Z</dcterms:modified>
</cp:coreProperties>
</file>