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ulfs Display" charset="1" panose="00000500000000000000"/>
      <p:regular r:id="rId10"/>
    </p:embeddedFont>
    <p:embeddedFont>
      <p:font typeface="Gulfs Display Italics" charset="1" panose="000005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8531" y="-142049"/>
            <a:ext cx="14279793" cy="10709845"/>
          </a:xfrm>
          <a:custGeom>
            <a:avLst/>
            <a:gdLst/>
            <a:ahLst/>
            <a:cxnLst/>
            <a:rect r="r" b="b" t="t" l="l"/>
            <a:pathLst>
              <a:path h="10709845" w="14279793">
                <a:moveTo>
                  <a:pt x="0" y="0"/>
                </a:moveTo>
                <a:lnTo>
                  <a:pt x="14279793" y="0"/>
                </a:lnTo>
                <a:lnTo>
                  <a:pt x="14279793" y="10709844"/>
                </a:lnTo>
                <a:lnTo>
                  <a:pt x="0" y="1070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22381" y="6550295"/>
            <a:ext cx="5911629" cy="242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000000"/>
                </a:solidFill>
                <a:latin typeface="Canva Sans Bold"/>
              </a:rPr>
              <a:t>ekaansh vaish-2115000388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000000"/>
                </a:solidFill>
                <a:latin typeface="Canva Sans Bold"/>
              </a:rPr>
              <a:t>Astitva chitre-2115000240 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000000"/>
                </a:solidFill>
                <a:latin typeface="Canva Sans Bold"/>
              </a:rPr>
              <a:t>Ashish ojha-2115000222 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000000"/>
                </a:solidFill>
                <a:latin typeface="Canva Sans Bold"/>
              </a:rPr>
              <a:t>vivek kumar-2115001143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2381" y="5405088"/>
            <a:ext cx="5229150" cy="98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2"/>
              </a:lnSpc>
            </a:pPr>
            <a:r>
              <a:rPr lang="en-US" sz="5723">
                <a:solidFill>
                  <a:srgbClr val="000000"/>
                </a:solidFill>
                <a:latin typeface="Canva Sans Bold"/>
              </a:rPr>
              <a:t>Submitted By: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27019" y="5379483"/>
            <a:ext cx="4995267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Canva Sans Bold"/>
              </a:rPr>
              <a:t>Submitted To: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60283" y="6973413"/>
            <a:ext cx="33447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Ms. Ruchi gupta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92075" cy="10287000"/>
          </a:xfrm>
          <a:custGeom>
            <a:avLst/>
            <a:gdLst/>
            <a:ahLst/>
            <a:cxnLst/>
            <a:rect r="r" b="b" t="t" l="l"/>
            <a:pathLst>
              <a:path h="10287000" w="13792075">
                <a:moveTo>
                  <a:pt x="0" y="0"/>
                </a:moveTo>
                <a:lnTo>
                  <a:pt x="13792075" y="0"/>
                </a:lnTo>
                <a:lnTo>
                  <a:pt x="137920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7" r="0" b="-277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4062943" cy="10547207"/>
          </a:xfrm>
          <a:custGeom>
            <a:avLst/>
            <a:gdLst/>
            <a:ahLst/>
            <a:cxnLst/>
            <a:rect r="r" b="b" t="t" l="l"/>
            <a:pathLst>
              <a:path h="10547207" w="14062943">
                <a:moveTo>
                  <a:pt x="0" y="0"/>
                </a:moveTo>
                <a:lnTo>
                  <a:pt x="14062943" y="0"/>
                </a:lnTo>
                <a:lnTo>
                  <a:pt x="14062943" y="10547207"/>
                </a:lnTo>
                <a:lnTo>
                  <a:pt x="0" y="1054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6037">
            <a:off x="-365819" y="-430834"/>
            <a:ext cx="19285593" cy="11180054"/>
          </a:xfrm>
          <a:custGeom>
            <a:avLst/>
            <a:gdLst/>
            <a:ahLst/>
            <a:cxnLst/>
            <a:rect r="r" b="b" t="t" l="l"/>
            <a:pathLst>
              <a:path h="11180054" w="19285593">
                <a:moveTo>
                  <a:pt x="0" y="0"/>
                </a:moveTo>
                <a:lnTo>
                  <a:pt x="19285594" y="0"/>
                </a:lnTo>
                <a:lnTo>
                  <a:pt x="19285594" y="11180054"/>
                </a:lnTo>
                <a:lnTo>
                  <a:pt x="0" y="11180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0180" y="517480"/>
            <a:ext cx="48416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Gulfs Display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09210" y="2310859"/>
            <a:ext cx="13667947" cy="7684468"/>
          </a:xfrm>
          <a:custGeom>
            <a:avLst/>
            <a:gdLst/>
            <a:ahLst/>
            <a:cxnLst/>
            <a:rect r="r" b="b" t="t" l="l"/>
            <a:pathLst>
              <a:path h="7684468" w="13667947">
                <a:moveTo>
                  <a:pt x="0" y="0"/>
                </a:moveTo>
                <a:lnTo>
                  <a:pt x="13667947" y="0"/>
                </a:lnTo>
                <a:lnTo>
                  <a:pt x="13667947" y="7684468"/>
                </a:lnTo>
                <a:lnTo>
                  <a:pt x="0" y="768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906162" y="77700"/>
            <a:ext cx="313714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Login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25561" y="2387323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1605" y="77700"/>
            <a:ext cx="31862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MAIN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64102" y="2118964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56688" y="77700"/>
            <a:ext cx="54360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New User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25561" y="2118964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55249" y="77700"/>
            <a:ext cx="58389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USER LIST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25561" y="2118964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55249" y="77700"/>
            <a:ext cx="58389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USER LIST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4666937" cy="10287000"/>
          </a:xfrm>
          <a:custGeom>
            <a:avLst/>
            <a:gdLst/>
            <a:ahLst/>
            <a:cxnLst/>
            <a:rect r="r" b="b" t="t" l="l"/>
            <a:pathLst>
              <a:path h="10287000" w="14666937">
                <a:moveTo>
                  <a:pt x="0" y="0"/>
                </a:moveTo>
                <a:lnTo>
                  <a:pt x="14666937" y="0"/>
                </a:lnTo>
                <a:lnTo>
                  <a:pt x="146669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66" r="0" b="-3466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01761" y="2349091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0317" y="77700"/>
            <a:ext cx="990123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NEW DOCUMENT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315" y="0"/>
            <a:ext cx="14004842" cy="1893394"/>
            <a:chOff x="0" y="0"/>
            <a:chExt cx="3688518" cy="498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18" cy="498672"/>
            </a:xfrm>
            <a:custGeom>
              <a:avLst/>
              <a:gdLst/>
              <a:ahLst/>
              <a:cxnLst/>
              <a:rect r="r" b="b" t="t" l="l"/>
              <a:pathLst>
                <a:path h="498672" w="3688518">
                  <a:moveTo>
                    <a:pt x="0" y="0"/>
                  </a:moveTo>
                  <a:lnTo>
                    <a:pt x="3688518" y="0"/>
                  </a:lnTo>
                  <a:lnTo>
                    <a:pt x="3688518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699BB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88518" cy="53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..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01761" y="2459929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29202" y="77700"/>
            <a:ext cx="96434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DOCUMENT LIST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8" y="0"/>
            <a:ext cx="18259425" cy="10287000"/>
          </a:xfrm>
          <a:custGeom>
            <a:avLst/>
            <a:gdLst/>
            <a:ahLst/>
            <a:cxnLst/>
            <a:rect r="r" b="b" t="t" l="l"/>
            <a:pathLst>
              <a:path h="10287000" w="18259425">
                <a:moveTo>
                  <a:pt x="0" y="0"/>
                </a:moveTo>
                <a:lnTo>
                  <a:pt x="18259424" y="0"/>
                </a:lnTo>
                <a:lnTo>
                  <a:pt x="18259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5223" y="111917"/>
            <a:ext cx="13746741" cy="10310056"/>
          </a:xfrm>
          <a:custGeom>
            <a:avLst/>
            <a:gdLst/>
            <a:ahLst/>
            <a:cxnLst/>
            <a:rect r="r" b="b" t="t" l="l"/>
            <a:pathLst>
              <a:path h="10310056" w="13746741">
                <a:moveTo>
                  <a:pt x="0" y="0"/>
                </a:moveTo>
                <a:lnTo>
                  <a:pt x="13746741" y="0"/>
                </a:lnTo>
                <a:lnTo>
                  <a:pt x="13746741" y="10310056"/>
                </a:lnTo>
                <a:lnTo>
                  <a:pt x="0" y="1031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6494" y="-142129"/>
            <a:ext cx="14357406" cy="10768055"/>
          </a:xfrm>
          <a:custGeom>
            <a:avLst/>
            <a:gdLst/>
            <a:ahLst/>
            <a:cxnLst/>
            <a:rect r="r" b="b" t="t" l="l"/>
            <a:pathLst>
              <a:path h="10768055" w="14357406">
                <a:moveTo>
                  <a:pt x="0" y="0"/>
                </a:moveTo>
                <a:lnTo>
                  <a:pt x="14357407" y="0"/>
                </a:lnTo>
                <a:lnTo>
                  <a:pt x="14357407" y="10768055"/>
                </a:lnTo>
                <a:lnTo>
                  <a:pt x="0" y="1076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99317" y="6175348"/>
            <a:ext cx="4268383" cy="620495"/>
            <a:chOff x="0" y="0"/>
            <a:chExt cx="1124183" cy="1634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183" cy="163423"/>
            </a:xfrm>
            <a:custGeom>
              <a:avLst/>
              <a:gdLst/>
              <a:ahLst/>
              <a:cxnLst/>
              <a:rect r="r" b="b" t="t" l="l"/>
              <a:pathLst>
                <a:path h="163423" w="1124183">
                  <a:moveTo>
                    <a:pt x="0" y="0"/>
                  </a:moveTo>
                  <a:lnTo>
                    <a:pt x="1124183" y="0"/>
                  </a:lnTo>
                  <a:lnTo>
                    <a:pt x="1124183" y="163423"/>
                  </a:lnTo>
                  <a:lnTo>
                    <a:pt x="0" y="1634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4183" cy="201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9496" y="-657378"/>
            <a:ext cx="14592504" cy="10944378"/>
          </a:xfrm>
          <a:custGeom>
            <a:avLst/>
            <a:gdLst/>
            <a:ahLst/>
            <a:cxnLst/>
            <a:rect r="r" b="b" t="t" l="l"/>
            <a:pathLst>
              <a:path h="10944378" w="14592504">
                <a:moveTo>
                  <a:pt x="0" y="0"/>
                </a:moveTo>
                <a:lnTo>
                  <a:pt x="14592504" y="0"/>
                </a:lnTo>
                <a:lnTo>
                  <a:pt x="14592504" y="10944378"/>
                </a:lnTo>
                <a:lnTo>
                  <a:pt x="0" y="10944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542923" cy="10157192"/>
          </a:xfrm>
          <a:custGeom>
            <a:avLst/>
            <a:gdLst/>
            <a:ahLst/>
            <a:cxnLst/>
            <a:rect r="r" b="b" t="t" l="l"/>
            <a:pathLst>
              <a:path h="10157192" w="13542923">
                <a:moveTo>
                  <a:pt x="0" y="0"/>
                </a:moveTo>
                <a:lnTo>
                  <a:pt x="13542923" y="0"/>
                </a:lnTo>
                <a:lnTo>
                  <a:pt x="13542923" y="10157192"/>
                </a:lnTo>
                <a:lnTo>
                  <a:pt x="0" y="10157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DAF1c5eghR4</dc:identifier>
  <dcterms:modified xsi:type="dcterms:W3CDTF">2011-08-01T06:04:30Z</dcterms:modified>
  <cp:revision>1</cp:revision>
  <dc:title>OUTPUT</dc:title>
</cp:coreProperties>
</file>