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65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6A7E60-BA73-4723-8685-BDBBF40EF8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532462-C9B3-4B86-8D6D-472276AF02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1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Website </a:t>
            </a:r>
            <a:br>
              <a:rPr lang="en-US" smtClean="0"/>
            </a:br>
            <a:r>
              <a:rPr lang="en-US" err="1" smtClean="0"/>
              <a:t>Pendaftaran</a:t>
            </a:r>
            <a:r>
              <a:rPr lang="en-US" smtClean="0"/>
              <a:t> </a:t>
            </a:r>
            <a:r>
              <a:rPr lang="en-US" err="1" smtClean="0"/>
              <a:t>Pelatihan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LATIHAN UJK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8.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form untuk login Administrator</a:t>
            </a:r>
            <a:r>
              <a:rPr lang="sv-SE" sz="4400"/>
              <a:t> Pendaftaran </a:t>
            </a:r>
            <a:r>
              <a:rPr lang="sv-SE" sz="4400" smtClean="0"/>
              <a:t>Pelatihan</a:t>
            </a:r>
            <a:endParaRPr lang="sv-SE" sz="4400"/>
          </a:p>
        </p:txBody>
      </p:sp>
    </p:spTree>
    <p:extLst>
      <p:ext uri="{BB962C8B-B14F-4D97-AF65-F5344CB8AC3E}">
        <p14:creationId xmlns:p14="http://schemas.microsoft.com/office/powerpoint/2010/main" val="127867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9.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form Master Data </a:t>
            </a:r>
            <a:r>
              <a:rPr lang="sv-SE" sz="4400"/>
              <a:t>untuk mengelola data peserta pelatihan yang berisi Daftar Peserta </a:t>
            </a:r>
            <a:r>
              <a:rPr lang="sv-SE" sz="4400" smtClean="0"/>
              <a:t>Pelatihan</a:t>
            </a:r>
            <a:endParaRPr lang="sv-SE" sz="4400"/>
          </a:p>
        </p:txBody>
      </p:sp>
    </p:spTree>
    <p:extLst>
      <p:ext uri="{BB962C8B-B14F-4D97-AF65-F5344CB8AC3E}">
        <p14:creationId xmlns:p14="http://schemas.microsoft.com/office/powerpoint/2010/main" val="151891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10-11.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42950" indent="-742950">
              <a:buFont typeface="+mj-lt"/>
              <a:buAutoNum type="arabicParenR" startAt="10"/>
            </a:pPr>
            <a:r>
              <a:rPr lang="sv-SE" sz="4400" smtClean="0"/>
              <a:t>Buatlah </a:t>
            </a:r>
            <a:r>
              <a:rPr lang="sv-SE" sz="4400"/>
              <a:t>proses untuk </a:t>
            </a:r>
            <a:r>
              <a:rPr lang="sv-SE" sz="4400">
                <a:solidFill>
                  <a:srgbClr val="00B0F0"/>
                </a:solidFill>
              </a:rPr>
              <a:t>Menambah, Merubah, Menghapus dan Mencari</a:t>
            </a:r>
            <a:r>
              <a:rPr lang="sv-SE" sz="4400"/>
              <a:t> data pendaftaran peserta pelatihan pada form Master Data (poin 9) </a:t>
            </a:r>
          </a:p>
          <a:p>
            <a:pPr marL="742950" indent="-742950">
              <a:buFont typeface="+mj-lt"/>
              <a:buAutoNum type="arabicParenR" startAt="10"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Procedure atau Function </a:t>
            </a:r>
            <a:r>
              <a:rPr lang="sv-SE" sz="4400"/>
              <a:t>untuk melakukan semua proses yang ada pada poin </a:t>
            </a:r>
            <a:r>
              <a:rPr lang="sv-SE" sz="4400" smtClean="0"/>
              <a:t>10</a:t>
            </a:r>
            <a:endParaRPr lang="sv-SE" sz="4400"/>
          </a:p>
        </p:txBody>
      </p:sp>
    </p:spTree>
    <p:extLst>
      <p:ext uri="{BB962C8B-B14F-4D97-AF65-F5344CB8AC3E}">
        <p14:creationId xmlns:p14="http://schemas.microsoft.com/office/powerpoint/2010/main" val="16573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12.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/>
              <a:t>proses untuk </a:t>
            </a:r>
            <a:r>
              <a:rPr lang="sv-SE" sz="4400">
                <a:solidFill>
                  <a:srgbClr val="00B0F0"/>
                </a:solidFill>
              </a:rPr>
              <a:t>mencetak Bukti Pendaftaran Peserta Pelatihan </a:t>
            </a:r>
            <a:r>
              <a:rPr lang="sv-SE" sz="4400"/>
              <a:t>untuk peserta yang sedang dipilih pada form Master Data (poin 9</a:t>
            </a:r>
            <a:r>
              <a:rPr lang="sv-SE" sz="4400" smtClean="0"/>
              <a:t>)</a:t>
            </a:r>
            <a:endParaRPr lang="sv-SE" sz="4400"/>
          </a:p>
        </p:txBody>
      </p:sp>
    </p:spTree>
    <p:extLst>
      <p:ext uri="{BB962C8B-B14F-4D97-AF65-F5344CB8AC3E}">
        <p14:creationId xmlns:p14="http://schemas.microsoft.com/office/powerpoint/2010/main" val="670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13.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/>
              <a:t>proses untuk </a:t>
            </a:r>
            <a:r>
              <a:rPr lang="sv-SE" sz="4400">
                <a:solidFill>
                  <a:srgbClr val="00B0F0"/>
                </a:solidFill>
              </a:rPr>
              <a:t>Logout Administrator</a:t>
            </a:r>
            <a:r>
              <a:rPr lang="sv-SE" sz="4400"/>
              <a:t> Pendaftaran Pelatihan</a:t>
            </a:r>
          </a:p>
        </p:txBody>
      </p:sp>
    </p:spTree>
    <p:extLst>
      <p:ext uri="{BB962C8B-B14F-4D97-AF65-F5344CB8AC3E}">
        <p14:creationId xmlns:p14="http://schemas.microsoft.com/office/powerpoint/2010/main" val="13360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14. Pembuatan Dokumen Kode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dokumen kode program </a:t>
            </a:r>
            <a:r>
              <a:rPr lang="sv-SE" sz="4400"/>
              <a:t>untuk setiap </a:t>
            </a:r>
            <a:r>
              <a:rPr lang="sv-SE" sz="4400">
                <a:solidFill>
                  <a:srgbClr val="00B0F0"/>
                </a:solidFill>
              </a:rPr>
              <a:t>Procedure dan Function</a:t>
            </a:r>
            <a:r>
              <a:rPr lang="sv-SE" sz="4400"/>
              <a:t> yang telah Anda buat</a:t>
            </a:r>
          </a:p>
        </p:txBody>
      </p:sp>
    </p:spTree>
    <p:extLst>
      <p:ext uri="{BB962C8B-B14F-4D97-AF65-F5344CB8AC3E}">
        <p14:creationId xmlns:p14="http://schemas.microsoft.com/office/powerpoint/2010/main" val="5744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Requirement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PESERTA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LOGIN)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 smtClean="0"/>
              <a:t>Nama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 smtClean="0"/>
              <a:t>NIK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 err="1" smtClean="0"/>
              <a:t>No.HP</a:t>
            </a:r>
            <a:endParaRPr lang="en-US" dirty="0" smtClean="0"/>
          </a:p>
          <a:p>
            <a:pPr marL="630936" lvl="1" indent="-457200">
              <a:buFont typeface="+mj-lt"/>
              <a:buAutoNum type="alphaLcParenR"/>
            </a:pPr>
            <a:r>
              <a:rPr lang="en-US" dirty="0" err="1" smtClean="0"/>
              <a:t>Pelatihan</a:t>
            </a:r>
            <a:endParaRPr lang="en-US" dirty="0" smtClean="0"/>
          </a:p>
          <a:p>
            <a:pPr marL="630936" lvl="1" indent="-457200">
              <a:buFont typeface="+mj-lt"/>
              <a:buAutoNum type="alphaLcParenR"/>
            </a:pPr>
            <a:r>
              <a:rPr lang="en-US" dirty="0" err="1" smtClean="0"/>
              <a:t>Foto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Proses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: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 smtClean="0"/>
              <a:t>LOGIN (</a:t>
            </a:r>
            <a:r>
              <a:rPr lang="en-US" dirty="0" err="1" smtClean="0"/>
              <a:t>menggunakan</a:t>
            </a:r>
            <a:r>
              <a:rPr lang="en-US" dirty="0" smtClean="0"/>
              <a:t> NIK &amp; </a:t>
            </a:r>
            <a:r>
              <a:rPr lang="en-US" dirty="0" err="1" smtClean="0"/>
              <a:t>No.HP</a:t>
            </a:r>
            <a:r>
              <a:rPr lang="en-US" dirty="0" smtClean="0"/>
              <a:t>)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 smtClean="0"/>
              <a:t>pelatihan</a:t>
            </a:r>
            <a:endParaRPr lang="en-US" dirty="0" smtClean="0"/>
          </a:p>
          <a:p>
            <a:pPr marL="630936" lvl="1" indent="-457200">
              <a:buFont typeface="+mj-lt"/>
              <a:buAutoNum type="alphaLcParenR"/>
            </a:pPr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ADMINISTRASI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LOGIN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Melihat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err="1" smtClean="0"/>
              <a:t>peserta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Menambah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(F/P)</a:t>
            </a:r>
            <a:endParaRPr lang="en-US" sz="3200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Merubah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FF00"/>
                </a:solidFill>
              </a:rPr>
              <a:t>(F/P)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Menghapus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err="1" smtClean="0"/>
              <a:t>peserta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FF00"/>
                </a:solidFill>
              </a:rPr>
              <a:t>(F/P)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err="1"/>
              <a:t>peserta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/>
              <a:t>Mencetak</a:t>
            </a:r>
            <a:r>
              <a:rPr lang="en-US" sz="3200" dirty="0" smtClean="0"/>
              <a:t> </a:t>
            </a:r>
            <a:r>
              <a:rPr lang="en-US" sz="3200" dirty="0" err="1"/>
              <a:t>bukti</a:t>
            </a:r>
            <a:r>
              <a:rPr lang="en-US" sz="3200" dirty="0"/>
              <a:t> </a:t>
            </a:r>
            <a:r>
              <a:rPr lang="en-US" sz="3200" dirty="0" err="1"/>
              <a:t>pendaftaran</a:t>
            </a:r>
            <a:r>
              <a:rPr lang="en-US" sz="3200" dirty="0"/>
              <a:t> </a:t>
            </a:r>
            <a:r>
              <a:rPr lang="en-US" sz="3200" dirty="0" err="1" smtClean="0"/>
              <a:t>peserta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LOGOUT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1. </a:t>
            </a:r>
            <a:r>
              <a:rPr lang="en-US" err="1" smtClean="0">
                <a:solidFill>
                  <a:srgbClr val="FFFF00"/>
                </a:solidFill>
              </a:rPr>
              <a:t>Perancangan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Struktur</a:t>
            </a:r>
            <a:r>
              <a:rPr lang="en-US">
                <a:solidFill>
                  <a:srgbClr val="FFFF00"/>
                </a:solidFill>
              </a:rPr>
              <a:t> Database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err="1" smtClean="0"/>
              <a:t>Buatlah</a:t>
            </a:r>
            <a:r>
              <a:rPr lang="en-US" sz="4400" smtClean="0"/>
              <a:t> </a:t>
            </a:r>
            <a:r>
              <a:rPr lang="en-US" sz="4400" err="1">
                <a:solidFill>
                  <a:srgbClr val="00B0F0"/>
                </a:solidFill>
              </a:rPr>
              <a:t>perancangan</a:t>
            </a:r>
            <a:r>
              <a:rPr lang="en-US" sz="4400">
                <a:solidFill>
                  <a:srgbClr val="00B0F0"/>
                </a:solidFill>
              </a:rPr>
              <a:t> database</a:t>
            </a:r>
            <a:r>
              <a:rPr lang="en-US" sz="4400"/>
              <a:t> yang </a:t>
            </a:r>
            <a:r>
              <a:rPr lang="en-US" sz="4400" err="1"/>
              <a:t>bisa</a:t>
            </a:r>
            <a:r>
              <a:rPr lang="en-US" sz="4400"/>
              <a:t> </a:t>
            </a:r>
            <a:r>
              <a:rPr lang="en-US" sz="4400" err="1"/>
              <a:t>mengakomodir</a:t>
            </a:r>
            <a:r>
              <a:rPr lang="en-US" sz="4400"/>
              <a:t> </a:t>
            </a:r>
            <a:r>
              <a:rPr lang="en-US" sz="4400" err="1"/>
              <a:t>seluruh</a:t>
            </a:r>
            <a:r>
              <a:rPr lang="en-US" sz="4400"/>
              <a:t> proses </a:t>
            </a:r>
            <a:r>
              <a:rPr lang="en-US" sz="4400" err="1"/>
              <a:t>pada</a:t>
            </a:r>
            <a:r>
              <a:rPr lang="en-US" sz="4400"/>
              <a:t> </a:t>
            </a:r>
            <a:r>
              <a:rPr lang="en-US" sz="4400" err="1"/>
              <a:t>Aplikasi</a:t>
            </a:r>
            <a:r>
              <a:rPr lang="en-US" sz="4400"/>
              <a:t> </a:t>
            </a:r>
            <a:r>
              <a:rPr lang="en-US" sz="4400" err="1"/>
              <a:t>Pendaftaran</a:t>
            </a:r>
            <a:r>
              <a:rPr lang="en-US" sz="4400"/>
              <a:t> </a:t>
            </a:r>
            <a:r>
              <a:rPr lang="en-US" sz="4400" err="1"/>
              <a:t>Peserta</a:t>
            </a:r>
            <a:r>
              <a:rPr lang="en-US" sz="4400"/>
              <a:t> </a:t>
            </a:r>
            <a:r>
              <a:rPr lang="en-US" sz="4400" err="1"/>
              <a:t>Pelatihan</a:t>
            </a:r>
            <a:r>
              <a:rPr lang="en-US" sz="4400"/>
              <a:t> Online </a:t>
            </a:r>
            <a:r>
              <a:rPr lang="en-US" sz="4400" err="1"/>
              <a:t>Berbasis</a:t>
            </a:r>
            <a:r>
              <a:rPr lang="en-US" sz="440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085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2. </a:t>
            </a:r>
            <a:r>
              <a:rPr lang="en-US" err="1" smtClean="0">
                <a:solidFill>
                  <a:srgbClr val="FFFF00"/>
                </a:solidFill>
              </a:rPr>
              <a:t>Perancangan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ERD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err="1" smtClean="0"/>
              <a:t>Buatlah</a:t>
            </a:r>
            <a:r>
              <a:rPr lang="en-US" sz="4400" smtClean="0"/>
              <a:t> </a:t>
            </a:r>
            <a:r>
              <a:rPr lang="en-US" sz="4400" err="1">
                <a:solidFill>
                  <a:srgbClr val="00B0F0"/>
                </a:solidFill>
              </a:rPr>
              <a:t>perancangan</a:t>
            </a:r>
            <a:r>
              <a:rPr lang="en-US" sz="4400">
                <a:solidFill>
                  <a:srgbClr val="00B0F0"/>
                </a:solidFill>
              </a:rPr>
              <a:t> ERD (</a:t>
            </a:r>
            <a:r>
              <a:rPr lang="en-US" sz="4400" i="1">
                <a:solidFill>
                  <a:srgbClr val="00B0F0"/>
                </a:solidFill>
              </a:rPr>
              <a:t>Entity Relationship Diagram</a:t>
            </a:r>
            <a:r>
              <a:rPr lang="en-US" sz="4400">
                <a:solidFill>
                  <a:srgbClr val="00B0F0"/>
                </a:solidFill>
              </a:rPr>
              <a:t>)</a:t>
            </a:r>
            <a:r>
              <a:rPr lang="en-US" sz="4400"/>
              <a:t> </a:t>
            </a:r>
            <a:r>
              <a:rPr lang="en-US" sz="4400" err="1"/>
              <a:t>sesuai</a:t>
            </a:r>
            <a:r>
              <a:rPr lang="en-US" sz="4400"/>
              <a:t> </a:t>
            </a:r>
            <a:r>
              <a:rPr lang="en-US" sz="4400" err="1"/>
              <a:t>dengan</a:t>
            </a:r>
            <a:r>
              <a:rPr lang="en-US" sz="4400"/>
              <a:t> </a:t>
            </a:r>
            <a:r>
              <a:rPr lang="en-US" sz="4400" err="1"/>
              <a:t>perancangan</a:t>
            </a:r>
            <a:r>
              <a:rPr lang="en-US" sz="4400"/>
              <a:t> </a:t>
            </a:r>
            <a:r>
              <a:rPr lang="en-US" sz="4400" err="1"/>
              <a:t>struktur</a:t>
            </a:r>
            <a:r>
              <a:rPr lang="en-US" sz="4400"/>
              <a:t> database yang </a:t>
            </a:r>
            <a:r>
              <a:rPr lang="en-US" sz="4400" err="1"/>
              <a:t>telah</a:t>
            </a:r>
            <a:r>
              <a:rPr lang="en-US" sz="4400"/>
              <a:t> </a:t>
            </a:r>
            <a:r>
              <a:rPr lang="en-US" sz="4400" err="1"/>
              <a:t>Anda</a:t>
            </a:r>
            <a:r>
              <a:rPr lang="en-US" sz="4400"/>
              <a:t> </a:t>
            </a:r>
            <a:r>
              <a:rPr lang="en-US" sz="4400" err="1"/>
              <a:t>buat</a:t>
            </a:r>
            <a:r>
              <a:rPr lang="en-US" sz="4400"/>
              <a:t> </a:t>
            </a:r>
            <a:r>
              <a:rPr lang="en-US" sz="4400" err="1"/>
              <a:t>dengan</a:t>
            </a:r>
            <a:r>
              <a:rPr lang="en-US" sz="4400"/>
              <a:t> </a:t>
            </a:r>
            <a:r>
              <a:rPr lang="en-US" sz="4400" err="1"/>
              <a:t>menggunakan</a:t>
            </a:r>
            <a:r>
              <a:rPr lang="en-US" sz="4400"/>
              <a:t> tools yang </a:t>
            </a:r>
            <a:r>
              <a:rPr lang="en-US" sz="4400" err="1"/>
              <a:t>disediakan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47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3. </a:t>
            </a:r>
            <a:r>
              <a:rPr lang="en-US" err="1" smtClean="0">
                <a:solidFill>
                  <a:srgbClr val="FFFF00"/>
                </a:solidFill>
              </a:rPr>
              <a:t>Perancangan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User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Buatlah</a:t>
            </a:r>
            <a:r>
              <a:rPr lang="en-US" sz="4400" dirty="0" smtClean="0"/>
              <a:t> </a:t>
            </a:r>
            <a:r>
              <a:rPr lang="en-US" sz="4400" dirty="0" err="1"/>
              <a:t>perancangan</a:t>
            </a:r>
            <a:r>
              <a:rPr lang="en-US" sz="4400" dirty="0"/>
              <a:t> User Interface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bentuk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B0F0"/>
                </a:solidFill>
              </a:rPr>
              <a:t>wireframe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smtClean="0"/>
              <a:t>:</a:t>
            </a:r>
          </a:p>
          <a:p>
            <a:pPr lvl="2"/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/>
              <a:t>Peserta</a:t>
            </a:r>
            <a:r>
              <a:rPr lang="en-US" sz="3600" dirty="0"/>
              <a:t> </a:t>
            </a:r>
            <a:r>
              <a:rPr lang="en-US" sz="3600" dirty="0" err="1"/>
              <a:t>Pelatihan</a:t>
            </a:r>
            <a:r>
              <a:rPr lang="en-US" sz="3600" dirty="0"/>
              <a:t> </a:t>
            </a:r>
            <a:endParaRPr lang="en-US" sz="3600" dirty="0" smtClean="0"/>
          </a:p>
          <a:p>
            <a:pPr lvl="2"/>
            <a:r>
              <a:rPr lang="en-US" sz="3600" dirty="0" err="1" smtClean="0"/>
              <a:t>Melihat</a:t>
            </a:r>
            <a:r>
              <a:rPr lang="en-US" sz="3600" dirty="0" smtClean="0"/>
              <a:t> data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/>
              <a:t>Administrator </a:t>
            </a:r>
            <a:r>
              <a:rPr lang="en-US" sz="3600" dirty="0" err="1"/>
              <a:t>Pendaftaran</a:t>
            </a:r>
            <a:r>
              <a:rPr lang="en-US" sz="3600" dirty="0"/>
              <a:t> </a:t>
            </a:r>
            <a:r>
              <a:rPr lang="en-US" sz="3600" dirty="0" err="1"/>
              <a:t>Peserta</a:t>
            </a:r>
            <a:r>
              <a:rPr lang="en-US" sz="3600" dirty="0"/>
              <a:t> </a:t>
            </a:r>
            <a:r>
              <a:rPr lang="en-US" sz="3600" dirty="0" err="1"/>
              <a:t>Pelatihan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29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 smtClean="0">
                <a:solidFill>
                  <a:srgbClr val="FFFF00"/>
                </a:solidFill>
              </a:rPr>
              <a:t>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form untuk pendaftaran peserta pelatihan</a:t>
            </a:r>
            <a:r>
              <a:rPr lang="sv-SE" sz="4400"/>
              <a:t> tanpa perlu login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96441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5.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form login untuk peserta pelatihan</a:t>
            </a:r>
            <a:r>
              <a:rPr lang="sv-SE" sz="4400"/>
              <a:t> (Login diperlukan untuk mencetak bukti pendaftaran peserta pelatihan, Login menggunakan NIK dan No. HP)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7846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6</a:t>
            </a:r>
            <a:r>
              <a:rPr lang="en-US" smtClean="0">
                <a:solidFill>
                  <a:srgbClr val="FFFF00"/>
                </a:solidFill>
              </a:rPr>
              <a:t>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>
                <a:solidFill>
                  <a:srgbClr val="00B0F0"/>
                </a:solidFill>
              </a:rPr>
              <a:t>form untuk mencetak bukti pendaftaran peserta pelatihan</a:t>
            </a:r>
            <a:r>
              <a:rPr lang="sv-SE" sz="4400"/>
              <a:t> setelah peserta tersebut berhasil login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4450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7. </a:t>
            </a:r>
            <a:r>
              <a:rPr lang="en-US" err="1">
                <a:solidFill>
                  <a:srgbClr val="FFFF00"/>
                </a:solidFill>
              </a:rPr>
              <a:t>Pembuatan</a:t>
            </a:r>
            <a:r>
              <a:rPr lang="en-US">
                <a:solidFill>
                  <a:srgbClr val="FFFF00"/>
                </a:solidFill>
              </a:rPr>
              <a:t>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smtClean="0"/>
              <a:t>Buatlah </a:t>
            </a:r>
            <a:r>
              <a:rPr lang="sv-SE" sz="4400"/>
              <a:t>proses untuk </a:t>
            </a:r>
            <a:r>
              <a:rPr lang="sv-SE" sz="4400">
                <a:solidFill>
                  <a:srgbClr val="00B0F0"/>
                </a:solidFill>
              </a:rPr>
              <a:t>Logout Peserta Pelatihan</a:t>
            </a:r>
            <a:endParaRPr lang="en-US" sz="4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5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508</TotalTime>
  <Words>329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Website  Pendaftaran Pelatihan</vt:lpstr>
      <vt:lpstr>Requirement</vt:lpstr>
      <vt:lpstr>1. Perancangan Struktur Database</vt:lpstr>
      <vt:lpstr>2. Perancangan ERD</vt:lpstr>
      <vt:lpstr>3. Perancangan User Interface</vt:lpstr>
      <vt:lpstr>4. Pembuatan Program</vt:lpstr>
      <vt:lpstr>5. Pembuatan Program</vt:lpstr>
      <vt:lpstr>6. Pembuatan Program</vt:lpstr>
      <vt:lpstr>7. Pembuatan Program</vt:lpstr>
      <vt:lpstr>8. Pembuatan Program</vt:lpstr>
      <vt:lpstr>9. Pembuatan Program</vt:lpstr>
      <vt:lpstr>10-11. Pembuatan Program</vt:lpstr>
      <vt:lpstr>12. Pembuatan Program</vt:lpstr>
      <vt:lpstr>13. Pembuatan Program</vt:lpstr>
      <vt:lpstr>14. Pembuatan Dokumen Kode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 Pendaftaran Pelatihan</dc:title>
  <dc:creator>ITDell_11</dc:creator>
  <cp:lastModifiedBy>INSTRUKTUR</cp:lastModifiedBy>
  <cp:revision>11</cp:revision>
  <dcterms:created xsi:type="dcterms:W3CDTF">2021-03-30T23:58:08Z</dcterms:created>
  <dcterms:modified xsi:type="dcterms:W3CDTF">2021-04-01T08:33:32Z</dcterms:modified>
</cp:coreProperties>
</file>