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F715C-C0B9-426D-81FF-0D00B7ADC479}" v="1151" dt="2021-03-08T17:42:3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монтова Екатерина" userId="a1791208e1efa870" providerId="Windows Live" clId="Web-{8B3F715C-C0B9-426D-81FF-0D00B7ADC479}"/>
    <pc:docChg chg="addSld modSld addMainMaster delMainMaster">
      <pc:chgData name="Мамонтова Екатерина" userId="a1791208e1efa870" providerId="Windows Live" clId="Web-{8B3F715C-C0B9-426D-81FF-0D00B7ADC479}" dt="2021-03-08T17:42:36.178" v="622" actId="1076"/>
      <pc:docMkLst>
        <pc:docMk/>
      </pc:docMkLst>
      <pc:sldChg chg="addSp delSp modSp mod setBg modClrScheme delDesignElem chgLayout">
        <pc:chgData name="Мамонтова Екатерина" userId="a1791208e1efa870" providerId="Windows Live" clId="Web-{8B3F715C-C0B9-426D-81FF-0D00B7ADC479}" dt="2021-03-08T17:42:36.178" v="622" actId="1076"/>
        <pc:sldMkLst>
          <pc:docMk/>
          <pc:sldMk cId="1351651579" sldId="256"/>
        </pc:sldMkLst>
        <pc:spChg chg="mod ord">
          <ac:chgData name="Мамонтова Екатерина" userId="a1791208e1efa870" providerId="Windows Live" clId="Web-{8B3F715C-C0B9-426D-81FF-0D00B7ADC479}" dt="2021-03-08T17:42:13.786" v="620" actId="1076"/>
          <ac:spMkLst>
            <pc:docMk/>
            <pc:sldMk cId="1351651579" sldId="256"/>
            <ac:spMk id="2" creationId="{00000000-0000-0000-0000-000000000000}"/>
          </ac:spMkLst>
        </pc:spChg>
        <pc:spChg chg="del mod ord">
          <ac:chgData name="Мамонтова Екатерина" userId="a1791208e1efa870" providerId="Windows Live" clId="Web-{8B3F715C-C0B9-426D-81FF-0D00B7ADC479}" dt="2021-03-08T17:18:14.792" v="95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Мамонтова Екатерина" userId="a1791208e1efa870" providerId="Windows Live" clId="Web-{8B3F715C-C0B9-426D-81FF-0D00B7ADC479}" dt="2021-03-08T17:22:37.805" v="151" actId="20577"/>
          <ac:spMkLst>
            <pc:docMk/>
            <pc:sldMk cId="1351651579" sldId="256"/>
            <ac:spMk id="4" creationId="{DC8BA0A8-04AE-4092-BA66-F12FF45E026B}"/>
          </ac:spMkLst>
        </pc:spChg>
        <pc:spChg chg="add mod">
          <ac:chgData name="Мамонтова Екатерина" userId="a1791208e1efa870" providerId="Windows Live" clId="Web-{8B3F715C-C0B9-426D-81FF-0D00B7ADC479}" dt="2021-03-08T17:42:36.178" v="622" actId="1076"/>
          <ac:spMkLst>
            <pc:docMk/>
            <pc:sldMk cId="1351651579" sldId="256"/>
            <ac:spMk id="7" creationId="{84D36E34-4E82-439F-9C4F-E498255B3E1B}"/>
          </ac:spMkLst>
        </pc:spChg>
        <pc:spChg chg="add del">
          <ac:chgData name="Мамонтова Екатерина" userId="a1791208e1efa870" providerId="Windows Live" clId="Web-{8B3F715C-C0B9-426D-81FF-0D00B7ADC479}" dt="2021-03-08T17:11:50.288" v="1"/>
          <ac:spMkLst>
            <pc:docMk/>
            <pc:sldMk cId="1351651579" sldId="256"/>
            <ac:spMk id="8" creationId="{F350619B-1CEA-4F3A-B1CD-A2C2D2244A54}"/>
          </ac:spMkLst>
        </pc:spChg>
        <pc:spChg chg="add mod">
          <ac:chgData name="Мамонтова Екатерина" userId="a1791208e1efa870" providerId="Windows Live" clId="Web-{8B3F715C-C0B9-426D-81FF-0D00B7ADC479}" dt="2021-03-08T17:42:27.193" v="621" actId="1076"/>
          <ac:spMkLst>
            <pc:docMk/>
            <pc:sldMk cId="1351651579" sldId="256"/>
            <ac:spMk id="9" creationId="{AA9DA574-5DDC-412A-AEBA-976268909101}"/>
          </ac:spMkLst>
        </pc:spChg>
        <pc:spChg chg="add del">
          <ac:chgData name="Мамонтова Екатерина" userId="a1791208e1efa870" providerId="Windows Live" clId="Web-{8B3F715C-C0B9-426D-81FF-0D00B7ADC479}" dt="2021-03-08T17:11:50.288" v="1"/>
          <ac:spMkLst>
            <pc:docMk/>
            <pc:sldMk cId="1351651579" sldId="256"/>
            <ac:spMk id="10" creationId="{7E15BBD1-749F-4A49-ADE2-81C8F2B39037}"/>
          </ac:spMkLst>
        </pc:spChg>
        <pc:picChg chg="add del mod">
          <ac:chgData name="Мамонтова Екатерина" userId="a1791208e1efa870" providerId="Windows Live" clId="Web-{8B3F715C-C0B9-426D-81FF-0D00B7ADC479}" dt="2021-03-08T17:18:57.654" v="100"/>
          <ac:picMkLst>
            <pc:docMk/>
            <pc:sldMk cId="1351651579" sldId="256"/>
            <ac:picMk id="5" creationId="{4E7EDC95-22D3-452A-A4EB-565C39D43D34}"/>
          </ac:picMkLst>
        </pc:picChg>
        <pc:picChg chg="add mod">
          <ac:chgData name="Мамонтова Екатерина" userId="a1791208e1efa870" providerId="Windows Live" clId="Web-{8B3F715C-C0B9-426D-81FF-0D00B7ADC479}" dt="2021-03-08T17:41:52.113" v="617" actId="1076"/>
          <ac:picMkLst>
            <pc:docMk/>
            <pc:sldMk cId="1351651579" sldId="256"/>
            <ac:picMk id="6" creationId="{5A0D5DD5-06B4-407B-9857-D3AC62D6CF31}"/>
          </ac:picMkLst>
        </pc:picChg>
        <pc:cxnChg chg="add del">
          <ac:chgData name="Мамонтова Екатерина" userId="a1791208e1efa870" providerId="Windows Live" clId="Web-{8B3F715C-C0B9-426D-81FF-0D00B7ADC479}" dt="2021-03-08T17:11:50.288" v="1"/>
          <ac:cxnSpMkLst>
            <pc:docMk/>
            <pc:sldMk cId="1351651579" sldId="256"/>
            <ac:cxnSpMk id="12" creationId="{504DA458-613E-43FB-A97D-77D61DBA2723}"/>
          </ac:cxnSpMkLst>
        </pc:cxnChg>
        <pc:cxnChg chg="add del">
          <ac:chgData name="Мамонтова Екатерина" userId="a1791208e1efa870" providerId="Windows Live" clId="Web-{8B3F715C-C0B9-426D-81FF-0D00B7ADC479}" dt="2021-03-08T17:11:50.288" v="1"/>
          <ac:cxnSpMkLst>
            <pc:docMk/>
            <pc:sldMk cId="1351651579" sldId="256"/>
            <ac:cxnSpMk id="14" creationId="{8C466D9B-A27D-45F9-8BF3-E2F379235875}"/>
          </ac:cxnSpMkLst>
        </pc:cxnChg>
        <pc:cxnChg chg="add del">
          <ac:chgData name="Мамонтова Екатерина" userId="a1791208e1efa870" providerId="Windows Live" clId="Web-{8B3F715C-C0B9-426D-81FF-0D00B7ADC479}" dt="2021-03-08T17:11:50.288" v="1"/>
          <ac:cxnSpMkLst>
            <pc:docMk/>
            <pc:sldMk cId="1351651579" sldId="256"/>
            <ac:cxnSpMk id="16" creationId="{6450F8DB-7F41-4FB9-BF25-932C44C2EB50}"/>
          </ac:cxnSpMkLst>
        </pc:cxnChg>
      </pc:sldChg>
      <pc:sldChg chg="modSp new">
        <pc:chgData name="Мамонтова Екатерина" userId="a1791208e1efa870" providerId="Windows Live" clId="Web-{8B3F715C-C0B9-426D-81FF-0D00B7ADC479}" dt="2021-03-08T17:25:20.563" v="215" actId="1076"/>
        <pc:sldMkLst>
          <pc:docMk/>
          <pc:sldMk cId="2083560170" sldId="257"/>
        </pc:sldMkLst>
        <pc:spChg chg="mod">
          <ac:chgData name="Мамонтова Екатерина" userId="a1791208e1efa870" providerId="Windows Live" clId="Web-{8B3F715C-C0B9-426D-81FF-0D00B7ADC479}" dt="2021-03-08T17:23:19.339" v="156" actId="20577"/>
          <ac:spMkLst>
            <pc:docMk/>
            <pc:sldMk cId="2083560170" sldId="257"/>
            <ac:spMk id="2" creationId="{C3FC1004-EF84-4C6C-9A44-DE667A411C24}"/>
          </ac:spMkLst>
        </pc:spChg>
        <pc:spChg chg="mod">
          <ac:chgData name="Мамонтова Екатерина" userId="a1791208e1efa870" providerId="Windows Live" clId="Web-{8B3F715C-C0B9-426D-81FF-0D00B7ADC479}" dt="2021-03-08T17:25:20.563" v="215" actId="1076"/>
          <ac:spMkLst>
            <pc:docMk/>
            <pc:sldMk cId="2083560170" sldId="257"/>
            <ac:spMk id="3" creationId="{C5060C07-40F4-4C56-8A2E-1CB52ED78A8A}"/>
          </ac:spMkLst>
        </pc:spChg>
      </pc:sldChg>
      <pc:sldChg chg="modSp new">
        <pc:chgData name="Мамонтова Екатерина" userId="a1791208e1efa870" providerId="Windows Live" clId="Web-{8B3F715C-C0B9-426D-81FF-0D00B7ADC479}" dt="2021-03-08T17:40:49.391" v="611" actId="20577"/>
        <pc:sldMkLst>
          <pc:docMk/>
          <pc:sldMk cId="3660555698" sldId="258"/>
        </pc:sldMkLst>
        <pc:spChg chg="mod">
          <ac:chgData name="Мамонтова Екатерина" userId="a1791208e1efa870" providerId="Windows Live" clId="Web-{8B3F715C-C0B9-426D-81FF-0D00B7ADC479}" dt="2021-03-08T17:30:04.718" v="225" actId="20577"/>
          <ac:spMkLst>
            <pc:docMk/>
            <pc:sldMk cId="3660555698" sldId="258"/>
            <ac:spMk id="2" creationId="{BD8C943F-8C62-4A4B-B957-E0429BE6304A}"/>
          </ac:spMkLst>
        </pc:spChg>
        <pc:spChg chg="mod">
          <ac:chgData name="Мамонтова Екатерина" userId="a1791208e1efa870" providerId="Windows Live" clId="Web-{8B3F715C-C0B9-426D-81FF-0D00B7ADC479}" dt="2021-03-08T17:40:49.391" v="611" actId="20577"/>
          <ac:spMkLst>
            <pc:docMk/>
            <pc:sldMk cId="3660555698" sldId="258"/>
            <ac:spMk id="3" creationId="{0BE4CFA3-47E7-473B-878D-1E9054471BDD}"/>
          </ac:spMkLst>
        </pc:spChg>
      </pc:sldChg>
      <pc:sldChg chg="modSp new">
        <pc:chgData name="Мамонтова Екатерина" userId="a1791208e1efa870" providerId="Windows Live" clId="Web-{8B3F715C-C0B9-426D-81FF-0D00B7ADC479}" dt="2021-03-08T17:39:17.762" v="571" actId="1076"/>
        <pc:sldMkLst>
          <pc:docMk/>
          <pc:sldMk cId="1658622993" sldId="259"/>
        </pc:sldMkLst>
        <pc:spChg chg="mod">
          <ac:chgData name="Мамонтова Екатерина" userId="a1791208e1efa870" providerId="Windows Live" clId="Web-{8B3F715C-C0B9-426D-81FF-0D00B7ADC479}" dt="2021-03-08T17:34:04.918" v="246" actId="20577"/>
          <ac:spMkLst>
            <pc:docMk/>
            <pc:sldMk cId="1658622993" sldId="259"/>
            <ac:spMk id="2" creationId="{B5112206-59C3-49C4-8AA8-8D87D2B57706}"/>
          </ac:spMkLst>
        </pc:spChg>
        <pc:spChg chg="mod">
          <ac:chgData name="Мамонтова Екатерина" userId="a1791208e1efa870" providerId="Windows Live" clId="Web-{8B3F715C-C0B9-426D-81FF-0D00B7ADC479}" dt="2021-03-08T17:39:17.762" v="571" actId="1076"/>
          <ac:spMkLst>
            <pc:docMk/>
            <pc:sldMk cId="1658622993" sldId="259"/>
            <ac:spMk id="3" creationId="{1B170A58-3ED4-48D7-AF04-344C251DDE2A}"/>
          </ac:spMkLst>
        </pc:spChg>
      </pc:sldChg>
      <pc:sldChg chg="modSp new">
        <pc:chgData name="Мамонтова Екатерина" userId="a1791208e1efa870" providerId="Windows Live" clId="Web-{8B3F715C-C0B9-426D-81FF-0D00B7ADC479}" dt="2021-03-08T17:39:05.542" v="567" actId="20577"/>
        <pc:sldMkLst>
          <pc:docMk/>
          <pc:sldMk cId="1039321364" sldId="260"/>
        </pc:sldMkLst>
        <pc:spChg chg="mod">
          <ac:chgData name="Мамонтова Екатерина" userId="a1791208e1efa870" providerId="Windows Live" clId="Web-{8B3F715C-C0B9-426D-81FF-0D00B7ADC479}" dt="2021-03-08T17:36:35.691" v="368" actId="20577"/>
          <ac:spMkLst>
            <pc:docMk/>
            <pc:sldMk cId="1039321364" sldId="260"/>
            <ac:spMk id="2" creationId="{65F1D5A1-11C7-4AA0-8E1B-7FAAE602B0E1}"/>
          </ac:spMkLst>
        </pc:spChg>
        <pc:spChg chg="mod">
          <ac:chgData name="Мамонтова Екатерина" userId="a1791208e1efa870" providerId="Windows Live" clId="Web-{8B3F715C-C0B9-426D-81FF-0D00B7ADC479}" dt="2021-03-08T17:39:05.542" v="567" actId="20577"/>
          <ac:spMkLst>
            <pc:docMk/>
            <pc:sldMk cId="1039321364" sldId="260"/>
            <ac:spMk id="3" creationId="{2B5DC607-EE61-44A1-9465-9C513A4B44F7}"/>
          </ac:spMkLst>
        </pc:spChg>
      </pc:sldChg>
      <pc:sldMasterChg chg="del delSldLayout">
        <pc:chgData name="Мамонтова Екатерина" userId="a1791208e1efa870" providerId="Windows Live" clId="Web-{8B3F715C-C0B9-426D-81FF-0D00B7ADC479}" dt="2021-03-08T17:11:29.397" v="0"/>
        <pc:sldMasterMkLst>
          <pc:docMk/>
          <pc:sldMasterMk cId="3154979492" sldId="2147483648"/>
        </pc:sldMasterMkLst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Мамонтова Екатерина" userId="a1791208e1efa870" providerId="Windows Live" clId="Web-{8B3F715C-C0B9-426D-81FF-0D00B7ADC479}" dt="2021-03-08T17:11:29.397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Мамонтова Екатерина" userId="a1791208e1efa870" providerId="Windows Live" clId="Web-{8B3F715C-C0B9-426D-81FF-0D00B7ADC479}" dt="2021-03-08T17:11:50.288" v="1"/>
        <pc:sldMasterMkLst>
          <pc:docMk/>
          <pc:sldMasterMk cId="1679736568" sldId="2147483673"/>
        </pc:sldMasterMkLst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1129330092" sldId="2147483662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3901222026" sldId="2147483663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3992715577" sldId="2147483664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316216859" sldId="2147483665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941650852" sldId="2147483666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273340770" sldId="2147483667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1437991158" sldId="2147483668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1789731654" sldId="2147483669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2764461009" sldId="2147483670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2867124292" sldId="2147483671"/>
          </pc:sldLayoutMkLst>
        </pc:sldLayoutChg>
        <pc:sldLayoutChg chg="add del">
          <pc:chgData name="Мамонтова Екатерина" userId="a1791208e1efa870" providerId="Windows Live" clId="Web-{8B3F715C-C0B9-426D-81FF-0D00B7ADC479}" dt="2021-03-08T17:11:50.288" v="1"/>
          <pc:sldLayoutMkLst>
            <pc:docMk/>
            <pc:sldMasterMk cId="1679736568" sldId="2147483673"/>
            <pc:sldLayoutMk cId="2171163012" sldId="2147483672"/>
          </pc:sldLayoutMkLst>
        </pc:sldLayoutChg>
      </pc:sldMasterChg>
      <pc:sldMasterChg chg="add del addSldLayout delSldLayout modSldLayout">
        <pc:chgData name="Мамонтова Екатерина" userId="a1791208e1efa870" providerId="Windows Live" clId="Web-{8B3F715C-C0B9-426D-81FF-0D00B7ADC479}" dt="2021-03-08T17:12:04.102" v="2"/>
        <pc:sldMasterMkLst>
          <pc:docMk/>
          <pc:sldMasterMk cId="763887785" sldId="2147483674"/>
        </pc:sldMasterMkLst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2582221447" sldId="2147483675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3963517936" sldId="2147483676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3353326650" sldId="2147483677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3759434789" sldId="2147483678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3587920845" sldId="2147483679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599934013" sldId="2147483680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3057553499" sldId="2147483681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548210621" sldId="2147483682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4044444583" sldId="2147483683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1990268186" sldId="2147483684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04.102" v="2"/>
          <pc:sldLayoutMkLst>
            <pc:docMk/>
            <pc:sldMasterMk cId="763887785" sldId="2147483674"/>
            <pc:sldLayoutMk cId="401418398" sldId="2147483685"/>
          </pc:sldLayoutMkLst>
        </pc:sldLayoutChg>
      </pc:sldMasterChg>
      <pc:sldMasterChg chg="add del addSldLayout delSldLayout modSldLayout">
        <pc:chgData name="Мамонтова Екатерина" userId="a1791208e1efa870" providerId="Windows Live" clId="Web-{8B3F715C-C0B9-426D-81FF-0D00B7ADC479}" dt="2021-03-08T17:12:52.260" v="6"/>
        <pc:sldMasterMkLst>
          <pc:docMk/>
          <pc:sldMasterMk cId="4251328442" sldId="2147483686"/>
        </pc:sldMasterMkLst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1463619300" sldId="2147483687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968960761" sldId="2147483688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198805699" sldId="2147483689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2331970771" sldId="2147483690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693315214" sldId="2147483691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358909387" sldId="2147483692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809505094" sldId="2147483693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2409652184" sldId="2147483694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590386096" sldId="2147483695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1030618164" sldId="2147483696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2:52.260" v="6"/>
          <pc:sldLayoutMkLst>
            <pc:docMk/>
            <pc:sldMasterMk cId="4251328442" sldId="2147483686"/>
            <pc:sldLayoutMk cId="3902971310" sldId="2147483697"/>
          </pc:sldLayoutMkLst>
        </pc:sldLayoutChg>
      </pc:sldMasterChg>
      <pc:sldMasterChg chg="add del addSldLayout delSldLayout modSldLayout">
        <pc:chgData name="Мамонтова Екатерина" userId="a1791208e1efa870" providerId="Windows Live" clId="Web-{8B3F715C-C0B9-426D-81FF-0D00B7ADC479}" dt="2021-03-08T17:14:06.623" v="8"/>
        <pc:sldMasterMkLst>
          <pc:docMk/>
          <pc:sldMasterMk cId="2582229308" sldId="2147483698"/>
        </pc:sldMasterMkLst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4189823486" sldId="2147483699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1322311003" sldId="2147483700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1554139603" sldId="2147483701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3685642841" sldId="2147483702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33494160" sldId="2147483703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392783693" sldId="2147483704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2179658268" sldId="2147483705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291034587" sldId="2147483706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3537777782" sldId="2147483707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716853746" sldId="2147483708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6.623" v="8"/>
          <pc:sldLayoutMkLst>
            <pc:docMk/>
            <pc:sldMasterMk cId="2582229308" sldId="2147483698"/>
            <pc:sldLayoutMk cId="3244988964" sldId="2147483709"/>
          </pc:sldLayoutMkLst>
        </pc:sldLayoutChg>
      </pc:sldMasterChg>
      <pc:sldMasterChg chg="add del addSldLayout delSldLayout modSldLayout">
        <pc:chgData name="Мамонтова Екатерина" userId="a1791208e1efa870" providerId="Windows Live" clId="Web-{8B3F715C-C0B9-426D-81FF-0D00B7ADC479}" dt="2021-03-08T17:14:09.358" v="9"/>
        <pc:sldMasterMkLst>
          <pc:docMk/>
          <pc:sldMasterMk cId="3623892029" sldId="2147483710"/>
        </pc:sldMasterMkLst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1868223405" sldId="2147483711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3804164982" sldId="2147483712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1342073934" sldId="2147483713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4209667695" sldId="2147483714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2211447167" sldId="2147483715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2399967117" sldId="2147483716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69176223" sldId="2147483717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3505043056" sldId="2147483718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1879135300" sldId="2147483719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3188699317" sldId="2147483720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541103186" sldId="2147483721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2146513309" sldId="2147483722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2509513363" sldId="2147483723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2693374529" sldId="2147483724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4171693792" sldId="2147483725"/>
          </pc:sldLayoutMkLst>
        </pc:sldLayoutChg>
        <pc:sldLayoutChg chg="add del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623892029" sldId="2147483710"/>
            <pc:sldLayoutMk cId="958016735" sldId="2147483726"/>
          </pc:sldLayoutMkLst>
        </pc:sldLayoutChg>
      </pc:sldMasterChg>
      <pc:sldMasterChg chg="add addSldLayout modSldLayout">
        <pc:chgData name="Мамонтова Екатерина" userId="a1791208e1efa870" providerId="Windows Live" clId="Web-{8B3F715C-C0B9-426D-81FF-0D00B7ADC479}" dt="2021-03-08T17:14:09.358" v="9"/>
        <pc:sldMasterMkLst>
          <pc:docMk/>
          <pc:sldMasterMk cId="3136379445" sldId="2147483727"/>
        </pc:sldMasterMkLst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3441755572" sldId="2147483728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221776744" sldId="2147483729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930117931" sldId="2147483730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2312458565" sldId="2147483731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4202329953" sldId="2147483732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1705801331" sldId="2147483733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4031873912" sldId="2147483734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1839164644" sldId="2147483735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3131669857" sldId="2147483736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659441033" sldId="2147483737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1071635574" sldId="2147483738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152328701" sldId="2147483739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763872980" sldId="2147483740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3712563063" sldId="2147483741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1676845339" sldId="2147483742"/>
          </pc:sldLayoutMkLst>
        </pc:sldLayoutChg>
        <pc:sldLayoutChg chg="add mod replId">
          <pc:chgData name="Мамонтова Екатерина" userId="a1791208e1efa870" providerId="Windows Live" clId="Web-{8B3F715C-C0B9-426D-81FF-0D00B7ADC479}" dt="2021-03-08T17:14:09.358" v="9"/>
          <pc:sldLayoutMkLst>
            <pc:docMk/>
            <pc:sldMasterMk cId="3136379445" sldId="2147483727"/>
            <pc:sldLayoutMk cId="3914308746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6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87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1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7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0862" y="1040695"/>
            <a:ext cx="9065962" cy="118614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Разработка веб - сайта для частной клиники "</a:t>
            </a:r>
            <a:r>
              <a:rPr lang="ru-RU" sz="3200" dirty="0">
                <a:solidFill>
                  <a:schemeClr val="accent2"/>
                </a:solidFill>
                <a:ea typeface="+mj-lt"/>
                <a:cs typeface="+mj-lt"/>
              </a:rPr>
              <a:t>Наша медицина</a:t>
            </a:r>
            <a:r>
              <a:rPr lang="ru-RU" sz="3200" dirty="0">
                <a:solidFill>
                  <a:schemeClr val="accent2"/>
                </a:solidFill>
              </a:rPr>
              <a:t>"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A0A8-04AE-4092-BA66-F12FF45E026B}"/>
              </a:ext>
            </a:extLst>
          </p:cNvPr>
          <p:cNvSpPr txBox="1"/>
          <p:nvPr/>
        </p:nvSpPr>
        <p:spPr>
          <a:xfrm>
            <a:off x="176213" y="164305"/>
            <a:ext cx="116014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/>
              <a:t>Государственное бюджетное профессиональное образовательное учреждение Астраханской области "Астраханский колледж вычислительной техники"</a:t>
            </a:r>
          </a:p>
        </p:txBody>
      </p:sp>
      <p:pic>
        <p:nvPicPr>
          <p:cNvPr id="6" name="Рисунок 6" descr="Изображение выглядит как внутренний, синий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5A0D5DD5-06B4-407B-9857-D3AC62D6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6" y="2237738"/>
            <a:ext cx="6350792" cy="3501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36E34-4E82-439F-9C4F-E498255B3E1B}"/>
              </a:ext>
            </a:extLst>
          </p:cNvPr>
          <p:cNvSpPr txBox="1"/>
          <p:nvPr/>
        </p:nvSpPr>
        <p:spPr>
          <a:xfrm>
            <a:off x="1557337" y="6093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Разработчик: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A574-5DDC-412A-AEBA-976268909101}"/>
              </a:ext>
            </a:extLst>
          </p:cNvPr>
          <p:cNvSpPr txBox="1"/>
          <p:nvPr/>
        </p:nvSpPr>
        <p:spPr>
          <a:xfrm>
            <a:off x="7546181" y="5962649"/>
            <a:ext cx="3088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Мамонтова Екатерина</a:t>
            </a:r>
            <a:endParaRPr lang="ru-RU"/>
          </a:p>
          <a:p>
            <a:pPr algn="ctr"/>
            <a:r>
              <a:rPr lang="ru-RU" dirty="0"/>
              <a:t>Студентка группы РП-41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C1004-EF84-4C6C-9A44-DE667A4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60C07-40F4-4C56-8A2E-1CB52ED7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30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На сегодняшний день, каждая организация имеет свой собственный сайт. В условиях использования информационных технологий - это необходимый фактор , позволяющий донести информацию о товаре, бренде, организации до клиента в удобной и понятной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20835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C943F-8C62-4A4B-B957-E0429BE6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4CFA3-47E7-473B-878D-1E905447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589"/>
            <a:ext cx="8596668" cy="53968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ea typeface="+mn-lt"/>
                <a:cs typeface="+mn-lt"/>
              </a:rPr>
              <a:t>Создание адаптивного и комфортного в использовании интерфейса для частной клиники “НАША МЕДИЦИНА” актуален в наше время. В период пандемии многие не рискуют выходить на улицу, а уж тем более ходить в поликлиники и больницы. Тогда на помощь идет онлайн медцентр “НАША МЕДИЦИНА”. На сайте будет использован минималистичный дизайн простой в понимании, а пользователям будут доступны следующие функции: </a:t>
            </a:r>
            <a:endParaRPr lang="ru-RU" sz="2400"/>
          </a:p>
          <a:p>
            <a:r>
              <a:rPr lang="ru-RU" sz="2400" dirty="0">
                <a:ea typeface="+mn-lt"/>
                <a:cs typeface="+mn-lt"/>
              </a:rPr>
              <a:t>Поиск врача;</a:t>
            </a:r>
            <a:endParaRPr lang="ru-RU" sz="2400" dirty="0"/>
          </a:p>
          <a:p>
            <a:r>
              <a:rPr lang="ru-RU" sz="2400" dirty="0">
                <a:ea typeface="+mn-lt"/>
                <a:cs typeface="+mn-lt"/>
              </a:rPr>
              <a:t>Онлайн аптека;</a:t>
            </a:r>
          </a:p>
          <a:p>
            <a:r>
              <a:rPr lang="ru-RU" sz="2400" dirty="0">
                <a:ea typeface="+mn-lt"/>
                <a:cs typeface="+mn-lt"/>
              </a:rPr>
              <a:t>Консультация;</a:t>
            </a:r>
          </a:p>
          <a:p>
            <a:r>
              <a:rPr lang="ru-RU" sz="2400" dirty="0">
                <a:ea typeface="+mn-lt"/>
                <a:cs typeface="+mn-lt"/>
              </a:rPr>
              <a:t>Срочная помощь;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05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2206-59C3-49C4-8AA8-8D87D2B5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70A58-3ED4-48D7-AF04-344C251D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1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 разработке веб-сайта для частной клиники "НАША МЕДИЦИНА" использовались следующие средства разработки:</a:t>
            </a:r>
          </a:p>
          <a:p>
            <a:r>
              <a:rPr lang="ru-RU" sz="2800" dirty="0" err="1"/>
              <a:t>JavaScript</a:t>
            </a:r>
            <a:r>
              <a:rPr lang="ru-RU" sz="2800" dirty="0"/>
              <a:t>;</a:t>
            </a:r>
          </a:p>
          <a:p>
            <a:r>
              <a:rPr lang="ru-RU" sz="2800" dirty="0"/>
              <a:t>HTML;</a:t>
            </a:r>
          </a:p>
          <a:p>
            <a:r>
              <a:rPr lang="ru-RU" sz="2800" dirty="0"/>
              <a:t>CSS;</a:t>
            </a:r>
          </a:p>
        </p:txBody>
      </p:sp>
    </p:spTree>
    <p:extLst>
      <p:ext uri="{BB962C8B-B14F-4D97-AF65-F5344CB8AC3E}">
        <p14:creationId xmlns:p14="http://schemas.microsoft.com/office/powerpoint/2010/main" val="16586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1D5A1-11C7-4AA0-8E1B-7FAAE602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DC607-EE61-44A1-9465-9C513A4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87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В результате выполнения учебной практики был разработан веб-сайт для частной клиники "НАША МЕДИЦИНА". С удобным интерфейсом и привлекательным дизайном. Сайт полностью удовлетворяет требованиям технического задания и имеет достоинства по сравнению с аналогами в сфере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39321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Facet</vt:lpstr>
      <vt:lpstr>Разработка веб - сайта для частной клиники "Наша медицина"</vt:lpstr>
      <vt:lpstr>Введение</vt:lpstr>
      <vt:lpstr>Актуальность</vt:lpstr>
      <vt:lpstr>Средства разработки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149</cp:revision>
  <dcterms:created xsi:type="dcterms:W3CDTF">2021-03-08T17:07:43Z</dcterms:created>
  <dcterms:modified xsi:type="dcterms:W3CDTF">2021-03-08T17:42:37Z</dcterms:modified>
</cp:coreProperties>
</file>