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59" r:id="rId8"/>
    <p:sldId id="260" r:id="rId9"/>
    <p:sldId id="267" r:id="rId10"/>
    <p:sldId id="268" r:id="rId11"/>
    <p:sldId id="263" r:id="rId12"/>
    <p:sldId id="261" r:id="rId13"/>
    <p:sldId id="262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831497-8B02-4AA2-B610-531584C5C2B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C90FD3-9B3E-4479-B194-5ECECB7187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haroni" pitchFamily="2" charset="-79"/>
                <a:cs typeface="Aharoni" pitchFamily="2" charset="-79"/>
              </a:rPr>
              <a:t>TUJUAN RPL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6200" y="3200400"/>
            <a:ext cx="4876800" cy="1828800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Eka</a:t>
            </a:r>
            <a:r>
              <a:rPr kumimoji="0" lang="en-US" sz="60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6000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fitriana</a:t>
            </a:r>
            <a:endParaRPr kumimoji="0" lang="en-US" sz="6000" b="0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cap="all" baseline="0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Aharoni" pitchFamily="2" charset="-79"/>
                <a:ea typeface="+mj-ea"/>
                <a:cs typeface="Aharoni" pitchFamily="2" charset="-79"/>
              </a:rPr>
              <a:t>1421024122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Mi 5</a:t>
            </a: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Ease 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Remembering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mengingat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penggunaan,tampilan,maupun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Easy of Use,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user-friendly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mengolah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haroni" pitchFamily="2" charset="-79"/>
                <a:cs typeface="Aharoni" pitchFamily="2" charset="-79"/>
              </a:rPr>
              <a:t>SISI MAINTAINER/MODIFIER: 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2057400"/>
            <a:ext cx="8458200" cy="2895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penginstallan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kemungkinannya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100 %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bug).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terdokumentasi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Source code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terstruktur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Minimum Errors 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penginstallan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Good Documentations =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terdokumentasi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baik,agar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Readable Code = </a:t>
            </a:r>
            <a:r>
              <a:rPr lang="en-US" sz="3600" dirty="0" err="1" smtClean="0"/>
              <a:t>kode</a:t>
            </a:r>
            <a:r>
              <a:rPr lang="en-US" sz="3600" dirty="0" smtClean="0"/>
              <a:t> program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dipahami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mudah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manusia</a:t>
            </a:r>
            <a:r>
              <a:rPr lang="en-US" sz="3600" dirty="0" smtClean="0"/>
              <a:t>. 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Good Design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konsekuensi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agar user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menggunakannya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Reliability =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periode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200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Arno Pro Caption" pitchFamily="18" charset="0"/>
              </a:rPr>
              <a:t>Tujuan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utama</a:t>
            </a:r>
            <a:r>
              <a:rPr lang="en-US" sz="2800" dirty="0" smtClean="0">
                <a:latin typeface="Arno Pro Caption" pitchFamily="18" charset="0"/>
              </a:rPr>
              <a:t> sponsor </a:t>
            </a:r>
            <a:r>
              <a:rPr lang="en-US" sz="2800" dirty="0" err="1" smtClean="0">
                <a:latin typeface="Arno Pro Caption" pitchFamily="18" charset="0"/>
              </a:rPr>
              <a:t>adalah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menghasilkan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atau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menghemat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uang</a:t>
            </a:r>
            <a:r>
              <a:rPr lang="en-US" sz="2800" dirty="0" smtClean="0">
                <a:latin typeface="Arno Pro Caption" pitchFamily="18" charset="0"/>
              </a:rPr>
              <a:t>. Sponsor </a:t>
            </a:r>
            <a:r>
              <a:rPr lang="en-US" sz="2800" dirty="0" err="1" smtClean="0">
                <a:latin typeface="Arno Pro Caption" pitchFamily="18" charset="0"/>
              </a:rPr>
              <a:t>ingin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menggunakan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perangkat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lunak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tersebut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untuk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meningkatkan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produktivitas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r>
              <a:rPr lang="en-US" sz="2800" dirty="0" err="1" smtClean="0">
                <a:latin typeface="Arno Pro Caption" pitchFamily="18" charset="0"/>
              </a:rPr>
              <a:t>organisasi</a:t>
            </a:r>
            <a:r>
              <a:rPr lang="en-US" sz="2800" dirty="0" smtClean="0">
                <a:latin typeface="Arno Pro Caption" pitchFamily="18" charset="0"/>
              </a:rPr>
              <a:t>. Sponsor </a:t>
            </a:r>
            <a:r>
              <a:rPr lang="en-US" sz="2800" dirty="0" err="1" smtClean="0">
                <a:latin typeface="Arno Pro Caption" pitchFamily="18" charset="0"/>
              </a:rPr>
              <a:t>mengharapkan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untuk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dapat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menghasilkan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sebuah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layanan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r>
              <a:rPr lang="en-US" sz="2800" dirty="0" err="1" smtClean="0">
                <a:latin typeface="Arno Pro Caption" pitchFamily="18" charset="0"/>
              </a:rPr>
              <a:t>dengan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biaya</a:t>
            </a:r>
            <a:r>
              <a:rPr lang="en-US" sz="2800" dirty="0" smtClean="0">
                <a:latin typeface="Arno Pro Caption" pitchFamily="18" charset="0"/>
              </a:rPr>
              <a:t> yang </a:t>
            </a:r>
            <a:r>
              <a:rPr lang="en-US" sz="2800" dirty="0" err="1" smtClean="0">
                <a:latin typeface="Arno Pro Caption" pitchFamily="18" charset="0"/>
              </a:rPr>
              <a:t>rendah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tetapi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masuk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akal</a:t>
            </a:r>
            <a:r>
              <a:rPr lang="en-US" sz="2800" dirty="0" smtClean="0">
                <a:latin typeface="Arno Pro Caption" pitchFamily="18" charset="0"/>
              </a:rPr>
              <a:t>. </a:t>
            </a:r>
            <a:r>
              <a:rPr lang="en-US" sz="2800" dirty="0" err="1" smtClean="0">
                <a:latin typeface="Arno Pro Caption" pitchFamily="18" charset="0"/>
              </a:rPr>
              <a:t>Karena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itu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sistem</a:t>
            </a:r>
            <a:r>
              <a:rPr lang="en-US" sz="2800" dirty="0" smtClean="0">
                <a:latin typeface="Arno Pro Caption" pitchFamily="18" charset="0"/>
              </a:rPr>
              <a:t> yang </a:t>
            </a:r>
            <a:r>
              <a:rPr lang="en-US" sz="2800" dirty="0" err="1" smtClean="0">
                <a:latin typeface="Arno Pro Caption" pitchFamily="18" charset="0"/>
              </a:rPr>
              <a:t>dibuat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br>
              <a:rPr lang="en-US" sz="2800" dirty="0" smtClean="0">
                <a:latin typeface="Arno Pro Caption" pitchFamily="18" charset="0"/>
              </a:rPr>
            </a:br>
            <a:r>
              <a:rPr lang="en-US" sz="2800" dirty="0" err="1" smtClean="0">
                <a:latin typeface="Arno Pro Caption" pitchFamily="18" charset="0"/>
              </a:rPr>
              <a:t>harus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handal</a:t>
            </a:r>
            <a:r>
              <a:rPr lang="en-US" sz="2800" dirty="0" smtClean="0">
                <a:latin typeface="Arno Pro Caption" pitchFamily="18" charset="0"/>
              </a:rPr>
              <a:t>, </a:t>
            </a:r>
            <a:r>
              <a:rPr lang="en-US" sz="2800" dirty="0" err="1" smtClean="0">
                <a:latin typeface="Arno Pro Caption" pitchFamily="18" charset="0"/>
              </a:rPr>
              <a:t>fleksibel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efisien</a:t>
            </a:r>
            <a:r>
              <a:rPr lang="en-US" sz="2800" dirty="0" smtClean="0">
                <a:latin typeface="Arno Pro Caption" pitchFamily="18" charset="0"/>
              </a:rPr>
              <a:t>. </a:t>
            </a:r>
            <a:r>
              <a:rPr lang="en-US" sz="2800" dirty="0" err="1" smtClean="0">
                <a:latin typeface="Arno Pro Caption" pitchFamily="18" charset="0"/>
              </a:rPr>
              <a:t>Selain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itu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biaya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dari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pemeliharaan</a:t>
            </a:r>
            <a:r>
              <a:rPr lang="en-US" sz="2800" dirty="0" smtClean="0">
                <a:latin typeface="Arno Pro Caption" pitchFamily="18" charset="0"/>
              </a:rPr>
              <a:t>, </a:t>
            </a:r>
            <a:r>
              <a:rPr lang="en-US" sz="2800" dirty="0" err="1" smtClean="0">
                <a:latin typeface="Arno Pro Caption" pitchFamily="18" charset="0"/>
              </a:rPr>
              <a:t>modifikasi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peningkatan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dari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sistem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tersebut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harus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serendah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mungkin</a:t>
            </a:r>
            <a:r>
              <a:rPr lang="en-US" sz="2800" dirty="0" smtClean="0">
                <a:latin typeface="Arno Pro Caption" pitchFamily="18" charset="0"/>
              </a:rPr>
              <a:t>.</a:t>
            </a:r>
            <a:endParaRPr lang="en-US" sz="2800" dirty="0">
              <a:latin typeface="Arno Pro Captio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04800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SPONSOR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1600200"/>
            <a:ext cx="8458200" cy="2133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Low Cost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32766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Increased Productivity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 err="1" smtClean="0">
                <a:latin typeface="Arno Pro Caption" pitchFamily="18" charset="0"/>
                <a:cs typeface="Times New Roman" pitchFamily="18" charset="0"/>
              </a:rPr>
              <a:t>M</a:t>
            </a:r>
            <a:r>
              <a:rPr lang="en-US" sz="4000" dirty="0" err="1" smtClean="0">
                <a:latin typeface="Arno Pro Caption" pitchFamily="18" charset="0"/>
              </a:rPr>
              <a:t>odifikasi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dan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peningkatan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dari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sistem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tersebut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harus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serendah</a:t>
            </a:r>
            <a:r>
              <a:rPr lang="en-US" sz="4000" dirty="0" smtClean="0">
                <a:latin typeface="Arno Pro Caption" pitchFamily="18" charset="0"/>
              </a:rPr>
              <a:t> </a:t>
            </a:r>
            <a:r>
              <a:rPr lang="en-US" sz="4000" dirty="0" err="1" smtClean="0">
                <a:latin typeface="Arno Pro Caption" pitchFamily="18" charset="0"/>
              </a:rPr>
              <a:t>mungkin</a:t>
            </a:r>
            <a:r>
              <a:rPr lang="en-US" sz="4000" dirty="0" smtClean="0">
                <a:latin typeface="Arno Pro Caption" pitchFamily="18" charset="0"/>
              </a:rPr>
              <a:t>.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458200" cy="259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user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bertukar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290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Eficiency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Usaha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berkesinambungan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ekonomis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3200" dirty="0" smtClean="0">
                <a:latin typeface="Times New Roman" pitchFamily="18" charset="0"/>
                <a:cs typeface="Times New Roman" pitchFamily="18" charset="0"/>
              </a:rPr>
              <a:t>tidak mengakibatkan pemborosan penggunaan sumber daya sistem.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PEMAKAI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458200" cy="41148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tugas-tugasnya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fungsi-fungsi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handal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konsisten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diingat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Funcionality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2766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Ease of Learning =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mengoperasikan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memandanginya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icon, menu-menu,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software,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Words>289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TUJUAN RPL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win7</dc:creator>
  <cp:lastModifiedBy>win7</cp:lastModifiedBy>
  <cp:revision>11</cp:revision>
  <dcterms:created xsi:type="dcterms:W3CDTF">2015-09-29T14:30:51Z</dcterms:created>
  <dcterms:modified xsi:type="dcterms:W3CDTF">2015-09-30T01:05:31Z</dcterms:modified>
</cp:coreProperties>
</file>