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77"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y="9753600" cx="13004800"/>
  <p:notesSz cx="6858000" cy="9144000"/>
  <p:defaultTex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ctr" defTabSz="584200" fontAlgn="auto" hangingPunct="0" indent="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1pPr>
    <a:lvl2pPr algn="ctr" defTabSz="584200" fontAlgn="auto" hangingPunct="0" indent="2286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2pPr>
    <a:lvl3pPr algn="ctr" defTabSz="584200" fontAlgn="auto" hangingPunct="0" indent="4572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3pPr>
    <a:lvl4pPr algn="ctr" defTabSz="584200" fontAlgn="auto" hangingPunct="0" indent="6858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4pPr>
    <a:lvl5pPr algn="ctr" defTabSz="584200" fontAlgn="auto" hangingPunct="0" indent="9144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5pPr>
    <a:lvl6pPr algn="ctr" defTabSz="584200" fontAlgn="auto" hangingPunct="0" indent="11430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6pPr>
    <a:lvl7pPr algn="ctr" defTabSz="584200" fontAlgn="auto" hangingPunct="0" indent="13716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7pPr>
    <a:lvl8pPr algn="ctr" defTabSz="584200" fontAlgn="auto" hangingPunct="0" indent="16002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8pPr>
    <a:lvl9pPr algn="ctr" defTabSz="584200" fontAlgn="auto" hangingPunct="0" indent="182880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ationPr>
</file>

<file path=ppt/tableStyles.xml><?xml version="1.0" encoding="utf-8"?>
<a:tblStyleLst xmlns:a="http://schemas.openxmlformats.org/drawingml/2006/main" def="{5C22544A-7EE6-4342-B048-85BDC9FD1C3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showComments="1">
  <p:slideViewPr>
    <p:cSldViewPr>
      <p:cViewPr>
        <p:scale>
          <a:sx n="0" d="0"/>
          <a:sy n="0" d="0"/>
        </p:scale>
        <p:origin x="0" y="0"/>
      </p:cViewPr>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47" name="Shape 116"/>
          <p:cNvSpPr/>
          <p:nvPr>
            <p:ph type="sldImg"/>
          </p:nvPr>
        </p:nvSpPr>
        <p:spPr>
          <a:xfrm>
            <a:off x="1143000" y="685800"/>
            <a:ext cx="4572000" cy="3429000"/>
          </a:xfrm>
          <a:prstGeom prst="rect"/>
        </p:spPr>
        <p:txBody>
          <a:bodyPr/>
          <a:p/>
        </p:txBody>
      </p:sp>
      <p:sp>
        <p:nvSpPr>
          <p:cNvPr id="1048648" name="Shape 117"/>
          <p:cNvSpPr/>
          <p:nvPr>
            <p:ph type="body" sz="quarter" idx="1"/>
          </p:nvPr>
        </p:nvSpPr>
        <p:spPr>
          <a:xfrm>
            <a:off x="914400" y="4343400"/>
            <a:ext cx="5029200" cy="4114800"/>
          </a:xfrm>
          <a:prstGeom prst="rect"/>
        </p:spPr>
        <p:txBody>
          <a:bodyPr/>
          <a:p/>
        </p:txBody>
      </p:sp>
    </p:spTree>
  </p:cSld>
  <p:clrMap accent1="accent1" accent2="accent2" accent3="accent3" accent4="accent4" accent5="accent5" accent6="accent6" bg1="lt1" bg2="lt2" tx1="dk1" tx2="dk2" hlink="hlink" folHlink="folHlink"/>
  <p:notesStyle>
    <a:lvl1pPr defTabSz="457200" latinLnBrk="0">
      <a:lnSpc>
        <a:spcPct val="117999"/>
      </a:lnSpc>
      <a:defRPr sz="2200">
        <a:latin typeface="Helvetica Neue"/>
        <a:ea typeface="Helvetica Neue"/>
        <a:cs typeface="Helvetica Neue"/>
        <a:sym typeface="Helvetica Neue"/>
      </a:defRPr>
    </a:lvl1pPr>
    <a:lvl2pPr defTabSz="457200" indent="228600" latinLnBrk="0">
      <a:lnSpc>
        <a:spcPct val="117999"/>
      </a:lnSpc>
      <a:defRPr sz="2200">
        <a:latin typeface="Helvetica Neue"/>
        <a:ea typeface="Helvetica Neue"/>
        <a:cs typeface="Helvetica Neue"/>
        <a:sym typeface="Helvetica Neue"/>
      </a:defRPr>
    </a:lvl2pPr>
    <a:lvl3pPr defTabSz="457200" indent="457200" latinLnBrk="0">
      <a:lnSpc>
        <a:spcPct val="117999"/>
      </a:lnSpc>
      <a:defRPr sz="2200">
        <a:latin typeface="Helvetica Neue"/>
        <a:ea typeface="Helvetica Neue"/>
        <a:cs typeface="Helvetica Neue"/>
        <a:sym typeface="Helvetica Neue"/>
      </a:defRPr>
    </a:lvl3pPr>
    <a:lvl4pPr defTabSz="457200" indent="685800" latinLnBrk="0">
      <a:lnSpc>
        <a:spcPct val="117999"/>
      </a:lnSpc>
      <a:defRPr sz="2200">
        <a:latin typeface="Helvetica Neue"/>
        <a:ea typeface="Helvetica Neue"/>
        <a:cs typeface="Helvetica Neue"/>
        <a:sym typeface="Helvetica Neue"/>
      </a:defRPr>
    </a:lvl4pPr>
    <a:lvl5pPr defTabSz="457200" indent="914400" latinLnBrk="0">
      <a:lnSpc>
        <a:spcPct val="117999"/>
      </a:lnSpc>
      <a:defRPr sz="2200">
        <a:latin typeface="Helvetica Neue"/>
        <a:ea typeface="Helvetica Neue"/>
        <a:cs typeface="Helvetica Neue"/>
        <a:sym typeface="Helvetica Neue"/>
      </a:defRPr>
    </a:lvl5pPr>
    <a:lvl6pPr defTabSz="457200" indent="1143000" latinLnBrk="0">
      <a:lnSpc>
        <a:spcPct val="117999"/>
      </a:lnSpc>
      <a:defRPr sz="2200">
        <a:latin typeface="Helvetica Neue"/>
        <a:ea typeface="Helvetica Neue"/>
        <a:cs typeface="Helvetica Neue"/>
        <a:sym typeface="Helvetica Neue"/>
      </a:defRPr>
    </a:lvl6pPr>
    <a:lvl7pPr defTabSz="457200" indent="1371600" latinLnBrk="0">
      <a:lnSpc>
        <a:spcPct val="117999"/>
      </a:lnSpc>
      <a:defRPr sz="2200">
        <a:latin typeface="Helvetica Neue"/>
        <a:ea typeface="Helvetica Neue"/>
        <a:cs typeface="Helvetica Neue"/>
        <a:sym typeface="Helvetica Neue"/>
      </a:defRPr>
    </a:lvl7pPr>
    <a:lvl8pPr defTabSz="457200" indent="1600200" latinLnBrk="0">
      <a:lnSpc>
        <a:spcPct val="117999"/>
      </a:lnSpc>
      <a:defRPr sz="2200">
        <a:latin typeface="Helvetica Neue"/>
        <a:ea typeface="Helvetica Neue"/>
        <a:cs typeface="Helvetica Neue"/>
        <a:sym typeface="Helvetica Neue"/>
      </a:defRPr>
    </a:lvl8pPr>
    <a:lvl9pPr defTabSz="457200" indent="18288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1" showMasterSp="1" type="title">
  <p:cSld name="Title &amp; Subtitle">
    <p:spTree>
      <p:nvGrpSpPr>
        <p:cNvPr id="36" name=""/>
        <p:cNvGrpSpPr/>
        <p:nvPr/>
      </p:nvGrpSpPr>
      <p:grpSpPr>
        <a:xfrm>
          <a:off x="0" y="0"/>
          <a:ext cx="0" cy="0"/>
          <a:chOff x="0" y="0"/>
          <a:chExt cx="0" cy="0"/>
        </a:xfrm>
      </p:grpSpPr>
      <p:sp>
        <p:nvSpPr>
          <p:cNvPr id="1048579" name="Title Text"/>
          <p:cNvSpPr txBox="1"/>
          <p:nvPr>
            <p:ph type="title"/>
          </p:nvPr>
        </p:nvSpPr>
        <p:spPr>
          <a:xfrm>
            <a:off x="1270000" y="1638300"/>
            <a:ext cx="10464800" cy="3302000"/>
          </a:xfrm>
          <a:prstGeom prst="rect"/>
        </p:spPr>
        <p:txBody>
          <a:bodyPr anchor="b"/>
          <a:p>
            <a:r>
              <a:t>Title Text</a:t>
            </a:r>
          </a:p>
        </p:txBody>
      </p:sp>
      <p:sp>
        <p:nvSpPr>
          <p:cNvPr id="1048580" name="Body Level One…"/>
          <p:cNvSpPr txBox="1"/>
          <p:nvPr>
            <p:ph type="body" sz="quarter" idx="1"/>
          </p:nvPr>
        </p:nvSpPr>
        <p:spPr>
          <a:xfrm>
            <a:off x="1270000" y="5029200"/>
            <a:ext cx="10464800" cy="1130300"/>
          </a:xfrm>
          <a:prstGeom prst="rect"/>
        </p:spPr>
        <p:txBody>
          <a:bodyPr anchor="t"/>
          <a:lstStyle>
            <a:lvl1pPr algn="ctr" indent="0" marL="0">
              <a:spcBef>
                <a:spcPts val="0"/>
              </a:spcBef>
              <a:buClrTx/>
              <a:buSzTx/>
              <a:buNone/>
              <a:defRPr sz="3700"/>
            </a:lvl1pPr>
            <a:lvl2pPr algn="ctr" indent="228600" marL="0">
              <a:spcBef>
                <a:spcPts val="0"/>
              </a:spcBef>
              <a:buClrTx/>
              <a:buSzTx/>
              <a:buNone/>
              <a:defRPr sz="3700"/>
            </a:lvl2pPr>
            <a:lvl3pPr algn="ctr" indent="457200" marL="0">
              <a:spcBef>
                <a:spcPts val="0"/>
              </a:spcBef>
              <a:buClrTx/>
              <a:buSzTx/>
              <a:buNone/>
              <a:defRPr sz="3700"/>
            </a:lvl3pPr>
            <a:lvl4pPr algn="ctr" indent="685800" marL="0">
              <a:spcBef>
                <a:spcPts val="0"/>
              </a:spcBef>
              <a:buClrTx/>
              <a:buSzTx/>
              <a:buNone/>
              <a:defRPr sz="3700"/>
            </a:lvl4pPr>
            <a:lvl5pPr algn="ctr" indent="914400" marL="0">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581"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1" showMasterSp="1" type="tx">
  <p:cSld name="Quote">
    <p:spTree>
      <p:nvGrpSpPr>
        <p:cNvPr id="68" name=""/>
        <p:cNvGrpSpPr/>
        <p:nvPr/>
      </p:nvGrpSpPr>
      <p:grpSpPr>
        <a:xfrm>
          <a:off x="0" y="0"/>
          <a:ext cx="0" cy="0"/>
          <a:chOff x="0" y="0"/>
          <a:chExt cx="0" cy="0"/>
        </a:xfrm>
      </p:grpSpPr>
      <p:sp>
        <p:nvSpPr>
          <p:cNvPr id="1048644" name="–Johnny Appleseed"/>
          <p:cNvSpPr txBox="1"/>
          <p:nvPr>
            <p:ph type="body" sz="quarter" idx="13"/>
          </p:nvPr>
        </p:nvSpPr>
        <p:spPr>
          <a:xfrm>
            <a:off x="1270000" y="6362700"/>
            <a:ext cx="10464800" cy="461366"/>
          </a:xfrm>
          <a:prstGeom prst="rect"/>
        </p:spPr>
        <p:txBody>
          <a:bodyPr anchor="t">
            <a:spAutoFit/>
          </a:bodyPr>
          <a:lstStyle>
            <a:lvl1pPr algn="ctr" indent="0" marL="0">
              <a:spcBef>
                <a:spcPts val="0"/>
              </a:spcBef>
              <a:buClrTx/>
              <a:buSzTx/>
              <a:buNone/>
              <a:defRPr sz="2400" i="1"/>
            </a:lvl1pPr>
          </a:lstStyle>
          <a:p>
            <a:r>
              <a:t>–Johnny Appleseed</a:t>
            </a:r>
          </a:p>
        </p:txBody>
      </p:sp>
      <p:sp>
        <p:nvSpPr>
          <p:cNvPr id="1048645" name="“Type a quote here.”"/>
          <p:cNvSpPr txBox="1"/>
          <p:nvPr>
            <p:ph type="body" sz="quarter" idx="14"/>
          </p:nvPr>
        </p:nvSpPr>
        <p:spPr>
          <a:xfrm>
            <a:off x="1270000" y="4308599"/>
            <a:ext cx="10464800" cy="609776"/>
          </a:xfrm>
          <a:prstGeom prst="rect"/>
        </p:spPr>
        <p:txBody>
          <a:bodyPr>
            <a:spAutoFit/>
          </a:bodyPr>
          <a:lstStyle>
            <a:lvl1pPr algn="ctr" indent="0" marL="0">
              <a:spcBef>
                <a:spcPts val="0"/>
              </a:spcBef>
              <a:buClrTx/>
              <a:buSzTx/>
              <a:buNone/>
              <a:defRPr sz="3400">
                <a:latin typeface="+mn-lt"/>
                <a:ea typeface="+mn-ea"/>
                <a:cs typeface="+mn-cs"/>
                <a:sym typeface="Helvetica Neue Medium"/>
              </a:defRPr>
            </a:lvl1pPr>
          </a:lstStyle>
          <a:p>
            <a:r>
              <a:t>“Type a quote here.” </a:t>
            </a:r>
          </a:p>
        </p:txBody>
      </p:sp>
      <p:sp>
        <p:nvSpPr>
          <p:cNvPr id="1048646"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1" showMasterSp="1" type="tx">
  <p:cSld name="Photo">
    <p:spTree>
      <p:nvGrpSpPr>
        <p:cNvPr id="65" name=""/>
        <p:cNvGrpSpPr/>
        <p:nvPr/>
      </p:nvGrpSpPr>
      <p:grpSpPr>
        <a:xfrm>
          <a:off x="0" y="0"/>
          <a:ext cx="0" cy="0"/>
          <a:chOff x="0" y="0"/>
          <a:chExt cx="0" cy="0"/>
        </a:xfrm>
      </p:grpSpPr>
      <p:sp>
        <p:nvSpPr>
          <p:cNvPr id="1048634" name="Image"/>
          <p:cNvSpPr/>
          <p:nvPr>
            <p:ph type="pic" idx="13"/>
          </p:nvPr>
        </p:nvSpPr>
        <p:spPr>
          <a:xfrm>
            <a:off x="0" y="0"/>
            <a:ext cx="13004800" cy="9753600"/>
          </a:xfrm>
          <a:prstGeom prst="rect"/>
        </p:spPr>
        <p:txBody>
          <a:bodyPr anchor="t" bIns="45719" lIns="91439" rIns="91439" tIns="45719">
            <a:noAutofit/>
          </a:bodyPr>
          <a:p/>
        </p:txBody>
      </p:sp>
      <p:sp>
        <p:nvSpPr>
          <p:cNvPr id="1048635"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1" showMasterSp="1" type="tx">
  <p:cSld name="Blank">
    <p:spTree>
      <p:nvGrpSpPr>
        <p:cNvPr id="58" name=""/>
        <p:cNvGrpSpPr/>
        <p:nvPr/>
      </p:nvGrpSpPr>
      <p:grpSpPr>
        <a:xfrm>
          <a:off x="0" y="0"/>
          <a:ext cx="0" cy="0"/>
          <a:chOff x="0" y="0"/>
          <a:chExt cx="0" cy="0"/>
        </a:xfrm>
      </p:grpSpPr>
      <p:sp>
        <p:nvSpPr>
          <p:cNvPr id="1048618"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1" showMasterSp="1" type="tx">
  <p:cSld name="Photo - Horizontal">
    <p:spTree>
      <p:nvGrpSpPr>
        <p:cNvPr id="64" name=""/>
        <p:cNvGrpSpPr/>
        <p:nvPr/>
      </p:nvGrpSpPr>
      <p:grpSpPr>
        <a:xfrm>
          <a:off x="0" y="0"/>
          <a:ext cx="0" cy="0"/>
          <a:chOff x="0" y="0"/>
          <a:chExt cx="0" cy="0"/>
        </a:xfrm>
      </p:grpSpPr>
      <p:sp>
        <p:nvSpPr>
          <p:cNvPr id="1048630" name="Image"/>
          <p:cNvSpPr/>
          <p:nvPr>
            <p:ph type="pic" idx="13"/>
          </p:nvPr>
        </p:nvSpPr>
        <p:spPr>
          <a:xfrm>
            <a:off x="1619250" y="673100"/>
            <a:ext cx="9758016" cy="5905500"/>
          </a:xfrm>
          <a:prstGeom prst="rect"/>
        </p:spPr>
        <p:txBody>
          <a:bodyPr anchor="t" bIns="45719" lIns="91439" rIns="91439" tIns="45719">
            <a:noAutofit/>
          </a:bodyPr>
          <a:p/>
        </p:txBody>
      </p:sp>
      <p:sp>
        <p:nvSpPr>
          <p:cNvPr id="1048631" name="Title Text"/>
          <p:cNvSpPr txBox="1"/>
          <p:nvPr>
            <p:ph type="title"/>
          </p:nvPr>
        </p:nvSpPr>
        <p:spPr>
          <a:xfrm>
            <a:off x="1270000" y="6718300"/>
            <a:ext cx="10464800" cy="1422400"/>
          </a:xfrm>
          <a:prstGeom prst="rect"/>
        </p:spPr>
        <p:txBody>
          <a:bodyPr/>
          <a:p>
            <a:r>
              <a:t>Title Text</a:t>
            </a:r>
          </a:p>
        </p:txBody>
      </p:sp>
      <p:sp>
        <p:nvSpPr>
          <p:cNvPr id="1048632" name="Body Level One…"/>
          <p:cNvSpPr txBox="1"/>
          <p:nvPr>
            <p:ph type="body" sz="quarter" idx="1"/>
          </p:nvPr>
        </p:nvSpPr>
        <p:spPr>
          <a:xfrm>
            <a:off x="1270000" y="8153400"/>
            <a:ext cx="10464800" cy="1130300"/>
          </a:xfrm>
          <a:prstGeom prst="rect"/>
        </p:spPr>
        <p:txBody>
          <a:bodyPr anchor="t"/>
          <a:lstStyle>
            <a:lvl1pPr algn="ctr" indent="0" marL="0">
              <a:spcBef>
                <a:spcPts val="0"/>
              </a:spcBef>
              <a:buClrTx/>
              <a:buSzTx/>
              <a:buNone/>
              <a:defRPr sz="3700"/>
            </a:lvl1pPr>
            <a:lvl2pPr algn="ctr" indent="228600" marL="0">
              <a:spcBef>
                <a:spcPts val="0"/>
              </a:spcBef>
              <a:buClrTx/>
              <a:buSzTx/>
              <a:buNone/>
              <a:defRPr sz="3700"/>
            </a:lvl2pPr>
            <a:lvl3pPr algn="ctr" indent="457200" marL="0">
              <a:spcBef>
                <a:spcPts val="0"/>
              </a:spcBef>
              <a:buClrTx/>
              <a:buSzTx/>
              <a:buNone/>
              <a:defRPr sz="3700"/>
            </a:lvl3pPr>
            <a:lvl4pPr algn="ctr" indent="685800" marL="0">
              <a:spcBef>
                <a:spcPts val="0"/>
              </a:spcBef>
              <a:buClrTx/>
              <a:buSzTx/>
              <a:buNone/>
              <a:defRPr sz="3700"/>
            </a:lvl4pPr>
            <a:lvl5pPr algn="ctr" indent="914400" marL="0">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633"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1" showMasterSp="1" type="tx">
  <p:cSld name="Title - Center">
    <p:spTree>
      <p:nvGrpSpPr>
        <p:cNvPr id="61" name=""/>
        <p:cNvGrpSpPr/>
        <p:nvPr/>
      </p:nvGrpSpPr>
      <p:grpSpPr>
        <a:xfrm>
          <a:off x="0" y="0"/>
          <a:ext cx="0" cy="0"/>
          <a:chOff x="0" y="0"/>
          <a:chExt cx="0" cy="0"/>
        </a:xfrm>
      </p:grpSpPr>
      <p:sp>
        <p:nvSpPr>
          <p:cNvPr id="1048623" name="Title Text"/>
          <p:cNvSpPr txBox="1"/>
          <p:nvPr>
            <p:ph type="title"/>
          </p:nvPr>
        </p:nvSpPr>
        <p:spPr>
          <a:xfrm>
            <a:off x="1270000" y="3225800"/>
            <a:ext cx="10464800" cy="3302000"/>
          </a:xfrm>
          <a:prstGeom prst="rect"/>
        </p:spPr>
        <p:txBody>
          <a:bodyPr/>
          <a:p>
            <a:r>
              <a:t>Title Text</a:t>
            </a:r>
          </a:p>
        </p:txBody>
      </p:sp>
      <p:sp>
        <p:nvSpPr>
          <p:cNvPr id="1048624"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1" showMasterSp="1" type="tx">
  <p:cSld name="Photo - Vertical">
    <p:spTree>
      <p:nvGrpSpPr>
        <p:cNvPr id="63" name=""/>
        <p:cNvGrpSpPr/>
        <p:nvPr/>
      </p:nvGrpSpPr>
      <p:grpSpPr>
        <a:xfrm>
          <a:off x="0" y="0"/>
          <a:ext cx="0" cy="0"/>
          <a:chOff x="0" y="0"/>
          <a:chExt cx="0" cy="0"/>
        </a:xfrm>
      </p:grpSpPr>
      <p:sp>
        <p:nvSpPr>
          <p:cNvPr id="1048626" name="Image"/>
          <p:cNvSpPr/>
          <p:nvPr>
            <p:ph type="pic" sz="half" idx="13"/>
          </p:nvPr>
        </p:nvSpPr>
        <p:spPr>
          <a:xfrm>
            <a:off x="6718300" y="638919"/>
            <a:ext cx="5334001" cy="8216901"/>
          </a:xfrm>
          <a:prstGeom prst="rect"/>
        </p:spPr>
        <p:txBody>
          <a:bodyPr anchor="t" bIns="45719" lIns="91439" rIns="91439" tIns="45719">
            <a:noAutofit/>
          </a:bodyPr>
          <a:p/>
        </p:txBody>
      </p:sp>
      <p:sp>
        <p:nvSpPr>
          <p:cNvPr id="1048627" name="Title Text"/>
          <p:cNvSpPr txBox="1"/>
          <p:nvPr>
            <p:ph type="title"/>
          </p:nvPr>
        </p:nvSpPr>
        <p:spPr>
          <a:xfrm>
            <a:off x="952500" y="635000"/>
            <a:ext cx="5334000" cy="3987800"/>
          </a:xfrm>
          <a:prstGeom prst="rect"/>
        </p:spPr>
        <p:txBody>
          <a:bodyPr anchor="b"/>
          <a:lstStyle>
            <a:lvl1pPr>
              <a:defRPr sz="6000"/>
            </a:lvl1pPr>
          </a:lstStyle>
          <a:p>
            <a:r>
              <a:t>Title Text</a:t>
            </a:r>
          </a:p>
        </p:txBody>
      </p:sp>
      <p:sp>
        <p:nvSpPr>
          <p:cNvPr id="1048628" name="Body Level One…"/>
          <p:cNvSpPr txBox="1"/>
          <p:nvPr>
            <p:ph type="body" sz="quarter" idx="1"/>
          </p:nvPr>
        </p:nvSpPr>
        <p:spPr>
          <a:xfrm>
            <a:off x="952500" y="4724400"/>
            <a:ext cx="5334000" cy="4114800"/>
          </a:xfrm>
          <a:prstGeom prst="rect"/>
        </p:spPr>
        <p:txBody>
          <a:bodyPr anchor="t"/>
          <a:lstStyle>
            <a:lvl1pPr algn="ctr" indent="0" marL="0">
              <a:spcBef>
                <a:spcPts val="0"/>
              </a:spcBef>
              <a:buClrTx/>
              <a:buSzTx/>
              <a:buNone/>
              <a:defRPr sz="3700"/>
            </a:lvl1pPr>
            <a:lvl2pPr algn="ctr" indent="228600" marL="0">
              <a:spcBef>
                <a:spcPts val="0"/>
              </a:spcBef>
              <a:buClrTx/>
              <a:buSzTx/>
              <a:buNone/>
              <a:defRPr sz="3700"/>
            </a:lvl2pPr>
            <a:lvl3pPr algn="ctr" indent="457200" marL="0">
              <a:spcBef>
                <a:spcPts val="0"/>
              </a:spcBef>
              <a:buClrTx/>
              <a:buSzTx/>
              <a:buNone/>
              <a:defRPr sz="3700"/>
            </a:lvl3pPr>
            <a:lvl4pPr algn="ctr" indent="685800" marL="0">
              <a:spcBef>
                <a:spcPts val="0"/>
              </a:spcBef>
              <a:buClrTx/>
              <a:buSzTx/>
              <a:buNone/>
              <a:defRPr sz="3700"/>
            </a:lvl4pPr>
            <a:lvl5pPr algn="ctr" indent="914400" marL="0">
              <a:spcBef>
                <a:spcPts val="0"/>
              </a:spcBef>
              <a:buClrTx/>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048629"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1" showMasterSp="1" type="tx">
  <p:cSld name="Title - Top">
    <p:spTree>
      <p:nvGrpSpPr>
        <p:cNvPr id="43" name=""/>
        <p:cNvGrpSpPr/>
        <p:nvPr/>
      </p:nvGrpSpPr>
      <p:grpSpPr>
        <a:xfrm>
          <a:off x="0" y="0"/>
          <a:ext cx="0" cy="0"/>
          <a:chOff x="0" y="0"/>
          <a:chExt cx="0" cy="0"/>
        </a:xfrm>
      </p:grpSpPr>
      <p:sp>
        <p:nvSpPr>
          <p:cNvPr id="1048594" name="Title Text"/>
          <p:cNvSpPr txBox="1"/>
          <p:nvPr>
            <p:ph type="title"/>
          </p:nvPr>
        </p:nvSpPr>
        <p:spPr>
          <a:prstGeom prst="rect"/>
        </p:spPr>
        <p:txBody>
          <a:bodyPr/>
          <a:p>
            <a:r>
              <a:t>Title Text</a:t>
            </a:r>
          </a:p>
        </p:txBody>
      </p:sp>
      <p:sp>
        <p:nvSpPr>
          <p:cNvPr id="1048595"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1" showMasterSp="1" type="tx">
  <p:cSld name="Title &amp; Bullets">
    <p:spTree>
      <p:nvGrpSpPr>
        <p:cNvPr id="38" name=""/>
        <p:cNvGrpSpPr/>
        <p:nvPr/>
      </p:nvGrpSpPr>
      <p:grpSpPr>
        <a:xfrm>
          <a:off x="0" y="0"/>
          <a:ext cx="0" cy="0"/>
          <a:chOff x="0" y="0"/>
          <a:chExt cx="0" cy="0"/>
        </a:xfrm>
      </p:grpSpPr>
      <p:sp>
        <p:nvSpPr>
          <p:cNvPr id="1048583" name="Title Text"/>
          <p:cNvSpPr txBox="1"/>
          <p:nvPr>
            <p:ph type="title"/>
          </p:nvPr>
        </p:nvSpPr>
        <p:spPr>
          <a:prstGeom prst="rect"/>
        </p:spPr>
        <p:txBody>
          <a:bodyPr/>
          <a:p>
            <a:r>
              <a:t>Title Text</a:t>
            </a:r>
          </a:p>
        </p:txBody>
      </p:sp>
      <p:sp>
        <p:nvSpPr>
          <p:cNvPr id="1048584" name="Body Level One…"/>
          <p:cNvSpPr txBox="1"/>
          <p:nvPr>
            <p:ph type="body" idx="1"/>
          </p:nvPr>
        </p:nvSpPr>
        <p:spPr>
          <a:prstGeom prst="rect"/>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048585"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1" showMasterSp="1" type="tx">
  <p:cSld name="Title, Bullets &amp; Photo">
    <p:spTree>
      <p:nvGrpSpPr>
        <p:cNvPr id="66" name=""/>
        <p:cNvGrpSpPr/>
        <p:nvPr/>
      </p:nvGrpSpPr>
      <p:grpSpPr>
        <a:xfrm>
          <a:off x="0" y="0"/>
          <a:ext cx="0" cy="0"/>
          <a:chOff x="0" y="0"/>
          <a:chExt cx="0" cy="0"/>
        </a:xfrm>
      </p:grpSpPr>
      <p:sp>
        <p:nvSpPr>
          <p:cNvPr id="1048636" name="Image"/>
          <p:cNvSpPr/>
          <p:nvPr>
            <p:ph type="pic" sz="half" idx="13"/>
          </p:nvPr>
        </p:nvSpPr>
        <p:spPr>
          <a:xfrm>
            <a:off x="6718300" y="2590800"/>
            <a:ext cx="5334000" cy="6286500"/>
          </a:xfrm>
          <a:prstGeom prst="rect"/>
        </p:spPr>
        <p:txBody>
          <a:bodyPr anchor="t" bIns="45719" lIns="91439" rIns="91439" tIns="45719">
            <a:noAutofit/>
          </a:bodyPr>
          <a:p/>
        </p:txBody>
      </p:sp>
      <p:sp>
        <p:nvSpPr>
          <p:cNvPr id="1048637" name="Title Text"/>
          <p:cNvSpPr txBox="1"/>
          <p:nvPr>
            <p:ph type="title"/>
          </p:nvPr>
        </p:nvSpPr>
        <p:spPr>
          <a:prstGeom prst="rect"/>
        </p:spPr>
        <p:txBody>
          <a:bodyPr/>
          <a:p>
            <a:r>
              <a:t>Title Text</a:t>
            </a:r>
          </a:p>
        </p:txBody>
      </p:sp>
      <p:sp>
        <p:nvSpPr>
          <p:cNvPr id="1048638" name="Body Level One…"/>
          <p:cNvSpPr txBox="1"/>
          <p:nvPr>
            <p:ph type="body" sz="half" idx="1"/>
          </p:nvPr>
        </p:nvSpPr>
        <p:spPr>
          <a:xfrm>
            <a:off x="952500" y="2590800"/>
            <a:ext cx="5334000" cy="6286500"/>
          </a:xfrm>
          <a:prstGeom prst="rect"/>
        </p:spPr>
        <p:txBody>
          <a:bodyPr/>
          <a:lstStyle>
            <a:lvl1pPr indent="-342900" marL="342900">
              <a:spcBef>
                <a:spcPts val="3200"/>
              </a:spcBef>
              <a:buClrTx/>
              <a:defRPr sz="2800"/>
            </a:lvl1pPr>
            <a:lvl2pPr indent="-342900" marL="685800">
              <a:spcBef>
                <a:spcPts val="3200"/>
              </a:spcBef>
              <a:buClrTx/>
              <a:defRPr sz="2800"/>
            </a:lvl2pPr>
            <a:lvl3pPr indent="-342900" marL="1028700">
              <a:spcBef>
                <a:spcPts val="3200"/>
              </a:spcBef>
              <a:buClrTx/>
              <a:defRPr sz="2800"/>
            </a:lvl3pPr>
            <a:lvl4pPr indent="-342900" marL="1371600">
              <a:spcBef>
                <a:spcPts val="3200"/>
              </a:spcBef>
              <a:buClrTx/>
              <a:defRPr sz="2800"/>
            </a:lvl4pPr>
            <a:lvl5pPr indent="-342900" marL="1714500">
              <a:spcBef>
                <a:spcPts val="32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1048639"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1" showMasterSp="1" type="tx">
  <p:cSld name="Bullets">
    <p:spTree>
      <p:nvGrpSpPr>
        <p:cNvPr id="55" name=""/>
        <p:cNvGrpSpPr/>
        <p:nvPr/>
      </p:nvGrpSpPr>
      <p:grpSpPr>
        <a:xfrm>
          <a:off x="0" y="0"/>
          <a:ext cx="0" cy="0"/>
          <a:chOff x="0" y="0"/>
          <a:chExt cx="0" cy="0"/>
        </a:xfrm>
      </p:grpSpPr>
      <p:sp>
        <p:nvSpPr>
          <p:cNvPr id="1048613" name="Body Level One…"/>
          <p:cNvSpPr txBox="1"/>
          <p:nvPr>
            <p:ph type="body" idx="1"/>
          </p:nvPr>
        </p:nvSpPr>
        <p:spPr>
          <a:xfrm>
            <a:off x="952500" y="1270000"/>
            <a:ext cx="11099800" cy="7213600"/>
          </a:xfrm>
          <a:prstGeom prst="rect"/>
        </p:spPr>
        <p:txBody>
          <a:bodyPr/>
          <a:lstStyle>
            <a:lvl1pPr>
              <a:buClrTx/>
            </a:lvl1pPr>
            <a:lvl2pPr>
              <a:buClrTx/>
            </a:lvl2pPr>
            <a:lvl3pPr>
              <a:buClrTx/>
            </a:lvl3pPr>
            <a:lvl4pPr>
              <a:buClrTx/>
            </a:lvl4pPr>
            <a:lvl5pPr>
              <a:buClrTx/>
            </a:lvl5pPr>
          </a:lstStyle>
          <a:p>
            <a:r>
              <a:t>Body Level One</a:t>
            </a:r>
          </a:p>
          <a:p>
            <a:pPr lvl="1"/>
            <a:r>
              <a:t>Body Level Two</a:t>
            </a:r>
          </a:p>
          <a:p>
            <a:pPr lvl="2"/>
            <a:r>
              <a:t>Body Level Three</a:t>
            </a:r>
          </a:p>
          <a:p>
            <a:pPr lvl="3"/>
            <a:r>
              <a:t>Body Level Four</a:t>
            </a:r>
          </a:p>
          <a:p>
            <a:pPr lvl="4"/>
            <a:r>
              <a:t>Body Level Five</a:t>
            </a:r>
          </a:p>
        </p:txBody>
      </p:sp>
      <p:sp>
        <p:nvSpPr>
          <p:cNvPr id="1048614"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1" showMasterSp="1" type="tx">
  <p:cSld name="Photo - 3 Up">
    <p:spTree>
      <p:nvGrpSpPr>
        <p:cNvPr id="67" name=""/>
        <p:cNvGrpSpPr/>
        <p:nvPr/>
      </p:nvGrpSpPr>
      <p:grpSpPr>
        <a:xfrm>
          <a:off x="0" y="0"/>
          <a:ext cx="0" cy="0"/>
          <a:chOff x="0" y="0"/>
          <a:chExt cx="0" cy="0"/>
        </a:xfrm>
      </p:grpSpPr>
      <p:sp>
        <p:nvSpPr>
          <p:cNvPr id="1048640" name="Image"/>
          <p:cNvSpPr/>
          <p:nvPr>
            <p:ph type="pic" sz="quarter" idx="13"/>
          </p:nvPr>
        </p:nvSpPr>
        <p:spPr>
          <a:xfrm>
            <a:off x="6731000" y="4965700"/>
            <a:ext cx="5334000" cy="3898900"/>
          </a:xfrm>
          <a:prstGeom prst="rect"/>
        </p:spPr>
        <p:txBody>
          <a:bodyPr anchor="t" bIns="45719" lIns="91439" rIns="91439" tIns="45719">
            <a:noAutofit/>
          </a:bodyPr>
          <a:p/>
        </p:txBody>
      </p:sp>
      <p:sp>
        <p:nvSpPr>
          <p:cNvPr id="1048641" name="Image"/>
          <p:cNvSpPr/>
          <p:nvPr>
            <p:ph type="pic" sz="quarter" idx="14"/>
          </p:nvPr>
        </p:nvSpPr>
        <p:spPr>
          <a:xfrm>
            <a:off x="6731000" y="635000"/>
            <a:ext cx="5334000" cy="3898900"/>
          </a:xfrm>
          <a:prstGeom prst="rect"/>
        </p:spPr>
        <p:txBody>
          <a:bodyPr anchor="t" bIns="45719" lIns="91439" rIns="91439" tIns="45719">
            <a:noAutofit/>
          </a:bodyPr>
          <a:p/>
        </p:txBody>
      </p:sp>
      <p:sp>
        <p:nvSpPr>
          <p:cNvPr id="1048642" name="Image"/>
          <p:cNvSpPr/>
          <p:nvPr>
            <p:ph type="pic" sz="half" idx="15"/>
          </p:nvPr>
        </p:nvSpPr>
        <p:spPr>
          <a:xfrm>
            <a:off x="952500" y="635000"/>
            <a:ext cx="5334000" cy="8229600"/>
          </a:xfrm>
          <a:prstGeom prst="rect"/>
        </p:spPr>
        <p:txBody>
          <a:bodyPr anchor="t" bIns="45719" lIns="91439" rIns="91439" tIns="45719">
            <a:noAutofit/>
          </a:bodyPr>
          <a:p/>
        </p:txBody>
      </p:sp>
      <p:sp>
        <p:nvSpPr>
          <p:cNvPr id="1048643" name="Slide Number"/>
          <p:cNvSpPr txBox="1"/>
          <p:nvPr>
            <p:ph type="sldNum" sz="quarter" idx="2"/>
          </p:nvPr>
        </p:nvSpPr>
        <p:spPr>
          <a:prstGeom prst="rect"/>
        </p:spPr>
        <p:txBody>
          <a:bodyPr/>
          <a:p>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23" name=""/>
        <p:cNvGrpSpPr/>
        <p:nvPr/>
      </p:nvGrpSpPr>
      <p:grpSpPr>
        <a:xfrm>
          <a:off x="0" y="0"/>
          <a:ext cx="0" cy="0"/>
          <a:chOff x="0" y="0"/>
          <a:chExt cx="0" cy="0"/>
        </a:xfrm>
      </p:grpSpPr>
      <p:sp>
        <p:nvSpPr>
          <p:cNvPr id="1048576" name="Title Text"/>
          <p:cNvSpPr txBox="1"/>
          <p:nvPr>
            <p:ph type="title"/>
          </p:nvPr>
        </p:nvSpPr>
        <p:spPr>
          <a:xfrm>
            <a:off x="952500" y="254000"/>
            <a:ext cx="11099800" cy="2159000"/>
          </a:xfrm>
          <a:prstGeom prst="rect"/>
          <a:ln w="12700">
            <a:miter lim="400000"/>
          </a:ln>
        </p:spPr>
        <p:txBody>
          <a:bodyPr anchor="ctr" bIns="50800" lIns="50800" rIns="50800" tIns="50800">
            <a:normAutofit fontScale="100000" lnSpcReduction="0"/>
          </a:bodyPr>
          <a:p>
            <a:r>
              <a:t>Title Text</a:t>
            </a:r>
          </a:p>
        </p:txBody>
      </p:sp>
      <p:sp>
        <p:nvSpPr>
          <p:cNvPr id="1048577" name="Body Level One…"/>
          <p:cNvSpPr txBox="1"/>
          <p:nvPr>
            <p:ph type="body" idx="1"/>
          </p:nvPr>
        </p:nvSpPr>
        <p:spPr>
          <a:xfrm>
            <a:off x="952500" y="2590800"/>
            <a:ext cx="11099800" cy="6286500"/>
          </a:xfrm>
          <a:prstGeom prst="rect"/>
          <a:ln w="12700">
            <a:miter lim="400000"/>
          </a:ln>
        </p:spPr>
        <p:txBody>
          <a:bodyPr anchor="ctr" bIns="50800" lIns="50800" rIns="50800" tIns="50800">
            <a:normAutofit fontScale="100000" lnSpcReduction="0"/>
          </a:bodyPr>
          <a:p>
            <a:r>
              <a:t>Body Level One</a:t>
            </a:r>
          </a:p>
          <a:p>
            <a:pPr lvl="1"/>
            <a:r>
              <a:t>Body Level Two</a:t>
            </a:r>
          </a:p>
          <a:p>
            <a:pPr lvl="2"/>
            <a:r>
              <a:t>Body Level Three</a:t>
            </a:r>
          </a:p>
          <a:p>
            <a:pPr lvl="3"/>
            <a:r>
              <a:t>Body Level Four</a:t>
            </a:r>
          </a:p>
          <a:p>
            <a:pPr lvl="4"/>
            <a:r>
              <a:t>Body Level Five</a:t>
            </a:r>
          </a:p>
        </p:txBody>
      </p:sp>
      <p:sp>
        <p:nvSpPr>
          <p:cNvPr id="1048578" name="Slide Number"/>
          <p:cNvSpPr txBox="1"/>
          <p:nvPr>
            <p:ph type="sldNum" sz="quarter" idx="2"/>
          </p:nvPr>
        </p:nvSpPr>
        <p:spPr>
          <a:xfrm>
            <a:off x="6328884" y="9296400"/>
            <a:ext cx="340259" cy="324306"/>
          </a:xfrm>
          <a:prstGeom prst="rect"/>
          <a:ln w="12700">
            <a:miter lim="400000"/>
          </a:ln>
        </p:spPr>
        <p:txBody>
          <a:bodyPr bIns="50800" lIns="50800" rIns="50800" tIns="50800" wrap="none">
            <a:spAutoFit/>
          </a:bodyPr>
          <a:lstStyle>
            <a:lvl1pPr>
              <a:defRPr b="0" sz="1600">
                <a:latin typeface="Helvetica Neue Light"/>
                <a:ea typeface="Helvetica Neue Light"/>
                <a:cs typeface="Helvetica Neue Light"/>
                <a:sym typeface="Helvetica Neue Light"/>
              </a:defRPr>
            </a:lvl1pPr>
          </a:lstStyle>
          <a:p>
            <a:fld id="{86CB4B4D-7CA3-9044-876B-883B54F8677D}" type="slidenum"/>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advClick="1"/>
  <p:txStyles>
    <p:titleStyle>
      <a:lvl1pPr algn="ctr" defTabSz="584200" indent="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1pPr>
      <a:lvl2pPr algn="ctr" defTabSz="584200" indent="2286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2pPr>
      <a:lvl3pPr algn="ctr" defTabSz="584200" indent="4572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3pPr>
      <a:lvl4pPr algn="ctr" defTabSz="584200" indent="6858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4pPr>
      <a:lvl5pPr algn="ctr" defTabSz="584200" indent="9144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5pPr>
      <a:lvl6pPr algn="ctr" defTabSz="584200" indent="11430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6pPr>
      <a:lvl7pPr algn="ctr" defTabSz="584200" indent="13716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7pPr>
      <a:lvl8pPr algn="ctr" defTabSz="584200" indent="16002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8pPr>
      <a:lvl9pPr algn="ctr" defTabSz="584200" indent="1828800" latinLnBrk="0" marL="0" marR="0" rtl="0">
        <a:lnSpc>
          <a:spcPct val="100000"/>
        </a:lnSpc>
        <a:spcBef>
          <a:spcPts val="0"/>
        </a:spcBef>
        <a:spcAft>
          <a:spcPts val="0"/>
        </a:spcAft>
        <a:buClrTx/>
        <a:buSzTx/>
        <a:buFontTx/>
        <a:buNone/>
        <a:defRPr baseline="0" b="0" cap="none" sz="8000" i="0" spc="0" strike="noStrike" u="none">
          <a:ln>
            <a:noFill/>
          </a:ln>
          <a:solidFill>
            <a:srgbClr val="FFFFFF"/>
          </a:solidFill>
          <a:latin typeface="+mn-lt"/>
          <a:ea typeface="+mn-ea"/>
          <a:cs typeface="+mn-cs"/>
          <a:sym typeface="Helvetica Neue Medium"/>
        </a:defRPr>
      </a:lvl9pPr>
    </p:titleStyle>
    <p:bodyStyle>
      <a:lvl1pPr algn="l" defTabSz="584200" indent="-444500" latinLnBrk="0" marL="4445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1pPr>
      <a:lvl2pPr algn="l" defTabSz="584200" indent="-444500" latinLnBrk="0" marL="8890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2pPr>
      <a:lvl3pPr algn="l" defTabSz="584200" indent="-444500" latinLnBrk="0" marL="13335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3pPr>
      <a:lvl4pPr algn="l" defTabSz="584200" indent="-444500" latinLnBrk="0" marL="17780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4pPr>
      <a:lvl5pPr algn="l" defTabSz="584200" indent="-444500" latinLnBrk="0" marL="22225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5pPr>
      <a:lvl6pPr algn="l" defTabSz="584200" indent="-444500" latinLnBrk="0" marL="26670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6pPr>
      <a:lvl7pPr algn="l" defTabSz="584200" indent="-444500" latinLnBrk="0" marL="31115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7pPr>
      <a:lvl8pPr algn="l" defTabSz="584200" indent="-444500" latinLnBrk="0" marL="35560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8pPr>
      <a:lvl9pPr algn="l" defTabSz="584200" indent="-444500" latinLnBrk="0" marL="4000500" marR="0" rtl="0">
        <a:lnSpc>
          <a:spcPct val="100000"/>
        </a:lnSpc>
        <a:spcBef>
          <a:spcPts val="4200"/>
        </a:spcBef>
        <a:spcAft>
          <a:spcPts val="0"/>
        </a:spcAft>
        <a:buClr>
          <a:srgbClr val="FFFFFF"/>
        </a:buClr>
        <a:buSzPct val="145000"/>
        <a:buFontTx/>
        <a:buChar char="•"/>
        <a:defRPr baseline="0" b="0" cap="none" sz="3200" i="0" spc="0" strike="noStrike" u="none">
          <a:ln>
            <a:noFill/>
          </a:ln>
          <a:solidFill>
            <a:srgbClr val="FFFFFF"/>
          </a:solidFill>
          <a:latin typeface="Helvetica Neue"/>
          <a:ea typeface="Helvetica Neue"/>
          <a:cs typeface="Helvetica Neue"/>
          <a:sym typeface="Helvetica Neue"/>
        </a:defRPr>
      </a:lvl9pPr>
    </p:bodyStyle>
    <p:otherStyle>
      <a:lvl1pPr algn="ctr" defTabSz="584200" indent="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1pPr>
      <a:lvl2pPr algn="ctr" defTabSz="584200" indent="2286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2pPr>
      <a:lvl3pPr algn="ctr" defTabSz="584200" indent="4572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3pPr>
      <a:lvl4pPr algn="ctr" defTabSz="584200" indent="6858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4pPr>
      <a:lvl5pPr algn="ctr" defTabSz="584200" indent="9144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5pPr>
      <a:lvl6pPr algn="ctr" defTabSz="584200" indent="11430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6pPr>
      <a:lvl7pPr algn="ctr" defTabSz="584200" indent="13716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7pPr>
      <a:lvl8pPr algn="ctr" defTabSz="584200" indent="16002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8pPr>
      <a:lvl9pPr algn="ctr" defTabSz="584200" indent="1828800" latinLnBrk="0" marL="0" marR="0" rtl="0">
        <a:lnSpc>
          <a:spcPct val="100000"/>
        </a:lnSpc>
        <a:spcBef>
          <a:spcPts val="0"/>
        </a:spcBef>
        <a:spcAft>
          <a:spcPts val="0"/>
        </a:spcAft>
        <a:buClrTx/>
        <a:buSzTx/>
        <a:buFontTx/>
        <a:buNone/>
        <a:defRPr baseline="0" b="0" cap="none" sz="1600" i="0" spc="0" strike="noStrike" u="none">
          <a:ln>
            <a:noFill/>
          </a:ln>
          <a:solidFill>
            <a:schemeClr val="tx1"/>
          </a:solidFill>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image" Target="../media/image10.tiff"/><Relationship Id="rId2" Type="http://schemas.openxmlformats.org/officeDocument/2006/relationships/image" Target="../media/image11.tiff"/><Relationship Id="rId3"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2.tiff"/><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3.tiff"/><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37" name=""/>
        <p:cNvGrpSpPr/>
        <p:nvPr/>
      </p:nvGrpSpPr>
      <p:grpSpPr>
        <a:xfrm>
          <a:off x="0" y="0"/>
          <a:ext cx="0" cy="0"/>
          <a:chOff x="0" y="0"/>
          <a:chExt cx="0" cy="0"/>
        </a:xfrm>
      </p:grpSpPr>
      <p:sp>
        <p:nvSpPr>
          <p:cNvPr id="1048582" name="Optimal Bidding"/>
          <p:cNvSpPr txBox="1"/>
          <p:nvPr>
            <p:ph type="ctrTitle"/>
          </p:nvPr>
        </p:nvSpPr>
        <p:spPr>
          <a:prstGeom prst="rect"/>
        </p:spPr>
        <p:txBody>
          <a:bodyPr/>
          <a:p>
            <a:r>
              <a:t>Optimal Bidding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47" name=""/>
        <p:cNvGrpSpPr/>
        <p:nvPr/>
      </p:nvGrpSpPr>
      <p:grpSpPr>
        <a:xfrm>
          <a:off x="0" y="0"/>
          <a:ext cx="0" cy="0"/>
          <a:chOff x="0" y="0"/>
          <a:chExt cx="0" cy="0"/>
        </a:xfrm>
      </p:grpSpPr>
      <p:sp>
        <p:nvSpPr>
          <p:cNvPr id="1048600" name="Periodicity of prices"/>
          <p:cNvSpPr txBox="1"/>
          <p:nvPr>
            <p:ph type="title"/>
          </p:nvPr>
        </p:nvSpPr>
        <p:spPr>
          <a:prstGeom prst="rect"/>
        </p:spPr>
        <p:txBody>
          <a:bodyPr/>
          <a:p>
            <a:r>
              <a:t>Periodicity of prices</a:t>
            </a:r>
          </a:p>
        </p:txBody>
      </p:sp>
      <p:pic>
        <p:nvPicPr>
          <p:cNvPr id="2097155" name="Screen Shot 2018-01-06 at 11.21.56 AM.png" descr="Screen Shot 2018-01-06 at 11.21.56 AM.png"/>
          <p:cNvPicPr>
            <a:picLocks noChangeAspect="1"/>
          </p:cNvPicPr>
          <p:nvPr/>
        </p:nvPicPr>
        <p:blipFill>
          <a:blip xmlns:r="http://schemas.openxmlformats.org/officeDocument/2006/relationships" r:embed="rId1"/>
          <a:stretch>
            <a:fillRect/>
          </a:stretch>
        </p:blipFill>
        <p:spPr>
          <a:xfrm>
            <a:off x="260349" y="2519194"/>
            <a:ext cx="12484101" cy="6642101"/>
          </a:xfrm>
          <a:prstGeom prst="rect"/>
          <a:ln w="12700">
            <a:miter lim="400000"/>
          </a:ln>
        </p:spPr>
      </p:pic>
      <p:sp>
        <p:nvSpPr>
          <p:cNvPr id="1048601" name="Line"/>
          <p:cNvSpPr/>
          <p:nvPr/>
        </p:nvSpPr>
        <p:spPr>
          <a:xfrm flipV="1">
            <a:off x="6757618" y="2602470"/>
            <a:ext cx="1" cy="6275861"/>
          </a:xfrm>
          <a:prstGeom prst="line"/>
          <a:ln w="25400">
            <a:solidFill>
              <a:srgbClr val="53585F"/>
            </a:solidFill>
            <a:miter lim="400000"/>
          </a:ln>
        </p:spPr>
        <p:txBody>
          <a:bodyPr anchor="ctr" bIns="50800" lIns="50800" rIns="50800" tIns="50800"/>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48" name=""/>
        <p:cNvGrpSpPr/>
        <p:nvPr/>
      </p:nvGrpSpPr>
      <p:grpSpPr>
        <a:xfrm>
          <a:off x="0" y="0"/>
          <a:ext cx="0" cy="0"/>
          <a:chOff x="0" y="0"/>
          <a:chExt cx="0" cy="0"/>
        </a:xfrm>
      </p:grpSpPr>
      <p:sp>
        <p:nvSpPr>
          <p:cNvPr id="1048602" name="Variation of prices in a day"/>
          <p:cNvSpPr txBox="1"/>
          <p:nvPr>
            <p:ph type="title"/>
          </p:nvPr>
        </p:nvSpPr>
        <p:spPr>
          <a:prstGeom prst="rect"/>
        </p:spPr>
        <p:txBody>
          <a:bodyPr/>
          <a:lstStyle>
            <a:lvl1pPr defTabSz="514095">
              <a:defRPr sz="7040"/>
            </a:lvl1pPr>
          </a:lstStyle>
          <a:p>
            <a:r>
              <a:t>Variation of prices in a day</a:t>
            </a:r>
          </a:p>
        </p:txBody>
      </p:sp>
      <p:pic>
        <p:nvPicPr>
          <p:cNvPr id="2097156" name="Screen Shot 2018-01-06 at 11.23.01 AM.png" descr="Screen Shot 2018-01-06 at 11.23.01 AM.png"/>
          <p:cNvPicPr>
            <a:picLocks noChangeAspect="1"/>
          </p:cNvPicPr>
          <p:nvPr/>
        </p:nvPicPr>
        <p:blipFill>
          <a:blip xmlns:r="http://schemas.openxmlformats.org/officeDocument/2006/relationships" r:embed="rId1"/>
          <a:stretch>
            <a:fillRect/>
          </a:stretch>
        </p:blipFill>
        <p:spPr>
          <a:xfrm>
            <a:off x="12700" y="3467100"/>
            <a:ext cx="12979401" cy="4546601"/>
          </a:xfrm>
          <a:prstGeom prst="rect"/>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49" name=""/>
        <p:cNvGrpSpPr/>
        <p:nvPr/>
      </p:nvGrpSpPr>
      <p:grpSpPr>
        <a:xfrm>
          <a:off x="0" y="0"/>
          <a:ext cx="0" cy="0"/>
          <a:chOff x="0" y="0"/>
          <a:chExt cx="0" cy="0"/>
        </a:xfrm>
      </p:grpSpPr>
      <p:sp>
        <p:nvSpPr>
          <p:cNvPr id="1048603" name="Variation of demand in a day"/>
          <p:cNvSpPr txBox="1"/>
          <p:nvPr>
            <p:ph type="title"/>
          </p:nvPr>
        </p:nvSpPr>
        <p:spPr>
          <a:prstGeom prst="rect"/>
        </p:spPr>
        <p:txBody>
          <a:bodyPr/>
          <a:lstStyle>
            <a:lvl1pPr>
              <a:defRPr sz="6400"/>
            </a:lvl1pPr>
          </a:lstStyle>
          <a:p>
            <a:r>
              <a:t>Variation of demand in a day</a:t>
            </a:r>
          </a:p>
        </p:txBody>
      </p:sp>
      <p:pic>
        <p:nvPicPr>
          <p:cNvPr id="2097157" name="Screen Shot 2018-01-06 at 11.24.31 AM.png" descr="Screen Shot 2018-01-06 at 11.24.31 AM.png"/>
          <p:cNvPicPr>
            <a:picLocks noChangeAspect="1"/>
          </p:cNvPicPr>
          <p:nvPr/>
        </p:nvPicPr>
        <p:blipFill>
          <a:blip xmlns:r="http://schemas.openxmlformats.org/officeDocument/2006/relationships" r:embed="rId1"/>
          <a:stretch>
            <a:fillRect/>
          </a:stretch>
        </p:blipFill>
        <p:spPr>
          <a:xfrm>
            <a:off x="57150" y="3556000"/>
            <a:ext cx="12890501" cy="4368801"/>
          </a:xfrm>
          <a:prstGeom prst="rect"/>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50" name=""/>
        <p:cNvGrpSpPr/>
        <p:nvPr/>
      </p:nvGrpSpPr>
      <p:grpSpPr>
        <a:xfrm>
          <a:off x="0" y="0"/>
          <a:ext cx="0" cy="0"/>
          <a:chOff x="0" y="0"/>
          <a:chExt cx="0" cy="0"/>
        </a:xfrm>
      </p:grpSpPr>
      <p:sp>
        <p:nvSpPr>
          <p:cNvPr id="1048604" name="Variation of solar in a day"/>
          <p:cNvSpPr txBox="1"/>
          <p:nvPr>
            <p:ph type="title"/>
          </p:nvPr>
        </p:nvSpPr>
        <p:spPr>
          <a:prstGeom prst="rect"/>
        </p:spPr>
        <p:txBody>
          <a:bodyPr/>
          <a:lstStyle>
            <a:lvl1pPr defTabSz="543305">
              <a:defRPr sz="7440"/>
            </a:lvl1pPr>
          </a:lstStyle>
          <a:p>
            <a:r>
              <a:t>Variation of solar in a day</a:t>
            </a:r>
          </a:p>
        </p:txBody>
      </p:sp>
      <p:pic>
        <p:nvPicPr>
          <p:cNvPr id="2097158" name="Screen Shot 2018-01-06 at 11.25.24 AM.png" descr="Screen Shot 2018-01-06 at 11.25.24 AM.png"/>
          <p:cNvPicPr>
            <a:picLocks noChangeAspect="1"/>
          </p:cNvPicPr>
          <p:nvPr/>
        </p:nvPicPr>
        <p:blipFill>
          <a:blip xmlns:r="http://schemas.openxmlformats.org/officeDocument/2006/relationships" r:embed="rId1"/>
          <a:stretch>
            <a:fillRect/>
          </a:stretch>
        </p:blipFill>
        <p:spPr>
          <a:xfrm>
            <a:off x="-1" y="3468627"/>
            <a:ext cx="13004801" cy="4543546"/>
          </a:xfrm>
          <a:prstGeom prst="rect"/>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51" name=""/>
        <p:cNvGrpSpPr/>
        <p:nvPr/>
      </p:nvGrpSpPr>
      <p:grpSpPr>
        <a:xfrm>
          <a:off x="0" y="0"/>
          <a:ext cx="0" cy="0"/>
          <a:chOff x="0" y="0"/>
          <a:chExt cx="0" cy="0"/>
        </a:xfrm>
      </p:grpSpPr>
      <p:pic>
        <p:nvPicPr>
          <p:cNvPr id="2097159" name="Image" descr="Image"/>
          <p:cNvPicPr>
            <a:picLocks noChangeAspect="1"/>
          </p:cNvPicPr>
          <p:nvPr/>
        </p:nvPicPr>
        <p:blipFill>
          <a:blip xmlns:r="http://schemas.openxmlformats.org/officeDocument/2006/relationships" r:embed="rId1"/>
          <a:stretch>
            <a:fillRect/>
          </a:stretch>
        </p:blipFill>
        <p:spPr>
          <a:xfrm>
            <a:off x="152400" y="6122094"/>
            <a:ext cx="12700001" cy="3441701"/>
          </a:xfrm>
          <a:prstGeom prst="rect"/>
          <a:ln w="12700">
            <a:miter lim="400000"/>
          </a:ln>
        </p:spPr>
      </p:pic>
      <p:pic>
        <p:nvPicPr>
          <p:cNvPr id="2097160" name="Screen Shot 2018-01-06 at 11.27.35 AM.png" descr="Screen Shot 2018-01-06 at 11.27.35 AM.png"/>
          <p:cNvPicPr>
            <a:picLocks noChangeAspect="1"/>
          </p:cNvPicPr>
          <p:nvPr/>
        </p:nvPicPr>
        <p:blipFill>
          <a:blip xmlns:r="http://schemas.openxmlformats.org/officeDocument/2006/relationships" r:embed="rId2"/>
          <a:stretch>
            <a:fillRect/>
          </a:stretch>
        </p:blipFill>
        <p:spPr>
          <a:xfrm>
            <a:off x="4241800" y="1485199"/>
            <a:ext cx="4521201" cy="2794001"/>
          </a:xfrm>
          <a:prstGeom prst="rect"/>
          <a:ln w="12700">
            <a:miter lim="400000"/>
          </a:ln>
        </p:spPr>
      </p:pic>
      <p:sp>
        <p:nvSpPr>
          <p:cNvPr id="1048605" name="Mean of actual price - Mean of predicted price for all hours"/>
          <p:cNvSpPr txBox="1"/>
          <p:nvPr/>
        </p:nvSpPr>
        <p:spPr>
          <a:xfrm>
            <a:off x="2167686" y="578885"/>
            <a:ext cx="8004811" cy="458470"/>
          </a:xfrm>
          <a:prstGeom prst="rect"/>
          <a:ln w="12700">
            <a:miter lim="400000"/>
          </a:ln>
        </p:spPr>
        <p:txBody>
          <a:bodyPr anchor="ctr" bIns="50800" lIns="50800" rIns="50800" tIns="50800" wrap="none">
            <a:spAutoFit/>
          </a:bodyPr>
          <a:p>
            <a:r>
              <a:t>Mean of actual price - Mean of predicted price for all hours</a:t>
            </a:r>
          </a:p>
        </p:txBody>
      </p:sp>
      <p:sp>
        <p:nvSpPr>
          <p:cNvPr id="1048606" name="Time series of actual price and predicted price and their difference"/>
          <p:cNvSpPr txBox="1"/>
          <p:nvPr/>
        </p:nvSpPr>
        <p:spPr>
          <a:xfrm>
            <a:off x="1613865" y="4647565"/>
            <a:ext cx="9057640" cy="458470"/>
          </a:xfrm>
          <a:prstGeom prst="rect"/>
          <a:ln w="12700">
            <a:miter lim="400000"/>
          </a:ln>
        </p:spPr>
        <p:txBody>
          <a:bodyPr anchor="ctr" bIns="50800" lIns="50800" rIns="50800" tIns="50800" wrap="none">
            <a:spAutoFit/>
          </a:bodyPr>
          <a:p>
            <a:r>
              <a:t>Time series of actual price and predicted price and their difference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52" name=""/>
        <p:cNvGrpSpPr/>
        <p:nvPr/>
      </p:nvGrpSpPr>
      <p:grpSpPr>
        <a:xfrm>
          <a:off x="0" y="0"/>
          <a:ext cx="0" cy="0"/>
          <a:chOff x="0" y="0"/>
          <a:chExt cx="0" cy="0"/>
        </a:xfrm>
      </p:grpSpPr>
      <p:sp>
        <p:nvSpPr>
          <p:cNvPr id="1048607" name="Hypothesis"/>
          <p:cNvSpPr txBox="1"/>
          <p:nvPr>
            <p:ph type="title"/>
          </p:nvPr>
        </p:nvSpPr>
        <p:spPr>
          <a:prstGeom prst="rect"/>
        </p:spPr>
        <p:txBody>
          <a:bodyPr/>
          <a:p>
            <a:r>
              <a:t>Hypothesis</a:t>
            </a:r>
          </a:p>
        </p:txBody>
      </p:sp>
      <p:sp>
        <p:nvSpPr>
          <p:cNvPr id="1048608" name="Linear reg might be suitable as seen from the linear nature of the plot between the oracle predictions and actual values for all 3 features…"/>
          <p:cNvSpPr txBox="1"/>
          <p:nvPr>
            <p:ph type="body" idx="1"/>
          </p:nvPr>
        </p:nvSpPr>
        <p:spPr>
          <a:prstGeom prst="rect"/>
        </p:spPr>
        <p:txBody>
          <a:bodyPr>
            <a:normAutofit fontScale="94844" lnSpcReduction="20000"/>
          </a:bodyPr>
          <a:p>
            <a:r>
              <a:t>Linear reg might be suitable as seen from the linear nature of the plot between the oracle predictions and actual values for all 3 features</a:t>
            </a:r>
          </a:p>
          <a:p>
            <a:r>
              <a:t>KNN might be suitable as there is repetition in the price and solar datasets</a:t>
            </a:r>
          </a:p>
          <a:p>
            <a:r>
              <a:t>Time series analysis may be beneficial in increasing the accuracy of price and solar</a:t>
            </a:r>
          </a:p>
          <a:p>
            <a:r>
              <a:t>R2 score might not be enough as our final objective is to minimise the bill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53" name=""/>
        <p:cNvGrpSpPr/>
        <p:nvPr/>
      </p:nvGrpSpPr>
      <p:grpSpPr>
        <a:xfrm>
          <a:off x="0" y="0"/>
          <a:ext cx="0" cy="0"/>
          <a:chOff x="0" y="0"/>
          <a:chExt cx="0" cy="0"/>
        </a:xfrm>
      </p:grpSpPr>
      <p:sp>
        <p:nvSpPr>
          <p:cNvPr id="1048609" name="Modelling"/>
          <p:cNvSpPr txBox="1"/>
          <p:nvPr>
            <p:ph type="title"/>
          </p:nvPr>
        </p:nvSpPr>
        <p:spPr>
          <a:prstGeom prst="rect"/>
        </p:spPr>
        <p:txBody>
          <a:bodyPr/>
          <a:p>
            <a:r>
              <a:t>Modelling</a:t>
            </a:r>
          </a:p>
        </p:txBody>
      </p:sp>
      <p:sp>
        <p:nvSpPr>
          <p:cNvPr id="1048610" name="We tried a grid search on sklearn linear regression models for all 3 features…"/>
          <p:cNvSpPr txBox="1"/>
          <p:nvPr>
            <p:ph type="body" idx="1"/>
          </p:nvPr>
        </p:nvSpPr>
        <p:spPr>
          <a:prstGeom prst="rect"/>
        </p:spPr>
        <p:txBody>
          <a:bodyPr>
            <a:normAutofit fontScale="94901" lnSpcReduction="20000"/>
          </a:bodyPr>
          <a:p>
            <a:pPr defTabSz="554990" indent="-422275" marL="422275">
              <a:spcBef>
                <a:spcPts val="3900"/>
              </a:spcBef>
              <a:defRPr sz="3040"/>
            </a:pPr>
            <a:r>
              <a:t>We tried a grid search on sklearn linear regression models for all 3 features</a:t>
            </a:r>
          </a:p>
          <a:p>
            <a:pPr defTabSz="554990" indent="-422275" marL="422275">
              <a:spcBef>
                <a:spcPts val="3900"/>
              </a:spcBef>
              <a:defRPr sz="3040"/>
            </a:pPr>
            <a:r>
              <a:t>We tried making 24 models for each hour in a given day</a:t>
            </a:r>
          </a:p>
          <a:p>
            <a:pPr defTabSz="554990" indent="-422275" marL="422275">
              <a:spcBef>
                <a:spcPts val="3900"/>
              </a:spcBef>
              <a:defRPr sz="3040"/>
            </a:pPr>
            <a:r>
              <a:t>We also tried ravelling the data and making a single model for each feature</a:t>
            </a:r>
          </a:p>
          <a:p>
            <a:pPr defTabSz="554990" indent="-422275" marL="422275">
              <a:spcBef>
                <a:spcPts val="3900"/>
              </a:spcBef>
              <a:defRPr sz="3040"/>
            </a:pPr>
            <a:r>
              <a:t>We found that KNN Regressors on solar and price perform better than linear models</a:t>
            </a:r>
          </a:p>
          <a:p>
            <a:pPr defTabSz="554990" indent="-422275" marL="422275">
              <a:spcBef>
                <a:spcPts val="3900"/>
              </a:spcBef>
              <a:defRPr sz="3040"/>
            </a:pPr>
            <a:r>
              <a:t>The grid search suggested that ElasticNetCV will be suitable for predicting demand and KNNRegressor for price and solar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54" name=""/>
        <p:cNvGrpSpPr/>
        <p:nvPr/>
      </p:nvGrpSpPr>
      <p:grpSpPr>
        <a:xfrm>
          <a:off x="0" y="0"/>
          <a:ext cx="0" cy="0"/>
          <a:chOff x="0" y="0"/>
          <a:chExt cx="0" cy="0"/>
        </a:xfrm>
      </p:grpSpPr>
      <p:sp>
        <p:nvSpPr>
          <p:cNvPr id="1048611" name="Cross validation"/>
          <p:cNvSpPr txBox="1"/>
          <p:nvPr>
            <p:ph type="title"/>
          </p:nvPr>
        </p:nvSpPr>
        <p:spPr>
          <a:prstGeom prst="rect"/>
        </p:spPr>
        <p:txBody>
          <a:bodyPr/>
          <a:p>
            <a:r>
              <a:t>Cross validation</a:t>
            </a:r>
          </a:p>
        </p:txBody>
      </p:sp>
      <p:sp>
        <p:nvSpPr>
          <p:cNvPr id="1048612" name="We used KFold cross validation with 18 folds on the training data to obtain optimal hyper-parameters.…"/>
          <p:cNvSpPr txBox="1"/>
          <p:nvPr>
            <p:ph type="body" idx="1"/>
          </p:nvPr>
        </p:nvSpPr>
        <p:spPr>
          <a:prstGeom prst="rect"/>
        </p:spPr>
        <p:txBody>
          <a:bodyPr/>
          <a:p>
            <a:pPr defTabSz="525779" indent="-400050" marL="400050">
              <a:spcBef>
                <a:spcPts val="3700"/>
              </a:spcBef>
              <a:defRPr sz="2880"/>
            </a:pPr>
            <a:r>
              <a:t>We used KFold cross validation with 18 folds on the training data to obtain optimal hyper-parameters.</a:t>
            </a:r>
          </a:p>
          <a:p>
            <a:pPr defTabSz="525779" indent="-400050" marL="400050">
              <a:spcBef>
                <a:spcPts val="3700"/>
              </a:spcBef>
              <a:defRPr sz="2880"/>
            </a:pPr>
            <a:r>
              <a:t>We found using 4 and 9 nearest neighbours for price and solar respectively gave the most accurate results</a:t>
            </a:r>
          </a:p>
          <a:p>
            <a:pPr defTabSz="525779" indent="-400050" marL="400050">
              <a:spcBef>
                <a:spcPts val="3700"/>
              </a:spcBef>
              <a:defRPr sz="2880"/>
            </a:pPr>
            <a:r>
              <a:t>We also found that passing all the prices of a day at once (24 feature) for predicting using KNN increased performance</a:t>
            </a:r>
          </a:p>
          <a:p>
            <a:pPr defTabSz="525779" indent="-400050" marL="400050">
              <a:spcBef>
                <a:spcPts val="3700"/>
              </a:spcBef>
              <a:defRPr sz="2880"/>
            </a:pPr>
            <a:r>
              <a:t>However we soon realised that R2 scores alone weren’t sufficient for building a good model, so we made our own scoring script which allowed us to experiment with additional parameters further and avoid overfitting on the leaderboard and training data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56" name=""/>
        <p:cNvGrpSpPr/>
        <p:nvPr/>
      </p:nvGrpSpPr>
      <p:grpSpPr>
        <a:xfrm>
          <a:off x="0" y="0"/>
          <a:ext cx="0" cy="0"/>
          <a:chOff x="0" y="0"/>
          <a:chExt cx="0" cy="0"/>
        </a:xfrm>
      </p:grpSpPr>
      <p:sp>
        <p:nvSpPr>
          <p:cNvPr id="1048615" name="Over estimating the prices was logically better than underestimating the prices as losing the bid increases the penalty exponentially. So in order to win the bids maximum times we added the standard deviation of the difference between the actual and predicted prices where the difference was greater then 0. Through cross validation we also found that adding 0.34 to this price decreases the score further…"/>
          <p:cNvSpPr txBox="1"/>
          <p:nvPr>
            <p:ph type="body" idx="1"/>
          </p:nvPr>
        </p:nvSpPr>
        <p:spPr>
          <a:prstGeom prst="rect"/>
        </p:spPr>
        <p:txBody>
          <a:bodyPr/>
          <a:p>
            <a:r>
              <a:t>Over estimating the prices was logically better than underestimating the prices as losing the bid increases the penalty exponentially. So in order to win the bids maximum times we added the standard deviation of the difference between the actual and predicted prices where the difference was greater then 0. Through cross validation we also found that adding 0.34 to this price decreases the score further</a:t>
            </a:r>
          </a:p>
          <a:p>
            <a:r>
              <a:t>Now for the prices above 7 we clip them to 6.8 as we would be getting electricity at 7 through DISCOM in worst case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57" name=""/>
        <p:cNvGrpSpPr/>
        <p:nvPr/>
      </p:nvGrpSpPr>
      <p:grpSpPr>
        <a:xfrm>
          <a:off x="0" y="0"/>
          <a:ext cx="0" cy="0"/>
          <a:chOff x="0" y="0"/>
          <a:chExt cx="0" cy="0"/>
        </a:xfrm>
      </p:grpSpPr>
      <p:sp>
        <p:nvSpPr>
          <p:cNvPr id="1048616" name="Battery Modelling"/>
          <p:cNvSpPr txBox="1"/>
          <p:nvPr>
            <p:ph type="title"/>
          </p:nvPr>
        </p:nvSpPr>
        <p:spPr>
          <a:prstGeom prst="rect"/>
        </p:spPr>
        <p:txBody>
          <a:bodyPr/>
          <a:p>
            <a:r>
              <a:t>Battery Modelling</a:t>
            </a:r>
          </a:p>
        </p:txBody>
      </p:sp>
      <p:sp>
        <p:nvSpPr>
          <p:cNvPr id="1048617" name="Since there was no data for training the action of battery in a block, we solved problems based on battery charging on small data on pen and paper.…"/>
          <p:cNvSpPr txBox="1"/>
          <p:nvPr>
            <p:ph type="body" idx="1"/>
          </p:nvPr>
        </p:nvSpPr>
        <p:spPr>
          <a:prstGeom prst="rect"/>
        </p:spPr>
        <p:txBody>
          <a:bodyPr/>
          <a:p>
            <a:r>
              <a:t>Since there was no data for training the action of battery in a block, we solved problems based on battery charging on small data on pen and paper.</a:t>
            </a:r>
          </a:p>
          <a:p>
            <a:r>
              <a:t>We found some patterns while solving those problem and formulated an algorithm which efficiently computed the action of battery given all the prices of the blocks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50" name=""/>
          <p:cNvSpPr txBox="1"/>
          <p:nvPr/>
        </p:nvSpPr>
        <p:spPr>
          <a:xfrm>
            <a:off x="4502400" y="4667250"/>
            <a:ext cx="4000000" cy="508635"/>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51" name=""/>
          <p:cNvSpPr txBox="1"/>
          <p:nvPr/>
        </p:nvSpPr>
        <p:spPr>
          <a:xfrm>
            <a:off x="4502400" y="4667250"/>
            <a:ext cx="4000000" cy="508635"/>
          </a:xfrm>
          <a:prstGeom prst="rect"/>
        </p:spPr>
        <p:txBody>
          <a:bodyPr rtlCol="0" wrap="square">
            <a:spAutoFit/>
          </a:bodyPr>
          <a:p>
            <a:r>
              <a:rPr altLang="en-GB" sz="2800" lang="en-US">
                <a:solidFill>
                  <a:srgbClr val="000000"/>
                </a:solidFill>
              </a:rPr>
              <a:t>+91 820 956 7841</a:t>
            </a:r>
            <a:endParaRPr sz="2800" lang="en-GB">
              <a:solidFill>
                <a:srgbClr val="000000"/>
              </a:solidFill>
            </a:endParaRPr>
          </a:p>
        </p:txBody>
      </p:sp>
      <p:sp>
        <p:nvSpPr>
          <p:cNvPr id="1048652" name=""/>
          <p:cNvSpPr txBox="1"/>
          <p:nvPr/>
        </p:nvSpPr>
        <p:spPr>
          <a:xfrm>
            <a:off x="4502400" y="4667250"/>
            <a:ext cx="4000000" cy="508635"/>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53" name=""/>
          <p:cNvSpPr>
            <a:spLocks noGrp="1"/>
          </p:cNvSpPr>
          <p:nvPr>
            <p:ph type="title"/>
          </p:nvPr>
        </p:nvSpPr>
        <p:spPr/>
        <p:txBody>
          <a:bodyPr/>
          <a:p>
            <a:r>
              <a:rPr altLang="en-GB" lang="en-US"/>
              <a:t>Public</a:t>
            </a:r>
            <a:r>
              <a:rPr altLang="en-GB" lang="en-US"/>
              <a:t>:</a:t>
            </a:r>
            <a:r>
              <a:rPr altLang="en-GB" lang="en-US"/>
              <a:t>2</a:t>
            </a:r>
            <a:r>
              <a:rPr altLang="en-GB" lang="en-US"/>
              <a:t>9</a:t>
            </a:r>
            <a:r>
              <a:rPr altLang="en-GB" lang="en-US"/>
              <a:t>2</a:t>
            </a:r>
            <a:r>
              <a:rPr altLang="en-GB" lang="en-US"/>
              <a:t>8</a:t>
            </a:r>
            <a:r>
              <a:rPr altLang="en-GB" lang="en-US"/>
              <a:t>6</a:t>
            </a:r>
            <a:r>
              <a:rPr altLang="en-GB" lang="en-US"/>
              <a:t>2</a:t>
            </a:r>
            <a:br>
              <a:rPr altLang="en-GB" lang="en-US"/>
            </a:br>
            <a:r>
              <a:rPr altLang="en-GB" lang="en-US"/>
              <a:t>Private</a:t>
            </a:r>
            <a:r>
              <a:rPr altLang="en-GB" lang="en-US"/>
              <a:t>:</a:t>
            </a:r>
            <a:r>
              <a:rPr altLang="en-GB" lang="en-US"/>
              <a:t>5</a:t>
            </a:r>
            <a:r>
              <a:rPr altLang="en-GB" lang="en-US"/>
              <a:t>0</a:t>
            </a:r>
            <a:r>
              <a:rPr altLang="en-GB" lang="en-US"/>
              <a:t>0</a:t>
            </a:r>
            <a:r>
              <a:rPr altLang="en-GB" lang="en-US"/>
              <a:t>6</a:t>
            </a:r>
            <a:r>
              <a:rPr altLang="en-GB" lang="en-US"/>
              <a:t>7</a:t>
            </a:r>
            <a:r>
              <a:rPr altLang="en-GB" lang="en-US"/>
              <a:t>2</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59" name=""/>
        <p:cNvGrpSpPr/>
        <p:nvPr/>
      </p:nvGrpSpPr>
      <p:grpSpPr>
        <a:xfrm>
          <a:off x="0" y="0"/>
          <a:ext cx="0" cy="0"/>
          <a:chOff x="0" y="0"/>
          <a:chExt cx="0" cy="0"/>
        </a:xfrm>
      </p:grpSpPr>
      <p:pic>
        <p:nvPicPr>
          <p:cNvPr id="2097161" name="Image" descr="Image"/>
          <p:cNvPicPr>
            <a:picLocks noChangeAspect="1"/>
          </p:cNvPicPr>
          <p:nvPr/>
        </p:nvPicPr>
        <p:blipFill>
          <a:blip xmlns:r="http://schemas.openxmlformats.org/officeDocument/2006/relationships" r:embed="rId1"/>
          <a:stretch>
            <a:fillRect/>
          </a:stretch>
        </p:blipFill>
        <p:spPr>
          <a:xfrm>
            <a:off x="0" y="3784600"/>
            <a:ext cx="13004800" cy="2184400"/>
          </a:xfrm>
          <a:prstGeom prst="rect"/>
          <a:ln w="12700">
            <a:miter lim="400000"/>
          </a:ln>
        </p:spPr>
      </p:pic>
      <p:pic>
        <p:nvPicPr>
          <p:cNvPr id="2097162" name="Image" descr="Image"/>
          <p:cNvPicPr>
            <a:picLocks noChangeAspect="1"/>
          </p:cNvPicPr>
          <p:nvPr/>
        </p:nvPicPr>
        <p:blipFill>
          <a:blip xmlns:r="http://schemas.openxmlformats.org/officeDocument/2006/relationships" r:embed="rId2"/>
          <a:stretch>
            <a:fillRect/>
          </a:stretch>
        </p:blipFill>
        <p:spPr>
          <a:xfrm>
            <a:off x="0" y="5871056"/>
            <a:ext cx="13004801" cy="2184401"/>
          </a:xfrm>
          <a:prstGeom prst="rect"/>
          <a:ln w="12700">
            <a:miter lim="400000"/>
          </a:ln>
        </p:spPr>
      </p:pic>
      <p:sp>
        <p:nvSpPr>
          <p:cNvPr id="1048619" name="Battery Performance on sample data"/>
          <p:cNvSpPr txBox="1"/>
          <p:nvPr/>
        </p:nvSpPr>
        <p:spPr>
          <a:xfrm>
            <a:off x="2585256" y="646172"/>
            <a:ext cx="7767956" cy="652780"/>
          </a:xfrm>
          <a:prstGeom prst="rect"/>
          <a:ln w="12700">
            <a:miter lim="400000"/>
          </a:ln>
        </p:spPr>
        <p:txBody>
          <a:bodyPr anchor="ctr" bIns="50800" lIns="50800" rIns="50800" tIns="50800" wrap="none">
            <a:spAutoFit/>
          </a:bodyPr>
          <a:lstStyle>
            <a:lvl1pPr>
              <a:defRPr b="0" sz="3700"/>
            </a:lvl1pPr>
          </a:lstStyle>
          <a:p>
            <a:r>
              <a:t>Battery Performance on sample data</a:t>
            </a:r>
          </a:p>
        </p:txBody>
      </p:sp>
      <p:sp>
        <p:nvSpPr>
          <p:cNvPr id="1048620" name="Yellow - No charge…"/>
          <p:cNvSpPr txBox="1"/>
          <p:nvPr/>
        </p:nvSpPr>
        <p:spPr>
          <a:xfrm>
            <a:off x="4872062" y="2320952"/>
            <a:ext cx="2613661" cy="1172210"/>
          </a:xfrm>
          <a:prstGeom prst="rect"/>
          <a:ln w="12700">
            <a:miter lim="400000"/>
          </a:ln>
        </p:spPr>
        <p:txBody>
          <a:bodyPr anchor="ctr" bIns="50800" lIns="50800" rIns="50800" tIns="50800" wrap="none">
            <a:spAutoFit/>
          </a:bodyPr>
          <a:p>
            <a:pPr algn="l"/>
            <a:r>
              <a:t>Yellow - No charge</a:t>
            </a:r>
          </a:p>
          <a:p>
            <a:pPr algn="l"/>
            <a:r>
              <a:t>Green - Charge</a:t>
            </a:r>
          </a:p>
          <a:p>
            <a:pPr algn="l"/>
            <a:r>
              <a:t>Red - Discharge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60" name=""/>
        <p:cNvGrpSpPr/>
        <p:nvPr/>
      </p:nvGrpSpPr>
      <p:grpSpPr>
        <a:xfrm>
          <a:off x="0" y="0"/>
          <a:ext cx="0" cy="0"/>
          <a:chOff x="0" y="0"/>
          <a:chExt cx="0" cy="0"/>
        </a:xfrm>
      </p:grpSpPr>
      <p:sp>
        <p:nvSpPr>
          <p:cNvPr id="1048621" name="Battery Algorithm"/>
          <p:cNvSpPr txBox="1"/>
          <p:nvPr>
            <p:ph type="title"/>
          </p:nvPr>
        </p:nvSpPr>
        <p:spPr>
          <a:prstGeom prst="rect"/>
        </p:spPr>
        <p:txBody>
          <a:bodyPr/>
          <a:p>
            <a:r>
              <a:t>Battery Algorithm</a:t>
            </a:r>
          </a:p>
        </p:txBody>
      </p:sp>
      <p:sp>
        <p:nvSpPr>
          <p:cNvPr id="1048622" name="The algorithm is recursive in nature…"/>
          <p:cNvSpPr txBox="1"/>
          <p:nvPr>
            <p:ph type="body" idx="1"/>
          </p:nvPr>
        </p:nvSpPr>
        <p:spPr>
          <a:prstGeom prst="rect"/>
        </p:spPr>
        <p:txBody>
          <a:bodyPr/>
          <a:p>
            <a:pPr defTabSz="321310" indent="-244475" marL="244475">
              <a:spcBef>
                <a:spcPts val="2300"/>
              </a:spcBef>
              <a:defRPr sz="1540"/>
            </a:pPr>
            <a:r>
              <a:t>The algorithm is recursive in nature</a:t>
            </a:r>
          </a:p>
          <a:p>
            <a:pPr defTabSz="321310" indent="-244475" marL="244475">
              <a:spcBef>
                <a:spcPts val="2300"/>
              </a:spcBef>
              <a:defRPr sz="1540"/>
            </a:pPr>
            <a:r>
              <a:t>Step 1: Arrange the prices of blocks in an array </a:t>
            </a:r>
          </a:p>
          <a:p>
            <a:pPr defTabSz="321310" indent="-244475" marL="244475">
              <a:spcBef>
                <a:spcPts val="2300"/>
              </a:spcBef>
              <a:defRPr sz="1540"/>
            </a:pPr>
            <a:r>
              <a:t>Step2: Find the maxima and minima prices in the array</a:t>
            </a:r>
          </a:p>
          <a:p>
            <a:pPr defTabSz="321310" indent="-244475" marL="244475">
              <a:spcBef>
                <a:spcPts val="2300"/>
              </a:spcBef>
              <a:defRPr sz="1540"/>
            </a:pPr>
            <a:r>
              <a:t>Step 2.1: If the min pos&lt;max pos:</a:t>
            </a:r>
          </a:p>
          <a:p>
            <a:pPr defTabSz="321310" indent="-244475" lvl="4" marL="1222375">
              <a:spcBef>
                <a:spcPts val="2300"/>
              </a:spcBef>
              <a:defRPr sz="1540"/>
            </a:pPr>
            <a:r>
              <a:t>If while charging at min if the battery value&gt;=0:</a:t>
            </a:r>
          </a:p>
          <a:p>
            <a:pPr defTabSz="321310" indent="-244475" lvl="5" marL="1466850">
              <a:spcBef>
                <a:spcPts val="2300"/>
              </a:spcBef>
              <a:buClrTx/>
              <a:defRPr sz="1540"/>
            </a:pPr>
            <a:r>
              <a:t>If while discharging at max the battery value&lt;=25:</a:t>
            </a:r>
          </a:p>
          <a:p>
            <a:pPr defTabSz="321310" indent="-244475" lvl="6" marL="1711325">
              <a:spcBef>
                <a:spcPts val="2300"/>
              </a:spcBef>
              <a:buClrTx/>
              <a:defRPr sz="1540"/>
            </a:pPr>
            <a:r>
              <a:t>Charge at min and discharge at max</a:t>
            </a:r>
          </a:p>
          <a:p>
            <a:pPr defTabSz="321310" indent="-244475" marL="244475">
              <a:spcBef>
                <a:spcPts val="2300"/>
              </a:spcBef>
              <a:defRPr sz="1540"/>
            </a:pPr>
            <a:r>
              <a:t>Step 2.2: If the min pos &gt; max pos:</a:t>
            </a:r>
          </a:p>
          <a:p>
            <a:pPr defTabSz="321310" indent="-244475" lvl="4" marL="1222375">
              <a:spcBef>
                <a:spcPts val="2300"/>
              </a:spcBef>
              <a:defRPr sz="1540"/>
            </a:pPr>
            <a:r>
              <a:t>Count charge till max pos and store it in variable, say X.</a:t>
            </a:r>
          </a:p>
          <a:p>
            <a:pPr defTabSz="321310" indent="-244475" lvl="4" marL="1222375">
              <a:spcBef>
                <a:spcPts val="2300"/>
              </a:spcBef>
              <a:defRPr sz="1540"/>
            </a:pPr>
            <a:r>
              <a:t>Check if we charge at this min, there are at most X discharging points between max and min positions</a:t>
            </a:r>
          </a:p>
          <a:p>
            <a:pPr defTabSz="321310" indent="-244475" marL="244475">
              <a:spcBef>
                <a:spcPts val="2300"/>
              </a:spcBef>
              <a:defRPr sz="1540"/>
            </a:pPr>
            <a:r>
              <a:t>Step 3: If none of Step 2.1 and Step 2.2 are satisfied then jump to Step 2 by finding the next minima point</a:t>
            </a:r>
          </a:p>
          <a:p>
            <a:pPr defTabSz="321310" indent="-244475" marL="244475">
              <a:spcBef>
                <a:spcPts val="2300"/>
              </a:spcBef>
              <a:defRPr sz="1540"/>
            </a:pPr>
            <a:r>
              <a:t>Step 4: The process repeated until a block is classified as a block to be charged , discharged or no action.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62" name=""/>
        <p:cNvGrpSpPr/>
        <p:nvPr/>
      </p:nvGrpSpPr>
      <p:grpSpPr>
        <a:xfrm>
          <a:off x="0" y="0"/>
          <a:ext cx="0" cy="0"/>
          <a:chOff x="0" y="0"/>
          <a:chExt cx="0" cy="0"/>
        </a:xfrm>
      </p:grpSpPr>
      <p:sp>
        <p:nvSpPr>
          <p:cNvPr id="1048625" name="Thank You"/>
          <p:cNvSpPr txBox="1"/>
          <p:nvPr>
            <p:ph type="title"/>
          </p:nvPr>
        </p:nvSpPr>
        <p:spPr>
          <a:prstGeom prst="rect"/>
        </p:spPr>
        <p:txBody>
          <a:bodyPr/>
          <a:p>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39" name=""/>
        <p:cNvGrpSpPr/>
        <p:nvPr/>
      </p:nvGrpSpPr>
      <p:grpSpPr>
        <a:xfrm>
          <a:off x="0" y="0"/>
          <a:ext cx="0" cy="0"/>
          <a:chOff x="0" y="0"/>
          <a:chExt cx="0" cy="0"/>
        </a:xfrm>
      </p:grpSpPr>
      <p:sp>
        <p:nvSpPr>
          <p:cNvPr id="1048586" name="Task"/>
          <p:cNvSpPr txBox="1"/>
          <p:nvPr>
            <p:ph type="title"/>
          </p:nvPr>
        </p:nvSpPr>
        <p:spPr>
          <a:prstGeom prst="rect"/>
        </p:spPr>
        <p:txBody>
          <a:bodyPr/>
          <a:p>
            <a:r>
              <a:t>Task</a:t>
            </a:r>
          </a:p>
        </p:txBody>
      </p:sp>
      <p:sp>
        <p:nvSpPr>
          <p:cNvPr id="1048587" name="Our aim was to minimise the electricity bill for a gated community, by making bids for the delivery of electricity in the day ahead market.…"/>
          <p:cNvSpPr txBox="1"/>
          <p:nvPr>
            <p:ph type="body" idx="1"/>
          </p:nvPr>
        </p:nvSpPr>
        <p:spPr>
          <a:prstGeom prst="rect"/>
        </p:spPr>
        <p:txBody>
          <a:bodyPr/>
          <a:p>
            <a:r>
              <a:t>Our aim was to minimise the electricity bill for a gated community, by making bids for the delivery of electricity in the day ahead market.</a:t>
            </a:r>
          </a:p>
          <a:p>
            <a:r>
              <a:t>The gated community receives its energy from the day ahead market, a solar plant, a battery which stores excess electricity and the DISCOM (at a fixed per unit cost)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40" name=""/>
        <p:cNvGrpSpPr/>
        <p:nvPr/>
      </p:nvGrpSpPr>
      <p:grpSpPr>
        <a:xfrm>
          <a:off x="0" y="0"/>
          <a:ext cx="0" cy="0"/>
          <a:chOff x="0" y="0"/>
          <a:chExt cx="0" cy="0"/>
        </a:xfrm>
      </p:grpSpPr>
      <p:sp>
        <p:nvSpPr>
          <p:cNvPr id="1048588" name="Problem Constraints"/>
          <p:cNvSpPr txBox="1"/>
          <p:nvPr>
            <p:ph type="title"/>
          </p:nvPr>
        </p:nvSpPr>
        <p:spPr>
          <a:prstGeom prst="rect"/>
        </p:spPr>
        <p:txBody>
          <a:bodyPr/>
          <a:p>
            <a:r>
              <a:t>Problem Constraints</a:t>
            </a:r>
          </a:p>
        </p:txBody>
      </p:sp>
      <p:sp>
        <p:nvSpPr>
          <p:cNvPr id="1048589" name="The actual demand of all consumers must be fulfilled at any cost from one of the four sources…"/>
          <p:cNvSpPr txBox="1"/>
          <p:nvPr>
            <p:ph type="body" idx="1"/>
          </p:nvPr>
        </p:nvSpPr>
        <p:spPr>
          <a:prstGeom prst="rect"/>
        </p:spPr>
        <p:txBody>
          <a:bodyPr/>
          <a:p>
            <a:r>
              <a:t>The actual demand of all consumers must be fulfilled at any cost from one of the four sources</a:t>
            </a:r>
          </a:p>
          <a:p>
            <a:r>
              <a:t>Order of preference of sources:</a:t>
            </a:r>
          </a:p>
          <a:p>
            <a:pPr lvl="1"/>
            <a:r>
              <a:t>Solar plant &gt; Day ahead market &gt; Battery &gt; DISCOM</a:t>
            </a:r>
          </a:p>
          <a:p>
            <a:r>
              <a:t>Battery has certain efficiency, a limited charging and discharging capacity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41" name=""/>
        <p:cNvGrpSpPr/>
        <p:nvPr/>
      </p:nvGrpSpPr>
      <p:grpSpPr>
        <a:xfrm>
          <a:off x="0" y="0"/>
          <a:ext cx="0" cy="0"/>
          <a:chOff x="0" y="0"/>
          <a:chExt cx="0" cy="0"/>
        </a:xfrm>
      </p:grpSpPr>
      <p:sp>
        <p:nvSpPr>
          <p:cNvPr id="1048590" name="Problem Assumption"/>
          <p:cNvSpPr txBox="1"/>
          <p:nvPr>
            <p:ph type="title"/>
          </p:nvPr>
        </p:nvSpPr>
        <p:spPr>
          <a:prstGeom prst="rect"/>
        </p:spPr>
        <p:txBody>
          <a:bodyPr/>
          <a:p>
            <a:r>
              <a:t>Problem Assumption</a:t>
            </a:r>
          </a:p>
        </p:txBody>
      </p:sp>
      <p:sp>
        <p:nvSpPr>
          <p:cNvPr id="1048591" name="The battery can charge to its full capacity of 25KWh and discharge to a zero state of charge…"/>
          <p:cNvSpPr txBox="1"/>
          <p:nvPr>
            <p:ph type="body" idx="1"/>
          </p:nvPr>
        </p:nvSpPr>
        <p:spPr>
          <a:prstGeom prst="rect"/>
        </p:spPr>
        <p:txBody>
          <a:bodyPr>
            <a:normAutofit fontScale="94844" lnSpcReduction="20000"/>
          </a:bodyPr>
          <a:p>
            <a:r>
              <a:t>The battery can charge to its full capacity of 25KWh and discharge to a zero state of charge</a:t>
            </a:r>
          </a:p>
          <a:p>
            <a:r>
              <a:t>In a block, the battery charges automatically when the supply from the solar plant and the electricity market exceeds the demand and vice versa</a:t>
            </a:r>
          </a:p>
          <a:p>
            <a:r>
              <a:t>The efficiency of the battery and the inverter is fixed at 80% and 100% respectively.</a:t>
            </a:r>
          </a:p>
          <a:p>
            <a:r>
              <a:t>The market is large enough that the effect of the bid made by the community on the market prices is negligible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42" name=""/>
        <p:cNvGrpSpPr/>
        <p:nvPr/>
      </p:nvGrpSpPr>
      <p:grpSpPr>
        <a:xfrm>
          <a:off x="0" y="0"/>
          <a:ext cx="0" cy="0"/>
          <a:chOff x="0" y="0"/>
          <a:chExt cx="0" cy="0"/>
        </a:xfrm>
      </p:grpSpPr>
      <p:sp>
        <p:nvSpPr>
          <p:cNvPr id="1048592" name="Goals"/>
          <p:cNvSpPr txBox="1"/>
          <p:nvPr>
            <p:ph type="title"/>
          </p:nvPr>
        </p:nvSpPr>
        <p:spPr>
          <a:prstGeom prst="rect"/>
        </p:spPr>
        <p:txBody>
          <a:bodyPr/>
          <a:p>
            <a:r>
              <a:t>Goals</a:t>
            </a:r>
          </a:p>
        </p:txBody>
      </p:sp>
      <p:sp>
        <p:nvSpPr>
          <p:cNvPr id="1048593" name="We have two major goals…"/>
          <p:cNvSpPr txBox="1"/>
          <p:nvPr>
            <p:ph type="body" idx="1"/>
          </p:nvPr>
        </p:nvSpPr>
        <p:spPr>
          <a:prstGeom prst="rect"/>
        </p:spPr>
        <p:txBody>
          <a:bodyPr/>
          <a:p>
            <a:r>
              <a:t>We have two major goals</a:t>
            </a:r>
          </a:p>
          <a:p>
            <a:pPr lvl="1"/>
            <a:r>
              <a:t>Accurately predict the energy available from the solar plant, the actual price and demand</a:t>
            </a:r>
          </a:p>
          <a:p>
            <a:pPr lvl="1"/>
            <a:r>
              <a:t>Use the battery to lower the bill by buying more electricity when the prices are low and less when the prices are higher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44" name=""/>
        <p:cNvGrpSpPr/>
        <p:nvPr/>
      </p:nvGrpSpPr>
      <p:grpSpPr>
        <a:xfrm>
          <a:off x="0" y="0"/>
          <a:ext cx="0" cy="0"/>
          <a:chOff x="0" y="0"/>
          <a:chExt cx="0" cy="0"/>
        </a:xfrm>
      </p:grpSpPr>
      <p:sp>
        <p:nvSpPr>
          <p:cNvPr id="1048596" name="Visualisation"/>
          <p:cNvSpPr txBox="1"/>
          <p:nvPr>
            <p:ph type="title"/>
          </p:nvPr>
        </p:nvSpPr>
        <p:spPr>
          <a:prstGeom prst="rect"/>
        </p:spPr>
        <p:txBody>
          <a:bodyPr/>
          <a:p>
            <a:r>
              <a:t>Visualisation</a:t>
            </a:r>
          </a:p>
        </p:txBody>
      </p:sp>
      <p:pic>
        <p:nvPicPr>
          <p:cNvPr id="2097152" name="Image" descr="Image"/>
          <p:cNvPicPr>
            <a:picLocks noChangeAspect="1"/>
          </p:cNvPicPr>
          <p:nvPr/>
        </p:nvPicPr>
        <p:blipFill>
          <a:blip xmlns:r="http://schemas.openxmlformats.org/officeDocument/2006/relationships" r:embed="rId1"/>
          <a:stretch>
            <a:fillRect/>
          </a:stretch>
        </p:blipFill>
        <p:spPr>
          <a:xfrm>
            <a:off x="1877516" y="2696774"/>
            <a:ext cx="9249768" cy="6087252"/>
          </a:xfrm>
          <a:prstGeom prst="rect"/>
          <a:ln w="12700">
            <a:miter lim="400000"/>
          </a:ln>
        </p:spPr>
      </p:pic>
      <p:sp>
        <p:nvSpPr>
          <p:cNvPr id="1048597" name="Demand actual vs Demand predictions"/>
          <p:cNvSpPr txBox="1"/>
          <p:nvPr/>
        </p:nvSpPr>
        <p:spPr>
          <a:xfrm>
            <a:off x="3634689" y="2051597"/>
            <a:ext cx="5321936" cy="458470"/>
          </a:xfrm>
          <a:prstGeom prst="rect"/>
          <a:ln w="12700">
            <a:miter lim="400000"/>
          </a:ln>
        </p:spPr>
        <p:txBody>
          <a:bodyPr anchor="ctr" bIns="50800" lIns="50800" rIns="50800" tIns="50800" wrap="none">
            <a:spAutoFit/>
          </a:bodyPr>
          <a:p>
            <a:r>
              <a:t>Demand actual vs Demand predictions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45" name=""/>
        <p:cNvGrpSpPr/>
        <p:nvPr/>
      </p:nvGrpSpPr>
      <p:grpSpPr>
        <a:xfrm>
          <a:off x="0" y="0"/>
          <a:ext cx="0" cy="0"/>
          <a:chOff x="0" y="0"/>
          <a:chExt cx="0" cy="0"/>
        </a:xfrm>
      </p:grpSpPr>
      <p:pic>
        <p:nvPicPr>
          <p:cNvPr id="2097153" name="Image" descr="Image"/>
          <p:cNvPicPr>
            <a:picLocks noChangeAspect="1"/>
          </p:cNvPicPr>
          <p:nvPr/>
        </p:nvPicPr>
        <p:blipFill>
          <a:blip xmlns:r="http://schemas.openxmlformats.org/officeDocument/2006/relationships" r:embed="rId1"/>
          <a:stretch>
            <a:fillRect/>
          </a:stretch>
        </p:blipFill>
        <p:spPr>
          <a:xfrm>
            <a:off x="3879850" y="3149600"/>
            <a:ext cx="5245100" cy="3454400"/>
          </a:xfrm>
          <a:prstGeom prst="rect"/>
          <a:ln w="12700">
            <a:miter lim="400000"/>
          </a:ln>
        </p:spPr>
      </p:pic>
      <p:sp>
        <p:nvSpPr>
          <p:cNvPr id="1048598" name="Solar actual vs Solar predictions"/>
          <p:cNvSpPr txBox="1"/>
          <p:nvPr/>
        </p:nvSpPr>
        <p:spPr>
          <a:xfrm>
            <a:off x="4097375" y="2051597"/>
            <a:ext cx="4446905" cy="458470"/>
          </a:xfrm>
          <a:prstGeom prst="rect"/>
          <a:ln w="12700">
            <a:miter lim="400000"/>
          </a:ln>
        </p:spPr>
        <p:txBody>
          <a:bodyPr anchor="ctr" bIns="50800" lIns="50800" rIns="50800" tIns="50800" wrap="none">
            <a:spAutoFit/>
          </a:bodyPr>
          <a:p>
            <a:r>
              <a:t>Solar actual vs Solar predictions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46" name=""/>
        <p:cNvGrpSpPr/>
        <p:nvPr/>
      </p:nvGrpSpPr>
      <p:grpSpPr>
        <a:xfrm>
          <a:off x="0" y="0"/>
          <a:ext cx="0" cy="0"/>
          <a:chOff x="0" y="0"/>
          <a:chExt cx="0" cy="0"/>
        </a:xfrm>
      </p:grpSpPr>
      <p:sp>
        <p:nvSpPr>
          <p:cNvPr id="1048599" name="Price actual vs Price predictions"/>
          <p:cNvSpPr txBox="1"/>
          <p:nvPr/>
        </p:nvSpPr>
        <p:spPr>
          <a:xfrm>
            <a:off x="4103166" y="2051597"/>
            <a:ext cx="4431665" cy="458470"/>
          </a:xfrm>
          <a:prstGeom prst="rect"/>
          <a:ln w="12700">
            <a:miter lim="400000"/>
          </a:ln>
        </p:spPr>
        <p:txBody>
          <a:bodyPr anchor="ctr" bIns="50800" lIns="50800" rIns="50800" tIns="50800" wrap="none">
            <a:spAutoFit/>
          </a:bodyPr>
          <a:p>
            <a:r>
              <a:t>Price actual vs Price predictions</a:t>
            </a:r>
          </a:p>
        </p:txBody>
      </p:sp>
      <p:pic>
        <p:nvPicPr>
          <p:cNvPr id="2097154" name="Image" descr="Image"/>
          <p:cNvPicPr>
            <a:picLocks noChangeAspect="1"/>
          </p:cNvPicPr>
          <p:nvPr/>
        </p:nvPicPr>
        <p:blipFill>
          <a:blip xmlns:r="http://schemas.openxmlformats.org/officeDocument/2006/relationships" r:embed="rId1"/>
          <a:stretch>
            <a:fillRect/>
          </a:stretch>
        </p:blipFill>
        <p:spPr>
          <a:xfrm>
            <a:off x="3943350" y="3079750"/>
            <a:ext cx="5118100" cy="3594100"/>
          </a:xfrm>
          <a:prstGeom prst="rect"/>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584200" fontAlgn="auto" hangingPunct="0" indent="0" latinLnBrk="0" marL="0" marR="0" rtl="0">
          <a:lnSpc>
            <a:spcPct val="100000"/>
          </a:lnSpc>
          <a:spcBef>
            <a:spcPts val="0"/>
          </a:spcBef>
          <a:spcAft>
            <a:spcPts val="0"/>
          </a:spcAft>
          <a:buClrTx/>
          <a:buSzTx/>
          <a:buFontTx/>
          <a:buNone/>
          <a:defRPr baseline="0" b="0" cap="none" sz="2200" i="0" kumimoji="0" normalizeH="0" spc="0" strike="noStrike" u="none">
            <a:ln>
              <a:noFill/>
            </a:ln>
            <a:solidFill>
              <a:srgbClr val="FFFFFF"/>
            </a:solidFill>
            <a:effectLst/>
            <a:latin typeface="+mn-lt"/>
            <a:ea typeface="+mn-ea"/>
            <a:cs typeface="+mn-cs"/>
            <a:sym typeface="Helvetica Neue Medium"/>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25400" cap="flat">
          <a:solidFill>
            <a:srgbClr val="FFFFFF"/>
          </a:solidFill>
          <a:prstDash val="solid"/>
          <a:miter lim="400000"/>
        </a:ln>
        <a:effectLst/>
        <a:sp3d/>
      </a:spPr>
      <a:bodyPr anchor="t" bIns="45719" horzOverflow="overflow" lIns="91439" numCol="1" rIns="91439" rot="0" rtlCol="0" spcCol="38100" spcFirstLastPara="1" tIns="45719" upright="0"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584200" fontAlgn="auto" hangingPunct="0" indent="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584200" fontAlgn="auto" hangingPunct="0" indent="0" latinLnBrk="0" marL="0" marR="0" rtl="0">
          <a:lnSpc>
            <a:spcPct val="100000"/>
          </a:lnSpc>
          <a:spcBef>
            <a:spcPts val="0"/>
          </a:spcBef>
          <a:spcAft>
            <a:spcPts val="0"/>
          </a:spcAft>
          <a:buClrTx/>
          <a:buSzTx/>
          <a:buFontTx/>
          <a:buNone/>
          <a:defRPr baseline="0" b="0" cap="none" sz="2200" i="0" kumimoji="0" normalizeH="0" spc="0" strike="noStrike" u="none">
            <a:ln>
              <a:noFill/>
            </a:ln>
            <a:solidFill>
              <a:srgbClr val="FFFFFF"/>
            </a:solidFill>
            <a:effectLst/>
            <a:latin typeface="+mn-lt"/>
            <a:ea typeface="+mn-ea"/>
            <a:cs typeface="+mn-cs"/>
            <a:sym typeface="Helvetica Neue Medium"/>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spDef>
    <a:lnDef>
      <a:spPr>
        <a:noFill/>
        <a:ln w="25400" cap="flat">
          <a:solidFill>
            <a:srgbClr val="FFFFFF"/>
          </a:solidFill>
          <a:prstDash val="solid"/>
          <a:miter lim="400000"/>
        </a:ln>
        <a:effectLst/>
        <a:sp3d/>
      </a:spPr>
      <a:bodyPr anchor="t" bIns="45719" horzOverflow="overflow" lIns="91439" numCol="1" rIns="91439" rot="0" rtlCol="0" spcCol="38100" spcFirstLastPara="1" tIns="45719" upright="0" vert="horz" vertOverflow="overflow" wrap="square">
        <a:noAutofit/>
      </a:bodyPr>
      <a:lstStyle>
        <a:def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lnDef>
    <a:txDef>
      <a:spPr>
        <a:noFill/>
        <a:ln w="12700" cap="flat">
          <a:noFill/>
          <a:miter lim="400000"/>
        </a:ln>
        <a:effectLst/>
        <a:sp3d/>
      </a:spPr>
      <a:bodyPr anchor="ctr" bIns="50800" horzOverflow="overflow" lIns="50800" numCol="1" rIns="50800" rot="0" rtlCol="0" spcCol="38100" spcFirstLastPara="1" tIns="50800" upright="0" vert="horz" vertOverflow="overflow" wrap="square">
        <a:spAutoFit/>
      </a:bodyPr>
      <a:lstStyle>
        <a:defPPr algn="ctr" defTabSz="584200" fontAlgn="auto" hangingPunct="0" indent="0" latinLnBrk="0" marL="0" marR="0" rtl="0">
          <a:lnSpc>
            <a:spcPct val="100000"/>
          </a:lnSpc>
          <a:spcBef>
            <a:spcPts val="0"/>
          </a:spcBef>
          <a:spcAft>
            <a:spcPts val="0"/>
          </a:spcAft>
          <a:buClrTx/>
          <a:buSzTx/>
          <a:buFontTx/>
          <a:buNone/>
          <a:defRPr baseline="0" b="1" cap="none" sz="2400" i="0" kumimoji="0" normalizeH="0" spc="0" strike="noStrike" u="none">
            <a:ln>
              <a:noFill/>
            </a:ln>
            <a:solidFill>
              <a:srgbClr val="FFFFFF"/>
            </a:solidFill>
            <a:effectLst/>
            <a:latin typeface="Helvetica Neue"/>
            <a:ea typeface="Helvetica Neue"/>
            <a:cs typeface="Helvetica Neue"/>
            <a:sym typeface="Helvetica Neue"/>
          </a:defRPr>
        </a:defPPr>
        <a:lvl1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1pPr>
        <a:lvl2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2pPr>
        <a:lvl3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3pPr>
        <a:lvl4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4pPr>
        <a:lvl5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5pPr>
        <a:lvl6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6pPr>
        <a:lvl7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7pPr>
        <a:lvl8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8pPr>
        <a:lvl9pPr algn="l" defTabSz="914400" fontAlgn="auto" hangingPunct="0" indent="0" latinLnBrk="1" marL="0" marR="0" rtl="0">
          <a:lnSpc>
            <a:spcPct val="100000"/>
          </a:lnSpc>
          <a:spcBef>
            <a:spcPts val="0"/>
          </a:spcBef>
          <a:spcAft>
            <a:spcPts val="0"/>
          </a:spcAft>
          <a:buClrTx/>
          <a:buSzTx/>
          <a:buFontTx/>
          <a:buNone/>
          <a:defRPr baseline="0" b="0" cap="none" sz="1800" i="0" kumimoji="0" normalizeH="0" spc="0" strike="noStrike" u="none">
            <a:ln>
              <a:noFill/>
            </a:ln>
            <a:solidFill>
              <a:srgbClr val="000000"/>
            </a:solidFill>
            <a:effectLst/>
          </a:defRPr>
        </a:lvl9pPr>
      </a:lstStyle>
      <a:style>
        <a:lnRef idx="0">
          <a:srgbClr val="000000"/>
        </a:lnRef>
        <a:fillRef idx="0">
          <a:srgbClr val="000000"/>
        </a:fillRef>
        <a:effectRef idx="0">
          <a:srgbClr val="000000"/>
        </a:effectRef>
        <a:fontRef idx="none">
          <a:srgbClr val="000000"/>
        </a:fontRef>
      </a:style>
    </a:txDef>
  </a:objectDefaul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terms="http://purl.org/dc/terms/" xmlns:xsi="http://www.w3.org/2001/XMLSchema-instance">
  <dcterms:created xsi:type="dcterms:W3CDTF">2018-01-09T02:30:34Z</dcterms:created>
  <dcterms:modified xsi:type="dcterms:W3CDTF">2018-01-09T02:30:34Z</dcterms:modified>
</cp:coreProperties>
</file>