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57D5-5425-40E8-B985-01D686ACF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BA9B9-F894-45E3-BFAF-6B6965646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48776-084B-4E1E-B644-48D2AC61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BFB6-08D9-4880-A017-86CF280F61EC}" type="datetimeFigureOut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661A-A6FD-4E68-87C4-8437F897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8B200-9811-4101-B402-4FD97D02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D647-5CA8-4B3B-9E03-6852B02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0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F644-352D-42E5-9EFC-EA11E8C1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91E2D-B784-4C7E-8C00-A803CC5E4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A900F-4873-463D-B8E2-5E82D1B4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BFB6-08D9-4880-A017-86CF280F61EC}" type="datetimeFigureOut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A746F-364A-4553-9350-F78994A2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4AC5E-4D99-4838-B409-30DE86F2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D647-5CA8-4B3B-9E03-6852B02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B71AE-2D8C-414C-A3AA-9ECFEB9BB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F96B-BA66-4C3C-B0E9-EF7B39E32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98E83-8461-44B6-9790-FFF9B6E1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BFB6-08D9-4880-A017-86CF280F61EC}" type="datetimeFigureOut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66AB3-8348-47BB-A2BD-0163B780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3ACD8-8168-4A8F-BC81-AF962991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D647-5CA8-4B3B-9E03-6852B02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4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B832-06F1-407D-8584-A81FC576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E66B9-69BE-4143-8FBE-075E550F8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B306-2841-4971-AB4E-A06A4A02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BFB6-08D9-4880-A017-86CF280F61EC}" type="datetimeFigureOut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0A342-EA83-465D-A514-2A52C5BA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87D6E-90E1-4845-80D9-9B523A37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D647-5CA8-4B3B-9E03-6852B02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8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E6AA-B8BF-4CD1-80F8-85903597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67326-FD15-47C0-80F9-5402DF088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134BE-1CD3-4823-A5B8-5F31BBE1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BFB6-08D9-4880-A017-86CF280F61EC}" type="datetimeFigureOut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860FF-FAB3-409C-84F3-2C45AE4C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EF683-7C4D-4081-8C39-4AE2238A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D647-5CA8-4B3B-9E03-6852B02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0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359F-F61B-401B-A6A4-D39017C1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91C9-F410-4126-A3DA-6ADC96A73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C2123-D9F2-48E1-8347-9F46187ED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2178E-1FC6-49F1-A594-C71C875F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BFB6-08D9-4880-A017-86CF280F61EC}" type="datetimeFigureOut">
              <a:rPr lang="en-US" smtClean="0"/>
              <a:t>12-Apr-22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6BFBD-A393-4124-8077-83E7B136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B52A0-B850-4DE3-92E3-D07D3C8F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D647-5CA8-4B3B-9E03-6852B02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7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FF17-E25E-4AE2-853F-617D1EBD8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5734-5374-46A6-A2A7-48A0C83E7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4F7A3-001E-4078-B34C-0A2E6C571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5C591-5CED-4FDF-949E-792F27D0B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7B626-A852-4388-AF53-BEDC9730A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B4CB1-7A45-47C1-9F1B-12E2ED7F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BFB6-08D9-4880-A017-86CF280F61EC}" type="datetimeFigureOut">
              <a:rPr lang="en-US" smtClean="0"/>
              <a:t>12-Apr-22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E2932C-4B17-4BF5-A854-9586664D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5D5D4-27E0-4563-9B36-59E9E870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D647-5CA8-4B3B-9E03-6852B02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0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3C4C-7F06-474E-BE16-E46BDB14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3749A-2B89-4270-9D22-7727FF47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BFB6-08D9-4880-A017-86CF280F61EC}" type="datetimeFigureOut">
              <a:rPr lang="en-US" smtClean="0"/>
              <a:t>12-Apr-22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C557A-5144-4E35-9F6F-6F695995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BA2CD-035B-4737-81BE-517ABF99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D647-5CA8-4B3B-9E03-6852B02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9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C14DF-94B5-43F0-8241-A6A4A123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BFB6-08D9-4880-A017-86CF280F61EC}" type="datetimeFigureOut">
              <a:rPr lang="en-US" smtClean="0"/>
              <a:t>12-Apr-22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4960E-9407-4AD2-89DD-580CD72D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81869-3348-481D-9BF0-9790F145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D647-5CA8-4B3B-9E03-6852B02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8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244E-C029-4079-9B07-B5468FB3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4D66-BC35-4CAF-9087-AECF090C5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16FAA-4BA7-426A-9900-1D113ED66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85858-8912-47C2-9294-FB6D040A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BFB6-08D9-4880-A017-86CF280F61EC}" type="datetimeFigureOut">
              <a:rPr lang="en-US" smtClean="0"/>
              <a:t>12-Apr-22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6A937-605A-4502-A815-1364C3C1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23013-6A6F-4F98-B142-87E12AB6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D647-5CA8-4B3B-9E03-6852B02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0F07-1BF7-416B-9A7A-0BF64EF5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1958A-0391-48F0-B74C-38269A502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2FEFB-5418-444E-A596-2B3B3DA33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F902B-2A02-40C0-9098-F568B15B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BFB6-08D9-4880-A017-86CF280F61EC}" type="datetimeFigureOut">
              <a:rPr lang="en-US" smtClean="0"/>
              <a:t>12-Apr-22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9E04B-36F2-4214-A473-07362F12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409F2-EAF8-4E3F-8072-0E1C41FF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D647-5CA8-4B3B-9E03-6852B02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7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A75DA-6F20-43F0-8705-CB42B886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B1650-2902-4DB0-AF14-EEBD89EB9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17F8F-6749-48D5-91CE-91D5BABC1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BFB6-08D9-4880-A017-86CF280F61EC}" type="datetimeFigureOut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F7E04-695D-4C81-9B88-E6CCF7C73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5194C-533C-45A2-B0F3-9439B7C73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9D647-5CA8-4B3B-9E03-6852B02BE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5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B0F3-C79D-4787-937E-A84529910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Multilingual Abusiveness Identification on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CodeMixed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Social Media Text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B4778-D4F6-4495-8BC4-8F46435D7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2102"/>
            <a:ext cx="9144000" cy="1655762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Ekagra Ranjan</a:t>
            </a:r>
            <a:r>
              <a:rPr lang="en-US" dirty="0"/>
              <a:t> &amp; </a:t>
            </a:r>
            <a:r>
              <a:rPr lang="en-US" b="1" dirty="0"/>
              <a:t>Naman Poddar</a:t>
            </a:r>
          </a:p>
        </p:txBody>
      </p:sp>
    </p:spTree>
    <p:extLst>
      <p:ext uri="{BB962C8B-B14F-4D97-AF65-F5344CB8AC3E}">
        <p14:creationId xmlns:p14="http://schemas.microsoft.com/office/powerpoint/2010/main" val="152669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CF3F-5CDB-45F2-A111-B5B587B1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9113-3F88-4129-9CD4-B9F646ED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Task: Identify Abusive comments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CodeMixing</a:t>
            </a:r>
            <a:r>
              <a:rPr lang="en-US" dirty="0"/>
              <a:t>:  </a:t>
            </a:r>
            <a:r>
              <a:rPr lang="en-US" u="sng" dirty="0" err="1"/>
              <a:t>Acche</a:t>
            </a:r>
            <a:r>
              <a:rPr lang="en-US" u="sng" dirty="0"/>
              <a:t> din</a:t>
            </a:r>
            <a:r>
              <a:rPr lang="en-US" dirty="0"/>
              <a:t> </a:t>
            </a:r>
            <a:r>
              <a:rPr lang="en-US" u="sng" dirty="0"/>
              <a:t>is going to come</a:t>
            </a:r>
          </a:p>
          <a:p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Transliteratation</a:t>
            </a:r>
            <a:r>
              <a:rPr lang="en-US" dirty="0"/>
              <a:t>: </a:t>
            </a:r>
            <a:r>
              <a:rPr lang="en-US" dirty="0" err="1"/>
              <a:t>Acche</a:t>
            </a:r>
            <a:r>
              <a:rPr lang="en-US" dirty="0"/>
              <a:t> din </a:t>
            </a:r>
            <a:r>
              <a:rPr lang="en-US" dirty="0" err="1"/>
              <a:t>aane</a:t>
            </a:r>
            <a:r>
              <a:rPr lang="en-US" dirty="0"/>
              <a:t> wale </a:t>
            </a:r>
            <a:r>
              <a:rPr lang="en-US" dirty="0" err="1"/>
              <a:t>hain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Mixing of Scriptures</a:t>
            </a:r>
            <a:r>
              <a:rPr lang="en-US" dirty="0"/>
              <a:t>: </a:t>
            </a:r>
            <a:r>
              <a:rPr lang="en-US" dirty="0" err="1"/>
              <a:t>Acche</a:t>
            </a:r>
            <a:r>
              <a:rPr lang="en-US" dirty="0"/>
              <a:t> din </a:t>
            </a:r>
            <a:r>
              <a:rPr lang="hi-IN" dirty="0"/>
              <a:t>आने वाले है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Incorrect spellings and variations</a:t>
            </a:r>
            <a:r>
              <a:rPr lang="en-US" dirty="0"/>
              <a:t>: </a:t>
            </a:r>
            <a:r>
              <a:rPr lang="en-US" dirty="0" err="1"/>
              <a:t>Achhe</a:t>
            </a:r>
            <a:r>
              <a:rPr lang="en-US" dirty="0"/>
              <a:t> dine </a:t>
            </a:r>
            <a:r>
              <a:rPr lang="en-US" dirty="0" err="1"/>
              <a:t>ane</a:t>
            </a:r>
            <a:r>
              <a:rPr lang="en-US" dirty="0"/>
              <a:t> </a:t>
            </a:r>
            <a:r>
              <a:rPr lang="en-US" dirty="0" err="1"/>
              <a:t>wle</a:t>
            </a:r>
            <a:r>
              <a:rPr lang="en-US" dirty="0"/>
              <a:t> </a:t>
            </a:r>
            <a:r>
              <a:rPr lang="en-US" dirty="0" err="1"/>
              <a:t>hai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8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AE55-6CA1-4019-99AB-EA910EFD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7600-6579-4BEB-B7A3-AB88F670A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Unicode normalization</a:t>
            </a:r>
          </a:p>
          <a:p>
            <a:r>
              <a:rPr lang="en-US" dirty="0"/>
              <a:t>Remove special chars, </a:t>
            </a:r>
            <a:r>
              <a:rPr lang="en-US" dirty="0" err="1"/>
              <a:t>e.g</a:t>
            </a:r>
            <a:r>
              <a:rPr lang="en-US" dirty="0"/>
              <a:t>, @”$#</a:t>
            </a:r>
          </a:p>
          <a:p>
            <a:r>
              <a:rPr lang="en-US" dirty="0"/>
              <a:t>Remove Emoji (</a:t>
            </a:r>
            <a:r>
              <a:rPr lang="en-US" i="1" dirty="0"/>
              <a:t>could have replaced it with a word describing it</a:t>
            </a:r>
            <a:r>
              <a:rPr lang="en-US" dirty="0"/>
              <a:t>)</a:t>
            </a:r>
          </a:p>
          <a:p>
            <a:r>
              <a:rPr lang="en-US" dirty="0"/>
              <a:t>Replace chars which occur more than twice consecutively with the same char, e.g., </a:t>
            </a:r>
            <a:r>
              <a:rPr lang="en-US" dirty="0" err="1"/>
              <a:t>helloooo</a:t>
            </a:r>
            <a:r>
              <a:rPr lang="en-US" dirty="0"/>
              <a:t> -&gt; hello</a:t>
            </a:r>
          </a:p>
          <a:p>
            <a:r>
              <a:rPr lang="en-US" dirty="0"/>
              <a:t>Improvement using Logistic Regression: </a:t>
            </a:r>
            <a:r>
              <a:rPr lang="en-US" b="1" dirty="0">
                <a:solidFill>
                  <a:srgbClr val="00B050"/>
                </a:solidFill>
              </a:rPr>
              <a:t>0.154%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36ED-BA74-4BC4-9146-9F9FD206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ransliteration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BF264-5839-43AF-B0B2-269C41172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0" y="1528899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Option 1</a:t>
            </a:r>
            <a:r>
              <a:rPr lang="en-US" dirty="0"/>
              <a:t>: Transliterate everything to </a:t>
            </a:r>
            <a:r>
              <a:rPr lang="en-US" b="1" dirty="0"/>
              <a:t>English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E.g., </a:t>
            </a:r>
            <a:r>
              <a:rPr lang="hi-IN" dirty="0"/>
              <a:t>अच्छे दिन आने वाले हैं</a:t>
            </a:r>
            <a:r>
              <a:rPr lang="en-US" dirty="0"/>
              <a:t>  -&gt; </a:t>
            </a:r>
            <a:r>
              <a:rPr lang="en-US" dirty="0" err="1"/>
              <a:t>Acche</a:t>
            </a:r>
            <a:r>
              <a:rPr lang="en-US" dirty="0"/>
              <a:t> din </a:t>
            </a:r>
            <a:r>
              <a:rPr lang="en-US" dirty="0" err="1"/>
              <a:t>aane</a:t>
            </a:r>
            <a:r>
              <a:rPr lang="en-US" dirty="0"/>
              <a:t> wale </a:t>
            </a:r>
            <a:r>
              <a:rPr lang="en-US" dirty="0" err="1"/>
              <a:t>hai</a:t>
            </a:r>
            <a:endParaRPr lang="en-US" dirty="0"/>
          </a:p>
          <a:p>
            <a:pPr lvl="1"/>
            <a:r>
              <a:rPr lang="en-US" dirty="0"/>
              <a:t>Knowledge sharing during training b/w languages that have common words but have different scriptures. More training data for lower resource language.</a:t>
            </a:r>
          </a:p>
          <a:p>
            <a:pPr lvl="1"/>
            <a:r>
              <a:rPr lang="en-US" dirty="0"/>
              <a:t>Improvement using Logistic Regression: </a:t>
            </a:r>
            <a:r>
              <a:rPr lang="en-US" b="1" dirty="0">
                <a:solidFill>
                  <a:srgbClr val="00B050"/>
                </a:solidFill>
              </a:rPr>
              <a:t>0.031%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Option 2</a:t>
            </a:r>
            <a:r>
              <a:rPr lang="en-US" dirty="0"/>
              <a:t>: Transliterate everything to </a:t>
            </a:r>
            <a:r>
              <a:rPr lang="en-US" b="1" dirty="0"/>
              <a:t>Native</a:t>
            </a:r>
            <a:r>
              <a:rPr lang="en-US" dirty="0"/>
              <a:t> language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Acche</a:t>
            </a:r>
            <a:r>
              <a:rPr lang="en-US" dirty="0"/>
              <a:t> din </a:t>
            </a:r>
            <a:r>
              <a:rPr lang="en-US" dirty="0" err="1"/>
              <a:t>aane</a:t>
            </a:r>
            <a:r>
              <a:rPr lang="en-US" dirty="0"/>
              <a:t> wale </a:t>
            </a:r>
            <a:r>
              <a:rPr lang="en-US" dirty="0" err="1"/>
              <a:t>hai</a:t>
            </a:r>
            <a:r>
              <a:rPr lang="en-US" dirty="0"/>
              <a:t> -&gt; </a:t>
            </a:r>
            <a:r>
              <a:rPr lang="hi-IN" dirty="0"/>
              <a:t>अच्छे दिन आने वाले हैं</a:t>
            </a:r>
            <a:endParaRPr lang="en-US" dirty="0"/>
          </a:p>
          <a:p>
            <a:pPr lvl="1"/>
            <a:r>
              <a:rPr lang="en-US" dirty="0"/>
              <a:t>Same sounding word might mean different things in different language</a:t>
            </a:r>
          </a:p>
          <a:p>
            <a:pPr lvl="1"/>
            <a:r>
              <a:rPr lang="en-US" dirty="0"/>
              <a:t>Improvement using Logistic Regression: </a:t>
            </a:r>
            <a:r>
              <a:rPr lang="en-US" b="1" dirty="0">
                <a:solidFill>
                  <a:srgbClr val="00B050"/>
                </a:solidFill>
              </a:rPr>
              <a:t>0.395%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DB3F-DD86-432F-A7E8-FC480E403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Abusive Spelling Correction using Graph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ABE95-0463-4850-8277-769958B82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72" y="1750077"/>
            <a:ext cx="11439084" cy="4742798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2500" dirty="0"/>
              <a:t>Take words with minimum frequency in abusive comments equal to 5</a:t>
            </a:r>
          </a:p>
          <a:p>
            <a:pPr marL="457200" indent="-457200">
              <a:buAutoNum type="arabicPeriod"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2. Create a graph with nodes as words having same first three chars and </a:t>
            </a:r>
            <a:r>
              <a:rPr lang="en-US" sz="2500" b="1" dirty="0" err="1"/>
              <a:t>Levenshtein</a:t>
            </a:r>
            <a:r>
              <a:rPr lang="en-US" sz="2500" b="1" dirty="0"/>
              <a:t> Distance</a:t>
            </a:r>
            <a:r>
              <a:rPr lang="en-US" sz="2500" dirty="0"/>
              <a:t> above threshold as neighbors</a:t>
            </a:r>
          </a:p>
          <a:p>
            <a:endParaRPr lang="en-US" sz="2500" dirty="0"/>
          </a:p>
          <a:p>
            <a:pPr marL="0" indent="0">
              <a:buNone/>
            </a:pPr>
            <a:r>
              <a:rPr lang="en-US" sz="2500" dirty="0"/>
              <a:t>3. </a:t>
            </a:r>
            <a:r>
              <a:rPr lang="en-US" sz="2500" b="1" dirty="0"/>
              <a:t>Cluster</a:t>
            </a:r>
            <a:r>
              <a:rPr lang="en-US" sz="2500" dirty="0"/>
              <a:t> the graph and find </a:t>
            </a:r>
            <a:r>
              <a:rPr lang="en-US" sz="2500" b="1" dirty="0"/>
              <a:t>maximal cliques</a:t>
            </a:r>
            <a:r>
              <a:rPr lang="en-US" sz="2500" dirty="0"/>
              <a:t>, </a:t>
            </a:r>
            <a:r>
              <a:rPr lang="en-US" sz="2500" dirty="0" err="1"/>
              <a:t>i.e</a:t>
            </a:r>
            <a:r>
              <a:rPr lang="en-US" sz="2500" dirty="0"/>
              <a:t>, largest subgraph where nodes are connected to one another, e.g.,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bewakoof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bewakuf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bevakoof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500" dirty="0"/>
              <a:t>4. Replace the words in cluster with the </a:t>
            </a:r>
            <a:r>
              <a:rPr lang="en-US" sz="2500" b="1" dirty="0"/>
              <a:t>highest frequency word</a:t>
            </a:r>
            <a:r>
              <a:rPr lang="en-US" sz="2500" dirty="0"/>
              <a:t>, e.g.,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</a:rPr>
              <a:t>bewakoof</a:t>
            </a:r>
            <a:endParaRPr lang="en-US" sz="25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5. Remove the above cluster and repeat Steps 3 &amp; 4</a:t>
            </a:r>
          </a:p>
        </p:txBody>
      </p:sp>
    </p:spTree>
    <p:extLst>
      <p:ext uri="{BB962C8B-B14F-4D97-AF65-F5344CB8AC3E}">
        <p14:creationId xmlns:p14="http://schemas.microsoft.com/office/powerpoint/2010/main" val="294353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B4AD-B2BB-472E-BEA5-686FF3E5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Graph Clustering: Inference and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801D-F06B-4772-9118-1BE931E1B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  <a:p>
            <a:pPr lvl="1"/>
            <a:r>
              <a:rPr lang="en-US" dirty="0"/>
              <a:t>Pick the cluster with highest </a:t>
            </a:r>
            <a:r>
              <a:rPr lang="en-US" dirty="0" err="1"/>
              <a:t>Levenshtein</a:t>
            </a:r>
            <a:r>
              <a:rPr lang="en-US" dirty="0"/>
              <a:t> Distance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score</a:t>
            </a:r>
            <a:r>
              <a:rPr lang="en-US" dirty="0"/>
              <a:t> with the query word</a:t>
            </a:r>
          </a:p>
          <a:p>
            <a:pPr lvl="1"/>
            <a:r>
              <a:rPr lang="en-US" dirty="0"/>
              <a:t>Replace the query with cluster parent  (highest </a:t>
            </a:r>
            <a:r>
              <a:rPr lang="en-US" dirty="0" err="1"/>
              <a:t>freq</a:t>
            </a:r>
            <a:r>
              <a:rPr lang="en-US" dirty="0"/>
              <a:t>) if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score</a:t>
            </a:r>
            <a:r>
              <a:rPr lang="en-US" dirty="0"/>
              <a:t> &gt; threshold</a:t>
            </a:r>
          </a:p>
          <a:p>
            <a:pPr lvl="1"/>
            <a:r>
              <a:rPr lang="en-US" dirty="0"/>
              <a:t>Can spell correct unseen words in training data</a:t>
            </a:r>
          </a:p>
          <a:p>
            <a:pPr lvl="1"/>
            <a:endParaRPr lang="en-US" dirty="0"/>
          </a:p>
          <a:p>
            <a:r>
              <a:rPr lang="en-US" dirty="0"/>
              <a:t>Improvement using Logistic Regression </a:t>
            </a:r>
            <a:r>
              <a:rPr lang="en-US" b="1" dirty="0">
                <a:solidFill>
                  <a:srgbClr val="00B050"/>
                </a:solidFill>
              </a:rPr>
              <a:t>0.195%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5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DA93-05B5-44C0-95B2-BFDEC3D8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8645E-684D-4191-B239-F51ED6AB6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Our submission is an </a:t>
            </a:r>
            <a:r>
              <a:rPr lang="en-US" dirty="0" err="1"/>
              <a:t>ensembling</a:t>
            </a:r>
            <a:r>
              <a:rPr lang="en-US" dirty="0"/>
              <a:t> of the following models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Logistic Regression with input embedding initialized using Naïve Bayes on TF-IDF*</a:t>
            </a:r>
          </a:p>
          <a:p>
            <a:r>
              <a:rPr lang="en-US" dirty="0"/>
              <a:t>Pretrained Multilingual Transformer:</a:t>
            </a:r>
          </a:p>
          <a:p>
            <a:pPr lvl="1"/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mBERT</a:t>
            </a:r>
            <a:r>
              <a:rPr lang="en-US" dirty="0"/>
              <a:t>: Multilingual BERT trained on Wikipedia data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MURIL</a:t>
            </a:r>
            <a:r>
              <a:rPr lang="en-US" dirty="0"/>
              <a:t>: </a:t>
            </a:r>
            <a:r>
              <a:rPr lang="en-US" dirty="0" err="1"/>
              <a:t>mBERT</a:t>
            </a:r>
            <a:r>
              <a:rPr lang="en-US" dirty="0"/>
              <a:t> trained on both native, transliterated Indic language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Indic-BERT</a:t>
            </a:r>
            <a:r>
              <a:rPr lang="en-US" dirty="0"/>
              <a:t>: Albert model trained on native language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XLM-R</a:t>
            </a:r>
            <a:r>
              <a:rPr lang="en-US" dirty="0"/>
              <a:t>: Roberta model trained on multilingual dataset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XLM-R-Twitter</a:t>
            </a:r>
            <a:r>
              <a:rPr lang="en-US" dirty="0"/>
              <a:t>: XLM-R trained on Twitter comments</a:t>
            </a:r>
          </a:p>
          <a:p>
            <a:pPr lvl="1"/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DistillBERT</a:t>
            </a:r>
            <a:r>
              <a:rPr lang="en-US" dirty="0"/>
              <a:t>: distilled </a:t>
            </a:r>
            <a:r>
              <a:rPr lang="en-US" dirty="0" err="1"/>
              <a:t>mBERT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3E9FF-8743-4BB8-95B4-69F932E6DA9A}"/>
              </a:ext>
            </a:extLst>
          </p:cNvPr>
          <p:cNvSpPr txBox="1"/>
          <p:nvPr/>
        </p:nvSpPr>
        <p:spPr>
          <a:xfrm>
            <a:off x="9646617" y="6390845"/>
            <a:ext cx="4220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Credit: </a:t>
            </a:r>
            <a:r>
              <a:rPr lang="en-US" sz="1400" dirty="0" err="1"/>
              <a:t>Shreyans</a:t>
            </a:r>
            <a:r>
              <a:rPr lang="en-US" sz="1400" dirty="0"/>
              <a:t> </a:t>
            </a:r>
            <a:r>
              <a:rPr lang="en-US" sz="1400" dirty="0" err="1"/>
              <a:t>Dhankhar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081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A9B2-1F1D-414F-A6AE-D64CED91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What did not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0A0F5-8AE9-45F2-991C-FD31FB08D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Most multi-lingual Transformer models are not trained on Transliterated dataset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Approach</a:t>
            </a:r>
          </a:p>
          <a:p>
            <a:pPr marL="0" indent="0">
              <a:buNone/>
            </a:pPr>
            <a:r>
              <a:rPr lang="en-US" dirty="0"/>
              <a:t>Pre-trained transformer with an objective loss that minimizes the distance between the embedding of original comments and its English Transliterated comments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Result</a:t>
            </a:r>
            <a:r>
              <a:rPr lang="en-US" dirty="0"/>
              <a:t>: Not effective on this dataset</a:t>
            </a:r>
          </a:p>
        </p:txBody>
      </p:sp>
    </p:spTree>
    <p:extLst>
      <p:ext uri="{BB962C8B-B14F-4D97-AF65-F5344CB8AC3E}">
        <p14:creationId xmlns:p14="http://schemas.microsoft.com/office/powerpoint/2010/main" val="390858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7DEF-CBC5-49FC-A836-F3CB4DB3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447" y="292060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BCD0-BAF6-43A7-B8AD-C14C64FB1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3622" y="167116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31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475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Multilingual Abusiveness Identification on CodeMixed Social Media Text</vt:lpstr>
      <vt:lpstr>Challenges</vt:lpstr>
      <vt:lpstr>Data Cleaning</vt:lpstr>
      <vt:lpstr>Transliteration</vt:lpstr>
      <vt:lpstr>Abusive Spelling Correction using Graph Clustering</vt:lpstr>
      <vt:lpstr>Graph Clustering: Inference and Result</vt:lpstr>
      <vt:lpstr>Modeling</vt:lpstr>
      <vt:lpstr>What did not work?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Multilingual Abusiveness Identification on CodeMixed Social Media Text</dc:title>
  <dc:creator>Ekagra Ranjan</dc:creator>
  <cp:lastModifiedBy>Ekagra Ranjan</cp:lastModifiedBy>
  <cp:revision>3</cp:revision>
  <dcterms:created xsi:type="dcterms:W3CDTF">2021-11-16T15:14:26Z</dcterms:created>
  <dcterms:modified xsi:type="dcterms:W3CDTF">2022-04-12T15:43:16Z</dcterms:modified>
</cp:coreProperties>
</file>