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54ad1b9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54ad1b9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4ad1b9e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54ad1b9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aadd9a77802fa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aadd9a77802fa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aadd9a77802fa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aadd9a77802fa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aadd9a77802fa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aadd9a77802fa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aadd9a77802fa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aadd9a77802fa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a2f7f7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4a2f7f7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4a2f7f70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4a2f7f70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4a2f7f70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4a2f7f70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5a5f93e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5a5f93e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a2f7f7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a2f7f7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a5f93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a5f93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4ad1b9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54ad1b9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4ad1b9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54ad1b9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54ad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54ad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54ad1b9e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54ad1b9e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a2f7f7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a2f7f7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4ad1b9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4ad1b9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2xZqPViVmjl0CLnB5qRIkDpsnfGHeBvc/view" TargetMode="External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visualización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Ekaitz García, Gaizka Miranda, Eneko Fuente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122" y="0"/>
            <a:ext cx="40476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369" y="0"/>
            <a:ext cx="49021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Entorno virtual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-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Contraseña de elastic y de kibana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-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Licencia gratuita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-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325" y="833600"/>
            <a:ext cx="3234549" cy="1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Requirements.txt</a:t>
            </a:r>
            <a:br>
              <a:rPr lang="es"/>
            </a:br>
            <a:endParaRPr/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Versión Elastic =8.7.0</a:t>
            </a:r>
            <a:endParaRPr b="1" sz="17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Rules (búsqueda por reglas)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introducen funciones para modificar las búsquedas en función del contexto o condiciones (útil para casos de búsqueda avanzada).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(&gt; 7.0)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detección de anomalías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 activada por defecto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detección de anomalías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000" y="520600"/>
            <a:ext cx="2957308" cy="16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Dashboards.ndjson: 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archivo exportado desde elastic con los dashboards a importar</a:t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…….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824038"/>
            <a:ext cx="74390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194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Clonar el repositorio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con el siguiente comando:</a:t>
            </a:r>
            <a:b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git clone https://github.com/ekeitzg04/reto_visualizacion.git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Ir a la carpeta raíz del proyecto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(donde está el archivo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docker-compose.yml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) y ejecutar:</a:t>
            </a:r>
            <a:b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docker-compose up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Acceder a Elastic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una vez levantados los contenedores: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Abrir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http://localhost:5601/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Usuario: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elastic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Contraseña (por defecto):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admín1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Crear y activar un entorno virtual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en VSCode: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4285"/>
              <a:buChar char="○"/>
            </a:pP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python3 -m venv venv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4285"/>
              <a:buChar char="○"/>
            </a:pP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source venv/bin/activate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Instalar dependencias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:</a:t>
            </a:r>
            <a:b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pip install -r requirements.txt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Ejecutar el script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para introducir datos:</a:t>
            </a:r>
            <a:b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python introducir_datos.py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Importar dashboards en Elastic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Ir a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http://localhost:5601/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Navegar a </a:t>
            </a: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Stack Management &gt; Saved Objects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Importar el archivo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Dashboards.ndjson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Visualizar los dashboards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Ir a </a:t>
            </a: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Analytics &gt; Dashboard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Seleccionar el dashboard deseado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Problemas/retos encontrados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Seguridad. Problemas de 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healthiness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 levantar contenedores al intentar añadir seguridad simple del tipo usuario/contraseña.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Importación de dashboards. Al no saber desde donde se hacía, hemos perdido varios dashboards.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Inserción automática de los dashboards.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52" y="2423925"/>
            <a:ext cx="2038699" cy="162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posibles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Automatización completa del despliegue: Crear un script que automatice la configuración inicial de los índices, la carga de datos y la importación de dashboards tras el despliegue de los contenedores con Docker Compose. </a:t>
            </a:r>
            <a:endParaRPr sz="1600"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Inserción de datos constante </a:t>
            </a:r>
            <a:r>
              <a:rPr lang="es" sz="1600"/>
              <a:t>simulando</a:t>
            </a:r>
            <a:r>
              <a:rPr lang="es" sz="1600"/>
              <a:t> un entorno real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29875"/>
            <a:ext cx="67098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Grafana es una herramienta de visualización y monitoreo que permite analizar datos provenientes de diversas fuentes, incluyendo Elasticsearch.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Ventajas: Cuenta con una amplia variedad de plugins y ofrece gran flexibilidad para la creación de dashboards personalizados. Además, es altamente eficaz para el monitoreo en tiempo real.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Tableau es una herramienta de visualización de datos líder en la industria, reconocida por su capacidad para integrarse con múltiples fuentes de datos y generar visualizaciones interactivas, complejas y comprensibles.</a:t>
            </a:r>
            <a:br>
              <a:rPr lang="es" sz="1600"/>
            </a:br>
            <a:r>
              <a:rPr lang="es" sz="1600"/>
              <a:t>Ventajas: Ofrece potentes capacidades analíticas, una amplia variedad de tipos de visualización y una interfaz intuitiva que facilita su uso incluso para usuarios no técnicos.</a:t>
            </a:r>
            <a:endParaRPr sz="160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800" y="1133575"/>
            <a:ext cx="1492876" cy="152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911" y="2861275"/>
            <a:ext cx="1624650" cy="1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https://www.veed.io/view/162b8ca5-31b6-4e8d-8075-71a048a96de5?panel=share</a:t>
            </a:r>
            <a:endParaRPr/>
          </a:p>
        </p:txBody>
      </p:sp>
      <p:pic>
        <p:nvPicPr>
          <p:cNvPr id="214" name="Google Shape;214;p31" title="Video demostració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713" y="1017800"/>
            <a:ext cx="7334582" cy="41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14050"/>
            <a:ext cx="327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 necesario tener instalado Docker y Docker Compose. A continuación, se configurará el archivo docker-compose.yml, el cual contendrá la configuración necesaria para levantar los contenedores de Elasticsearch y Kibana. (Se asume que Docker y Docker Compose ya han sido instalados previamente en retos anteriores).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Tras levantar el docker ya debera de funcionar tanto Elasticsearch como kabana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00" y="661300"/>
            <a:ext cx="2723088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711" y="661300"/>
            <a:ext cx="282926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Setup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971" y="988925"/>
            <a:ext cx="2960905" cy="41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73" y="574625"/>
            <a:ext cx="3383126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es01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831" y="1017800"/>
            <a:ext cx="5064069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es02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10" y="949725"/>
            <a:ext cx="5721377" cy="4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es03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95" y="1017801"/>
            <a:ext cx="5643006" cy="41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Kibana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7" y="1017800"/>
            <a:ext cx="4556275" cy="39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550" y="1519225"/>
            <a:ext cx="20002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introducir_datos.py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341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90" y="0"/>
            <a:ext cx="40524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950" y="0"/>
            <a:ext cx="48580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