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80" r:id="rId4"/>
    <p:sldId id="259" r:id="rId5"/>
    <p:sldId id="278" r:id="rId6"/>
    <p:sldId id="261" r:id="rId7"/>
    <p:sldId id="262" r:id="rId8"/>
    <p:sldId id="263" r:id="rId9"/>
    <p:sldId id="26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07-Jan-23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07-Jan-23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60" y="248603"/>
            <a:ext cx="9144000" cy="2387600"/>
          </a:xfrm>
        </p:spPr>
        <p:txBody>
          <a:bodyPr/>
          <a:lstStyle/>
          <a:p>
            <a:r>
              <a:rPr lang="en-US" dirty="0"/>
              <a:t>PROGRAM MENGHITUNG LUAS PERSEGI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2718116"/>
            <a:ext cx="9144000" cy="300735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NAMA: EKA KURNIA NINGSIH LESTARI </a:t>
            </a:r>
          </a:p>
          <a:p>
            <a:r>
              <a:rPr lang="en-US" sz="3600" dirty="0">
                <a:solidFill>
                  <a:schemeClr val="tx1"/>
                </a:solidFill>
              </a:rPr>
              <a:t>MATA KULIAH: DASAR SISTEM KOMPUTER</a:t>
            </a:r>
          </a:p>
          <a:p>
            <a:r>
              <a:rPr lang="en-US" sz="3600" dirty="0">
                <a:solidFill>
                  <a:schemeClr val="tx1"/>
                </a:solidFill>
              </a:rPr>
              <a:t>KELAS: I</a:t>
            </a:r>
          </a:p>
          <a:p>
            <a:r>
              <a:rPr lang="en-US" sz="3600" dirty="0">
                <a:solidFill>
                  <a:schemeClr val="tx1"/>
                </a:solidFill>
              </a:rPr>
              <a:t>NIM: 2200018407</a:t>
            </a:r>
          </a:p>
          <a:p>
            <a:r>
              <a:rPr lang="en-US" sz="3600" dirty="0">
                <a:solidFill>
                  <a:schemeClr val="tx1"/>
                </a:solidFill>
              </a:rPr>
              <a:t>LINK GITHUB: https://github.com/ekaknl22/ta-dsk-2022/blob/main/program%20luas%20persegi.asm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2344"/>
            <a:ext cx="10515600" cy="676656"/>
          </a:xfrm>
        </p:spPr>
        <p:txBody>
          <a:bodyPr/>
          <a:lstStyle/>
          <a:p>
            <a:pPr algn="ctr"/>
            <a:r>
              <a:rPr lang="en-US" sz="80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DESKRIPSI APLIKASI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5C2E5-6E27-663E-FBA8-F4DBCBB3D943}"/>
              </a:ext>
            </a:extLst>
          </p:cNvPr>
          <p:cNvSpPr txBox="1"/>
          <p:nvPr/>
        </p:nvSpPr>
        <p:spPr>
          <a:xfrm>
            <a:off x="7638298" y="2420250"/>
            <a:ext cx="45537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PROGRAM YANG BERGUNA UNTUK MENGHITUNG LUAS PERSEGI PANJANG</a:t>
            </a:r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5003-62A8-06EB-F991-D6CD9166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APLIKASI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ED33E-1A45-7134-E321-338A1D786C04}"/>
              </a:ext>
            </a:extLst>
          </p:cNvPr>
          <p:cNvSpPr txBox="1"/>
          <p:nvPr/>
        </p:nvSpPr>
        <p:spPr>
          <a:xfrm>
            <a:off x="7396480" y="2138281"/>
            <a:ext cx="36136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TAMPILAN UNTUK MEMASUKKAN PANJANG DAN LEBAR PERSEGI PANJANG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TAMPILAN </a:t>
            </a:r>
            <a:r>
              <a:rPr lang="en-US" sz="2800" dirty="0"/>
              <a:t>LUAS PERSEGI PANJANG</a:t>
            </a:r>
          </a:p>
        </p:txBody>
      </p:sp>
    </p:spTree>
    <p:extLst>
      <p:ext uri="{BB962C8B-B14F-4D97-AF65-F5344CB8AC3E}">
        <p14:creationId xmlns:p14="http://schemas.microsoft.com/office/powerpoint/2010/main" val="127393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01" y="709483"/>
            <a:ext cx="6502620" cy="676656"/>
          </a:xfrm>
        </p:spPr>
        <p:txBody>
          <a:bodyPr/>
          <a:lstStyle/>
          <a:p>
            <a:r>
              <a:rPr lang="en-US" dirty="0"/>
              <a:t>ALUR KERJA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312" y="1396647"/>
            <a:ext cx="4605528" cy="475186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meminta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dimasukkan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meminta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lebar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dimasukkan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mengalikan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lebar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dimasukkan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user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tadi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ouput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string “TEKAN SEMBARANG UNTUK KELUAR”,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sembarang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berhenti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625" r="27625"/>
          <a:stretch/>
        </p:blipFill>
        <p:spPr>
          <a:xfrm>
            <a:off x="8357490" y="1"/>
            <a:ext cx="3834509" cy="5273039"/>
          </a:xfr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560" y="-1117600"/>
            <a:ext cx="5765800" cy="183896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RANCANGAN ANTARMUKA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C4071-B14C-B0B0-38CE-7B2A74058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52" t="12519" r="6939" b="20519"/>
          <a:stretch/>
        </p:blipFill>
        <p:spPr>
          <a:xfrm rot="16200000">
            <a:off x="2655481" y="-410123"/>
            <a:ext cx="5753282" cy="83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56" y="185928"/>
            <a:ext cx="10515600" cy="676656"/>
          </a:xfrm>
        </p:spPr>
        <p:txBody>
          <a:bodyPr/>
          <a:lstStyle/>
          <a:p>
            <a:r>
              <a:rPr lang="en-US" dirty="0">
                <a:latin typeface="Sagona Book" panose="020F0502020204030204" pitchFamily="34" charset="0"/>
              </a:rPr>
              <a:t>SCREENSHOT CODING DI IDE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158FD9-347A-4842-A83A-A4AB69444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5" b="6963"/>
          <a:stretch/>
        </p:blipFill>
        <p:spPr>
          <a:xfrm>
            <a:off x="615696" y="862584"/>
            <a:ext cx="10891520" cy="53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82296"/>
            <a:ext cx="10515600" cy="676656"/>
          </a:xfrm>
        </p:spPr>
        <p:txBody>
          <a:bodyPr/>
          <a:lstStyle/>
          <a:p>
            <a:r>
              <a:rPr lang="en-US" dirty="0">
                <a:latin typeface="Sagona Book" panose="020F0502020204030204" pitchFamily="34" charset="0"/>
              </a:rPr>
              <a:t>SCREENSHOT CODING DI IDE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FC061D-2B3B-8394-90B5-DD27FA0AA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2" b="47704"/>
          <a:stretch/>
        </p:blipFill>
        <p:spPr>
          <a:xfrm>
            <a:off x="392176" y="1436353"/>
            <a:ext cx="11623040" cy="306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56032"/>
            <a:ext cx="10515600" cy="466344"/>
          </a:xfrm>
        </p:spPr>
        <p:txBody>
          <a:bodyPr/>
          <a:lstStyle/>
          <a:p>
            <a:r>
              <a:rPr lang="en-US" dirty="0"/>
              <a:t>TAMPILAN LUARAN PROGRAM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4C821-F192-C3C8-4526-A9417D539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5" t="29630" r="26673" b="19407"/>
          <a:stretch/>
        </p:blipFill>
        <p:spPr>
          <a:xfrm>
            <a:off x="1778000" y="1180282"/>
            <a:ext cx="8636000" cy="482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131" y="261676"/>
            <a:ext cx="10515600" cy="676656"/>
          </a:xfrm>
        </p:spPr>
        <p:txBody>
          <a:bodyPr/>
          <a:lstStyle/>
          <a:p>
            <a:r>
              <a:rPr lang="en-US" dirty="0"/>
              <a:t>TAMPILAN HALAMAN PROJEK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F378E11-420E-0512-D4DA-170C62DA4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67" b="7408"/>
          <a:stretch/>
        </p:blipFill>
        <p:spPr>
          <a:xfrm>
            <a:off x="782320" y="1280161"/>
            <a:ext cx="10779760" cy="47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{2C8761EB-B972-4645-A42F-04058153B3EB}tf11964407_win32</Template>
  <TotalTime>46</TotalTime>
  <Words>183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PROGRAM MENGHITUNG LUAS PERSEGI</vt:lpstr>
      <vt:lpstr>DESKRIPSI APLIKASI</vt:lpstr>
      <vt:lpstr>FITUR APLIKASI</vt:lpstr>
      <vt:lpstr>ALUR KERJA</vt:lpstr>
      <vt:lpstr>RANCANGAN ANTARMUKA</vt:lpstr>
      <vt:lpstr>SCREENSHOT CODING DI IDE</vt:lpstr>
      <vt:lpstr>SCREENSHOT CODING DI IDE</vt:lpstr>
      <vt:lpstr>TAMPILAN LUARAN PROGRAM</vt:lpstr>
      <vt:lpstr>TAMPILAN HALAMAN PROJEK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MENGHITUNG LUAS PERSEGI</dc:title>
  <dc:creator>hp_5CD20731YW@outlook.com</dc:creator>
  <cp:lastModifiedBy>hp_5CD20731YW@outlook.com</cp:lastModifiedBy>
  <cp:revision>3</cp:revision>
  <dcterms:created xsi:type="dcterms:W3CDTF">2023-01-07T13:22:09Z</dcterms:created>
  <dcterms:modified xsi:type="dcterms:W3CDTF">2023-01-07T14:08:25Z</dcterms:modified>
</cp:coreProperties>
</file>