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ABF5-7892-ABFD-4B5F-A2E20C4BC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2775-1F39-0E33-1D33-D0B4B302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550B-7469-7694-22DE-D2CFF63E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E279-07C9-55E7-BDBC-CB87935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23E9-0399-2ECF-D8CF-E562E93F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D08-E26E-37C8-DED5-2C6BCD9D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425AD-551A-3C40-73EA-CC9D6006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32AD-7DAC-A383-A525-635690AF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96E1-8C89-EF09-FAE3-2C8ED4CC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270C-E938-6A53-C26F-80F9B94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334A-1FD3-FBB6-65C8-BDD4832DE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D794F-29B2-7EC1-F9FD-32FAD1B0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8E5D-EDB5-A19D-9F80-53BBBFE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3B62-732A-1C4C-582E-505AA94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139B-2D2C-6959-ED2E-59C11B1B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BDDF-4E2F-5575-7B18-71EF2F4A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037D-9F1B-9688-2BE6-45D368A9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A921-672B-D725-3201-573363B2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00E7-9163-2920-3923-E4F43B8D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D5DE-282C-CBD3-AF3A-0C7C7F0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C3B0-E10F-EA8A-6B92-F2A9EC88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74BC-85DC-EE50-B265-20D8FBCA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A691-58A3-91F5-2186-2DA95C7A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6222-5F85-347E-1638-91BB12E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DFC9-EE85-D9D6-8258-6ED0BAFA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B72F-266E-0F3F-833D-3A866E1E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1F15-4051-2303-DF4F-7AFA45ABB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B709-48FD-50DD-C1F0-51414109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7F100-3305-FD7F-19D1-778B878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162A-E6C2-6A3E-BC5C-2F7808BF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B0C6-BFBB-9AAF-B1FF-A5DCD0E5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8976-741F-6BB2-0CDA-93725ED6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2112-284D-6B19-D582-7727E1C5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80F52-93AA-8FE6-0FA1-6A7376AE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5F608-3BC2-1A97-4AE5-CB1AD72D6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3D593-D307-3CD9-73EA-4EE54CDF2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F4B88-7F5F-4E94-A70E-1F741C6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3B41F-E025-6664-71E6-B26FB8AD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4B6CE-9127-E6D8-CC19-6A674827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B4E0-A911-0FA3-EDFA-7FA9AC4F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7147-6AE7-C4BF-98C3-488E8643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2FF6A-3952-B6D4-C4BE-27CA544C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48D2-4BE1-F85E-43E7-80D5B6D1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861BA-07D1-053C-BD11-F6B998E2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C74FF-B670-9EC1-E4FE-BF57FF2D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A15AB-50FC-2CF9-DBDE-A7C69EC0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AA48-F83C-AC77-497A-90A18E07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920C-AE82-BF49-96C9-220E5ED7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0272-EA93-D168-A30F-EB80145C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AA96-C369-F6F9-79C1-895B4D94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AB3A2-D8DB-2ABA-BAEA-909BE97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7A8AB-45D4-384E-ACE6-982F588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A2BF-DE98-4A51-E184-02FC0819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8E0B0-3379-D3C0-518C-DF0FD4463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1DFE-20D0-D396-2F8F-1252D07B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06A0-F5F7-3E01-896E-8212EFC0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C490-BC0A-4662-250D-A794501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46BAB-3779-F461-93A4-3316569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B32D5-303C-A4E5-C990-4AD0171F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D7BC-192F-A397-97EB-DA955A24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E204-CF04-D9FE-9A71-B419120D0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45A1-CEB4-C848-840E-1C528E6D6641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97F1-86D1-16EC-73A8-359DDC595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CAFF-57EA-1197-55D3-5B70238EB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52F9-39BC-CA42-BAEB-C81F2B4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05B30-A4FE-5964-8227-05959F777DE6}"/>
              </a:ext>
            </a:extLst>
          </p:cNvPr>
          <p:cNvSpPr/>
          <p:nvPr/>
        </p:nvSpPr>
        <p:spPr>
          <a:xfrm>
            <a:off x="843148" y="1413164"/>
            <a:ext cx="1092530" cy="59376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CA4A5-F0E4-310F-DCD3-5653B8510C2D}"/>
              </a:ext>
            </a:extLst>
          </p:cNvPr>
          <p:cNvSpPr/>
          <p:nvPr/>
        </p:nvSpPr>
        <p:spPr>
          <a:xfrm>
            <a:off x="843148" y="2586842"/>
            <a:ext cx="1092530" cy="59376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6AB5A-854E-311E-613A-16EA74DF8E7E}"/>
              </a:ext>
            </a:extLst>
          </p:cNvPr>
          <p:cNvSpPr/>
          <p:nvPr/>
        </p:nvSpPr>
        <p:spPr>
          <a:xfrm>
            <a:off x="3204358" y="1828801"/>
            <a:ext cx="1854530" cy="83127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Jinja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Templating 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893E8-5521-B013-D9D3-6D0CFB35A7E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35678" y="1710047"/>
            <a:ext cx="1268680" cy="5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53358-420D-5E60-E486-4FA20D591B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935678" y="2244438"/>
            <a:ext cx="1268680" cy="63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FF975F-3B91-998E-CB0C-0EA5BD3E3459}"/>
              </a:ext>
            </a:extLst>
          </p:cNvPr>
          <p:cNvSpPr/>
          <p:nvPr/>
        </p:nvSpPr>
        <p:spPr>
          <a:xfrm>
            <a:off x="6119750" y="1828800"/>
            <a:ext cx="1854530" cy="83127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Rendered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DDE15-A892-06CA-442E-F9A127F7E9C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058888" y="2244437"/>
            <a:ext cx="106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4838C98-DEF2-898C-183D-387712545EE1}"/>
              </a:ext>
            </a:extLst>
          </p:cNvPr>
          <p:cNvSpPr/>
          <p:nvPr/>
        </p:nvSpPr>
        <p:spPr>
          <a:xfrm>
            <a:off x="1757548" y="1258784"/>
            <a:ext cx="320634" cy="320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8A9BD8-73F5-DB34-766F-53FB0D68BCD4}"/>
              </a:ext>
            </a:extLst>
          </p:cNvPr>
          <p:cNvSpPr/>
          <p:nvPr/>
        </p:nvSpPr>
        <p:spPr>
          <a:xfrm>
            <a:off x="1775361" y="2422567"/>
            <a:ext cx="320634" cy="320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96A6AC-AA4C-9752-0638-7E161157E61F}"/>
              </a:ext>
            </a:extLst>
          </p:cNvPr>
          <p:cNvSpPr/>
          <p:nvPr/>
        </p:nvSpPr>
        <p:spPr>
          <a:xfrm>
            <a:off x="4851070" y="1686296"/>
            <a:ext cx="320634" cy="320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96C65B-F6AD-006B-D086-E6C22809C986}"/>
              </a:ext>
            </a:extLst>
          </p:cNvPr>
          <p:cNvSpPr/>
          <p:nvPr/>
        </p:nvSpPr>
        <p:spPr>
          <a:xfrm>
            <a:off x="7724899" y="1656608"/>
            <a:ext cx="320634" cy="320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49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RAJIB DEB</dc:creator>
  <cp:lastModifiedBy>RAJIB DEB</cp:lastModifiedBy>
  <cp:revision>1</cp:revision>
  <dcterms:created xsi:type="dcterms:W3CDTF">2022-08-01T04:45:03Z</dcterms:created>
  <dcterms:modified xsi:type="dcterms:W3CDTF">2022-08-01T04:49:47Z</dcterms:modified>
</cp:coreProperties>
</file>