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1D69CC6-212C-4A04-B07B-A6E1029478D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3C04E66-0BA0-49F1-8EF4-6CD78D3C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CC6-212C-4A04-B07B-A6E1029478D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4E66-0BA0-49F1-8EF4-6CD78D3C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8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CC6-212C-4A04-B07B-A6E1029478D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4E66-0BA0-49F1-8EF4-6CD78D3C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14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CC6-212C-4A04-B07B-A6E1029478D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4E66-0BA0-49F1-8EF4-6CD78D3C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78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CC6-212C-4A04-B07B-A6E1029478D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4E66-0BA0-49F1-8EF4-6CD78D3C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15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CC6-212C-4A04-B07B-A6E1029478D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4E66-0BA0-49F1-8EF4-6CD78D3C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20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CC6-212C-4A04-B07B-A6E1029478D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4E66-0BA0-49F1-8EF4-6CD78D3C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4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1D69CC6-212C-4A04-B07B-A6E1029478D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4E66-0BA0-49F1-8EF4-6CD78D3C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0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1D69CC6-212C-4A04-B07B-A6E1029478D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4E66-0BA0-49F1-8EF4-6CD78D3C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1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CC6-212C-4A04-B07B-A6E1029478D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4E66-0BA0-49F1-8EF4-6CD78D3C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CC6-212C-4A04-B07B-A6E1029478D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4E66-0BA0-49F1-8EF4-6CD78D3C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CC6-212C-4A04-B07B-A6E1029478D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4E66-0BA0-49F1-8EF4-6CD78D3C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5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CC6-212C-4A04-B07B-A6E1029478D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4E66-0BA0-49F1-8EF4-6CD78D3C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6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CC6-212C-4A04-B07B-A6E1029478D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4E66-0BA0-49F1-8EF4-6CD78D3C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6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CC6-212C-4A04-B07B-A6E1029478D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4E66-0BA0-49F1-8EF4-6CD78D3C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CC6-212C-4A04-B07B-A6E1029478D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4E66-0BA0-49F1-8EF4-6CD78D3C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4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CC6-212C-4A04-B07B-A6E1029478D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4E66-0BA0-49F1-8EF4-6CD78D3C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5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1D69CC6-212C-4A04-B07B-A6E1029478D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3C04E66-0BA0-49F1-8EF4-6CD78D3C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1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352" y="1533063"/>
            <a:ext cx="8825658" cy="1004075"/>
          </a:xfrm>
        </p:spPr>
        <p:txBody>
          <a:bodyPr/>
          <a:lstStyle/>
          <a:p>
            <a:r>
              <a:rPr lang="en-US" b="1" dirty="0" smtClean="0"/>
              <a:t>Search Engine on Movies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3380" y="3244794"/>
            <a:ext cx="4262394" cy="2589336"/>
          </a:xfrm>
        </p:spPr>
        <p:txBody>
          <a:bodyPr/>
          <a:lstStyle/>
          <a:p>
            <a:r>
              <a:rPr lang="en-US" dirty="0" smtClean="0"/>
              <a:t>Ekal </a:t>
            </a:r>
            <a:r>
              <a:rPr lang="en-US" dirty="0" err="1" smtClean="0"/>
              <a:t>golas</a:t>
            </a:r>
            <a:endParaRPr lang="en-US" dirty="0" smtClean="0"/>
          </a:p>
          <a:p>
            <a:r>
              <a:rPr lang="en-US" dirty="0" smtClean="0"/>
              <a:t>Kevin </a:t>
            </a:r>
            <a:r>
              <a:rPr lang="en-US" dirty="0" err="1" smtClean="0"/>
              <a:t>george</a:t>
            </a:r>
            <a:endParaRPr lang="en-US" dirty="0" smtClean="0"/>
          </a:p>
          <a:p>
            <a:r>
              <a:rPr lang="en-US" dirty="0" smtClean="0"/>
              <a:t>Asha </a:t>
            </a:r>
            <a:r>
              <a:rPr lang="en-US" dirty="0" err="1" smtClean="0"/>
              <a:t>mary</a:t>
            </a:r>
            <a:r>
              <a:rPr lang="en-US" dirty="0" smtClean="0"/>
              <a:t> Thomas</a:t>
            </a:r>
          </a:p>
          <a:p>
            <a:r>
              <a:rPr lang="en-US" dirty="0" err="1" smtClean="0"/>
              <a:t>Saumya</a:t>
            </a:r>
            <a:r>
              <a:rPr lang="en-US" dirty="0" smtClean="0"/>
              <a:t> </a:t>
            </a:r>
            <a:r>
              <a:rPr lang="en-US" dirty="0" err="1" smtClean="0"/>
              <a:t>ann</a:t>
            </a:r>
            <a:r>
              <a:rPr lang="en-US" dirty="0" smtClean="0"/>
              <a:t> George</a:t>
            </a:r>
          </a:p>
          <a:p>
            <a:r>
              <a:rPr lang="en-US" dirty="0" smtClean="0"/>
              <a:t>Navaneeth </a:t>
            </a:r>
            <a:r>
              <a:rPr lang="en-US" dirty="0" err="1" smtClean="0"/>
              <a:t>venugopala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7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 Architecture for Movies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603500"/>
            <a:ext cx="10088302" cy="4003362"/>
          </a:xfrm>
        </p:spPr>
      </p:pic>
    </p:spTree>
    <p:extLst>
      <p:ext uri="{BB962C8B-B14F-4D97-AF65-F5344CB8AC3E}">
        <p14:creationId xmlns:p14="http://schemas.microsoft.com/office/powerpoint/2010/main" val="3389588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73</TotalTime>
  <Words>22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Search Engine on Movies</vt:lpstr>
      <vt:lpstr>Search Engine Architecture for Movies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 on Movies</dc:title>
  <dc:creator>Venugopala Rao, Navaneeth Bangalore</dc:creator>
  <cp:lastModifiedBy>Venugopala Rao, Navaneeth Bangalore</cp:lastModifiedBy>
  <cp:revision>2</cp:revision>
  <dcterms:created xsi:type="dcterms:W3CDTF">2016-04-26T23:21:03Z</dcterms:created>
  <dcterms:modified xsi:type="dcterms:W3CDTF">2016-04-27T00:34:47Z</dcterms:modified>
</cp:coreProperties>
</file>