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9" r:id="rId6"/>
    <p:sldId id="261" r:id="rId7"/>
    <p:sldId id="263" r:id="rId8"/>
    <p:sldId id="260" r:id="rId9"/>
    <p:sldId id="262" r:id="rId10"/>
    <p:sldId id="269" r:id="rId11"/>
    <p:sldId id="265" r:id="rId12"/>
    <p:sldId id="267" r:id="rId13"/>
    <p:sldId id="266" r:id="rId14"/>
    <p:sldId id="276" r:id="rId15"/>
    <p:sldId id="277" r:id="rId16"/>
    <p:sldId id="270" r:id="rId17"/>
    <p:sldId id="271" r:id="rId18"/>
    <p:sldId id="274" r:id="rId19"/>
    <p:sldId id="273" r:id="rId20"/>
    <p:sldId id="272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068"/>
    <a:srgbClr val="FDF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89"/>
  </p:normalViewPr>
  <p:slideViewPr>
    <p:cSldViewPr snapToGrid="0" snapToObjects="1">
      <p:cViewPr varScale="1">
        <p:scale>
          <a:sx n="74" d="100"/>
          <a:sy n="74" d="100"/>
        </p:scale>
        <p:origin x="57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7F18275-5EDC-4598-9D47-F68ADE58B7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1198CC-0CA5-4305-A175-78A63F379F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EF67E-234E-4A3A-8CB5-376FECEBF293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7CE072-FA8A-4871-9241-8B58F5E7F9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A57661-B7EA-4C03-9F0A-0B7D53B7B9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163CB-F003-44EB-8C78-70D240820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A3FBB-E204-4EE9-A01E-224664099C93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FA40E-6170-4873-86F7-EF21F356E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5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9D4D620-AF9B-44F9-914F-BA1F1B4759C0}"/>
              </a:ext>
            </a:extLst>
          </p:cNvPr>
          <p:cNvSpPr/>
          <p:nvPr userDrawn="1"/>
        </p:nvSpPr>
        <p:spPr>
          <a:xfrm>
            <a:off x="4267200" y="16002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01B1473-4A32-4480-8D0E-E45BAABAE89F}"/>
              </a:ext>
            </a:extLst>
          </p:cNvPr>
          <p:cNvSpPr/>
          <p:nvPr userDrawn="1"/>
        </p:nvSpPr>
        <p:spPr>
          <a:xfrm>
            <a:off x="6096000" y="16002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B3BE92A-B011-4D2F-A4A4-1EA9EBB57E5A}"/>
              </a:ext>
            </a:extLst>
          </p:cNvPr>
          <p:cNvSpPr/>
          <p:nvPr userDrawn="1"/>
        </p:nvSpPr>
        <p:spPr>
          <a:xfrm>
            <a:off x="4267200" y="34290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770BAB3-6B7B-4750-8530-3A27FAA36546}"/>
              </a:ext>
            </a:extLst>
          </p:cNvPr>
          <p:cNvSpPr/>
          <p:nvPr userDrawn="1"/>
        </p:nvSpPr>
        <p:spPr>
          <a:xfrm>
            <a:off x="6096000" y="34290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27E57AB-2E34-468C-BC9D-A80C8DD900A6}"/>
              </a:ext>
            </a:extLst>
          </p:cNvPr>
          <p:cNvSpPr/>
          <p:nvPr userDrawn="1"/>
        </p:nvSpPr>
        <p:spPr>
          <a:xfrm>
            <a:off x="2438400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081BA38-2A0E-4F5E-925F-F0D08FB13C7F}"/>
              </a:ext>
            </a:extLst>
          </p:cNvPr>
          <p:cNvSpPr/>
          <p:nvPr userDrawn="1"/>
        </p:nvSpPr>
        <p:spPr>
          <a:xfrm>
            <a:off x="24384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325C28F-E566-4931-843A-7AACFF507E88}"/>
              </a:ext>
            </a:extLst>
          </p:cNvPr>
          <p:cNvSpPr/>
          <p:nvPr userDrawn="1"/>
        </p:nvSpPr>
        <p:spPr>
          <a:xfrm>
            <a:off x="79248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83B49B4-28C7-4290-866E-DFE815052070}"/>
              </a:ext>
            </a:extLst>
          </p:cNvPr>
          <p:cNvSpPr/>
          <p:nvPr userDrawn="1"/>
        </p:nvSpPr>
        <p:spPr>
          <a:xfrm>
            <a:off x="7924800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F1611E-6791-4AA5-B85C-4FA9496C8ECC}"/>
              </a:ext>
            </a:extLst>
          </p:cNvPr>
          <p:cNvSpPr/>
          <p:nvPr userDrawn="1"/>
        </p:nvSpPr>
        <p:spPr>
          <a:xfrm>
            <a:off x="9753600" y="1600200"/>
            <a:ext cx="1828800" cy="18288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3CC5EDC-22AA-488B-B198-68A50B792069}"/>
              </a:ext>
            </a:extLst>
          </p:cNvPr>
          <p:cNvSpPr/>
          <p:nvPr userDrawn="1"/>
        </p:nvSpPr>
        <p:spPr>
          <a:xfrm>
            <a:off x="97536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D121A8E-94B0-42E5-A4F5-5E19CF652210}"/>
              </a:ext>
            </a:extLst>
          </p:cNvPr>
          <p:cNvSpPr/>
          <p:nvPr userDrawn="1"/>
        </p:nvSpPr>
        <p:spPr>
          <a:xfrm>
            <a:off x="609600" y="1600200"/>
            <a:ext cx="1828800" cy="1828800"/>
          </a:xfrm>
          <a:prstGeom prst="rect">
            <a:avLst/>
          </a:prstGeom>
          <a:solidFill>
            <a:srgbClr val="FDF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6B3948C-B243-492A-B2B6-ADADCE493671}"/>
              </a:ext>
            </a:extLst>
          </p:cNvPr>
          <p:cNvSpPr/>
          <p:nvPr userDrawn="1"/>
        </p:nvSpPr>
        <p:spPr>
          <a:xfrm>
            <a:off x="609600" y="3429000"/>
            <a:ext cx="18288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3A2A81A-099D-4A7F-9F85-23E9435B3D0C}"/>
              </a:ext>
            </a:extLst>
          </p:cNvPr>
          <p:cNvSpPr/>
          <p:nvPr userDrawn="1"/>
        </p:nvSpPr>
        <p:spPr>
          <a:xfrm>
            <a:off x="609600" y="-228600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8A4303A-7D93-40B0-B651-29CEEA7F4340}"/>
              </a:ext>
            </a:extLst>
          </p:cNvPr>
          <p:cNvSpPr/>
          <p:nvPr userDrawn="1"/>
        </p:nvSpPr>
        <p:spPr>
          <a:xfrm>
            <a:off x="2441448" y="-228600"/>
            <a:ext cx="1828800" cy="1828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45F1DD1-F54A-4F9C-ABB5-79390F1CB164}"/>
              </a:ext>
            </a:extLst>
          </p:cNvPr>
          <p:cNvSpPr/>
          <p:nvPr userDrawn="1"/>
        </p:nvSpPr>
        <p:spPr>
          <a:xfrm>
            <a:off x="42702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A0900FB-96F3-4495-92A6-94A915BF7BD1}"/>
              </a:ext>
            </a:extLst>
          </p:cNvPr>
          <p:cNvSpPr/>
          <p:nvPr userDrawn="1"/>
        </p:nvSpPr>
        <p:spPr>
          <a:xfrm>
            <a:off x="60990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4233118-125A-46A7-B233-C30792649214}"/>
              </a:ext>
            </a:extLst>
          </p:cNvPr>
          <p:cNvSpPr/>
          <p:nvPr userDrawn="1"/>
        </p:nvSpPr>
        <p:spPr>
          <a:xfrm>
            <a:off x="7927848" y="-228600"/>
            <a:ext cx="1828800" cy="182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70D653F-85D1-499F-89CE-9E069E19A123}"/>
              </a:ext>
            </a:extLst>
          </p:cNvPr>
          <p:cNvSpPr/>
          <p:nvPr userDrawn="1"/>
        </p:nvSpPr>
        <p:spPr>
          <a:xfrm>
            <a:off x="97566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B42D977-D3ED-4DF1-B38F-5237A2F22566}"/>
              </a:ext>
            </a:extLst>
          </p:cNvPr>
          <p:cNvSpPr/>
          <p:nvPr userDrawn="1"/>
        </p:nvSpPr>
        <p:spPr>
          <a:xfrm>
            <a:off x="609600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4125E9A-5F44-459E-854A-06DAEA69D007}"/>
              </a:ext>
            </a:extLst>
          </p:cNvPr>
          <p:cNvSpPr/>
          <p:nvPr userDrawn="1"/>
        </p:nvSpPr>
        <p:spPr>
          <a:xfrm>
            <a:off x="2441448" y="5257800"/>
            <a:ext cx="1828800" cy="182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4F7D84D-CBA5-4CF7-85D2-57673C75F93E}"/>
              </a:ext>
            </a:extLst>
          </p:cNvPr>
          <p:cNvSpPr/>
          <p:nvPr userDrawn="1"/>
        </p:nvSpPr>
        <p:spPr>
          <a:xfrm>
            <a:off x="42702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68A0796-4C04-4A64-B2CE-22230FCD10F9}"/>
              </a:ext>
            </a:extLst>
          </p:cNvPr>
          <p:cNvSpPr/>
          <p:nvPr userDrawn="1"/>
        </p:nvSpPr>
        <p:spPr>
          <a:xfrm>
            <a:off x="60990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6CE728D-C95A-4F9F-A0D1-829823DBA1C0}"/>
              </a:ext>
            </a:extLst>
          </p:cNvPr>
          <p:cNvSpPr/>
          <p:nvPr userDrawn="1"/>
        </p:nvSpPr>
        <p:spPr>
          <a:xfrm>
            <a:off x="7927848" y="5257800"/>
            <a:ext cx="1828800" cy="1828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8E96C18-518C-4F34-BF9F-51104FDD2D25}"/>
              </a:ext>
            </a:extLst>
          </p:cNvPr>
          <p:cNvSpPr/>
          <p:nvPr userDrawn="1"/>
        </p:nvSpPr>
        <p:spPr>
          <a:xfrm>
            <a:off x="9756648" y="52578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5D55A72-38BF-44CD-B5AF-0525F43B527E}"/>
              </a:ext>
            </a:extLst>
          </p:cNvPr>
          <p:cNvSpPr/>
          <p:nvPr userDrawn="1"/>
        </p:nvSpPr>
        <p:spPr>
          <a:xfrm>
            <a:off x="11585448" y="-228600"/>
            <a:ext cx="1828800" cy="182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B4BA3E0-575E-452F-9634-5A32F801B701}"/>
              </a:ext>
            </a:extLst>
          </p:cNvPr>
          <p:cNvSpPr/>
          <p:nvPr userDrawn="1"/>
        </p:nvSpPr>
        <p:spPr>
          <a:xfrm>
            <a:off x="11585448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4039F2C-F8AB-416F-A900-DA3727505E3D}"/>
              </a:ext>
            </a:extLst>
          </p:cNvPr>
          <p:cNvSpPr/>
          <p:nvPr userDrawn="1"/>
        </p:nvSpPr>
        <p:spPr>
          <a:xfrm>
            <a:off x="11585448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3944A2B3-4B8E-4C21-9AAA-DA3CF2AE5D71}"/>
              </a:ext>
            </a:extLst>
          </p:cNvPr>
          <p:cNvSpPr/>
          <p:nvPr userDrawn="1"/>
        </p:nvSpPr>
        <p:spPr>
          <a:xfrm>
            <a:off x="115854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1D3BF9E-D73A-49B7-81CD-BE460ACB10B7}"/>
              </a:ext>
            </a:extLst>
          </p:cNvPr>
          <p:cNvSpPr/>
          <p:nvPr userDrawn="1"/>
        </p:nvSpPr>
        <p:spPr>
          <a:xfrm>
            <a:off x="-1225296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BC1CE43B-39F6-4B06-8384-1FD29B4675F6}"/>
              </a:ext>
            </a:extLst>
          </p:cNvPr>
          <p:cNvSpPr/>
          <p:nvPr userDrawn="1"/>
        </p:nvSpPr>
        <p:spPr>
          <a:xfrm>
            <a:off x="-1225296" y="1600200"/>
            <a:ext cx="18288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A0856DC-46AF-4C27-85CD-40BD3F4C225F}"/>
              </a:ext>
            </a:extLst>
          </p:cNvPr>
          <p:cNvSpPr/>
          <p:nvPr userDrawn="1"/>
        </p:nvSpPr>
        <p:spPr>
          <a:xfrm>
            <a:off x="-1225296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FE5F041-595C-4452-B161-EB200B286B30}"/>
              </a:ext>
            </a:extLst>
          </p:cNvPr>
          <p:cNvSpPr/>
          <p:nvPr userDrawn="1"/>
        </p:nvSpPr>
        <p:spPr>
          <a:xfrm>
            <a:off x="-1225296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D733AC8-963F-4887-B6EC-1025926E684A}"/>
              </a:ext>
            </a:extLst>
          </p:cNvPr>
          <p:cNvCxnSpPr>
            <a:cxnSpLocks/>
          </p:cNvCxnSpPr>
          <p:nvPr userDrawn="1"/>
        </p:nvCxnSpPr>
        <p:spPr>
          <a:xfrm flipH="1">
            <a:off x="4919058" y="4197416"/>
            <a:ext cx="2353884" cy="0"/>
          </a:xfrm>
          <a:prstGeom prst="line">
            <a:avLst/>
          </a:prstGeom>
          <a:ln w="1270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C909B-8722-4A38-AD58-E849DFA65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1104" y="2368616"/>
            <a:ext cx="3657600" cy="1706074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Slide Title - 1</a:t>
            </a:r>
          </a:p>
        </p:txBody>
      </p:sp>
    </p:spTree>
    <p:extLst>
      <p:ext uri="{BB962C8B-B14F-4D97-AF65-F5344CB8AC3E}">
        <p14:creationId xmlns:p14="http://schemas.microsoft.com/office/powerpoint/2010/main" val="395808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6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5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5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4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9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4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8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9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6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7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8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9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6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7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8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9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4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5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6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7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8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9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5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6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7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8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9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5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4" nodeType="withEffect">
                                  <p:stCondLst>
                                    <p:cond delay="354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6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7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8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9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0" grpId="8" animBg="1"/>
      <p:bldP spid="20" grpId="9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  <p:bldP spid="33" grpId="9" animBg="1"/>
      <p:bldP spid="2" grpId="0"/>
      <p:bldP spid="2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iamond 26">
            <a:extLst>
              <a:ext uri="{FF2B5EF4-FFF2-40B4-BE49-F238E27FC236}">
                <a16:creationId xmlns:a16="http://schemas.microsoft.com/office/drawing/2014/main" xmlns="" id="{239F7AA4-2D43-4BCB-BF16-CC8ED5C11C06}"/>
              </a:ext>
            </a:extLst>
          </p:cNvPr>
          <p:cNvSpPr>
            <a:spLocks noChangeAspect="1"/>
          </p:cNvSpPr>
          <p:nvPr userDrawn="1"/>
        </p:nvSpPr>
        <p:spPr>
          <a:xfrm>
            <a:off x="10661904" y="2577165"/>
            <a:ext cx="1600200" cy="1600200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xmlns="" id="{E36BE92B-B8B8-46ED-9916-9CF1DE781E51}"/>
              </a:ext>
            </a:extLst>
          </p:cNvPr>
          <p:cNvSpPr>
            <a:spLocks noChangeAspect="1"/>
          </p:cNvSpPr>
          <p:nvPr userDrawn="1"/>
        </p:nvSpPr>
        <p:spPr>
          <a:xfrm>
            <a:off x="9107424" y="4187952"/>
            <a:ext cx="1600200" cy="160020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xmlns="" id="{1890491F-A8C8-4CD9-B9DA-66F985F0F939}"/>
              </a:ext>
            </a:extLst>
          </p:cNvPr>
          <p:cNvSpPr>
            <a:spLocks noChangeAspect="1"/>
          </p:cNvSpPr>
          <p:nvPr userDrawn="1"/>
        </p:nvSpPr>
        <p:spPr>
          <a:xfrm>
            <a:off x="9107424" y="941832"/>
            <a:ext cx="1600200" cy="1600200"/>
          </a:xfrm>
          <a:prstGeom prst="diamond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xmlns="" id="{45B9E38A-CAC0-440D-AE24-F2E889796CEF}"/>
              </a:ext>
            </a:extLst>
          </p:cNvPr>
          <p:cNvSpPr>
            <a:spLocks noChangeAspect="1"/>
          </p:cNvSpPr>
          <p:nvPr userDrawn="1"/>
        </p:nvSpPr>
        <p:spPr>
          <a:xfrm>
            <a:off x="1490472" y="4187952"/>
            <a:ext cx="1600200" cy="1600200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xmlns="" id="{41520CD4-77DD-4940-B859-B80C6B496A83}"/>
              </a:ext>
            </a:extLst>
          </p:cNvPr>
          <p:cNvSpPr>
            <a:spLocks noChangeAspect="1"/>
          </p:cNvSpPr>
          <p:nvPr userDrawn="1"/>
        </p:nvSpPr>
        <p:spPr>
          <a:xfrm>
            <a:off x="-84994" y="2570169"/>
            <a:ext cx="1600200" cy="1600200"/>
          </a:xfrm>
          <a:prstGeom prst="diamond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xmlns="" id="{1BCDF2FB-7A60-4C66-8F7B-E075C795C1D5}"/>
              </a:ext>
            </a:extLst>
          </p:cNvPr>
          <p:cNvSpPr>
            <a:spLocks noChangeAspect="1"/>
          </p:cNvSpPr>
          <p:nvPr userDrawn="1"/>
        </p:nvSpPr>
        <p:spPr>
          <a:xfrm>
            <a:off x="1472184" y="941832"/>
            <a:ext cx="1600200" cy="1600200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0FEF2CCD-FA67-AD4C-90A4-3379073509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69681" y="1701643"/>
            <a:ext cx="12524564" cy="332284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CACD5791-03B1-B448-A1F2-6E17E58441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169681" y="1701643"/>
            <a:ext cx="12524564" cy="3351244"/>
          </a:xfrm>
          <a:prstGeom prst="rect">
            <a:avLst/>
          </a:prstGeom>
        </p:spPr>
      </p:pic>
      <p:sp>
        <p:nvSpPr>
          <p:cNvPr id="2" name="Graphic 11">
            <a:extLst>
              <a:ext uri="{FF2B5EF4-FFF2-40B4-BE49-F238E27FC236}">
                <a16:creationId xmlns:a16="http://schemas.microsoft.com/office/drawing/2014/main" xmlns="" id="{F999B271-6869-6B49-92E2-BB4C25CD8AD6}"/>
              </a:ext>
            </a:extLst>
          </p:cNvPr>
          <p:cNvSpPr/>
          <p:nvPr/>
        </p:nvSpPr>
        <p:spPr>
          <a:xfrm>
            <a:off x="-197939" y="1673506"/>
            <a:ext cx="12577905" cy="3412175"/>
          </a:xfrm>
          <a:custGeom>
            <a:avLst/>
            <a:gdLst>
              <a:gd name="connsiteX0" fmla="*/ 12406774 w 12577905"/>
              <a:gd name="connsiteY0" fmla="*/ 179019 h 3412175"/>
              <a:gd name="connsiteX1" fmla="*/ 9347750 w 12577905"/>
              <a:gd name="connsiteY1" fmla="*/ 3238674 h 3412175"/>
              <a:gd name="connsiteX2" fmla="*/ 6289900 w 12577905"/>
              <a:gd name="connsiteY2" fmla="*/ 179019 h 3412175"/>
              <a:gd name="connsiteX3" fmla="*/ 3230876 w 12577905"/>
              <a:gd name="connsiteY3" fmla="*/ 3238674 h 3412175"/>
              <a:gd name="connsiteX4" fmla="*/ 179107 w 12577905"/>
              <a:gd name="connsiteY4" fmla="*/ 184671 h 341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7905" h="3412175">
                <a:moveTo>
                  <a:pt x="12406774" y="179019"/>
                </a:moveTo>
                <a:lnTo>
                  <a:pt x="9347750" y="3238674"/>
                </a:lnTo>
                <a:lnTo>
                  <a:pt x="6289900" y="179019"/>
                </a:lnTo>
                <a:lnTo>
                  <a:pt x="3230876" y="3238674"/>
                </a:lnTo>
                <a:lnTo>
                  <a:pt x="179107" y="184671"/>
                </a:lnTo>
              </a:path>
            </a:pathLst>
          </a:custGeom>
          <a:noFill/>
          <a:ln w="213217" cap="sq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Graphic 9">
            <a:extLst>
              <a:ext uri="{FF2B5EF4-FFF2-40B4-BE49-F238E27FC236}">
                <a16:creationId xmlns:a16="http://schemas.microsoft.com/office/drawing/2014/main" xmlns="" id="{0D74884F-79A7-6A4E-A240-70D5AA177CA7}"/>
              </a:ext>
            </a:extLst>
          </p:cNvPr>
          <p:cNvSpPr/>
          <p:nvPr/>
        </p:nvSpPr>
        <p:spPr>
          <a:xfrm>
            <a:off x="-198116" y="1633376"/>
            <a:ext cx="12577951" cy="3416058"/>
          </a:xfrm>
          <a:custGeom>
            <a:avLst/>
            <a:gdLst>
              <a:gd name="connsiteX0" fmla="*/ 179413 w 12577950"/>
              <a:gd name="connsiteY0" fmla="*/ 3236854 h 3416057"/>
              <a:gd name="connsiteX1" fmla="*/ 3229086 w 12577950"/>
              <a:gd name="connsiteY1" fmla="*/ 179376 h 3416057"/>
              <a:gd name="connsiteX2" fmla="*/ 6301608 w 12577950"/>
              <a:gd name="connsiteY2" fmla="*/ 3236854 h 3416057"/>
              <a:gd name="connsiteX3" fmla="*/ 9351173 w 12577950"/>
              <a:gd name="connsiteY3" fmla="*/ 179376 h 3416057"/>
              <a:gd name="connsiteX4" fmla="*/ 12403515 w 12577950"/>
              <a:gd name="connsiteY4" fmla="*/ 3219561 h 341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7950" h="3416057">
                <a:moveTo>
                  <a:pt x="179413" y="3236854"/>
                </a:moveTo>
                <a:lnTo>
                  <a:pt x="3229086" y="179376"/>
                </a:lnTo>
                <a:lnTo>
                  <a:pt x="6301608" y="3236854"/>
                </a:lnTo>
                <a:lnTo>
                  <a:pt x="9351173" y="179376"/>
                </a:lnTo>
                <a:lnTo>
                  <a:pt x="12403515" y="3219561"/>
                </a:lnTo>
              </a:path>
            </a:pathLst>
          </a:custGeom>
          <a:noFill/>
          <a:ln w="213399" cap="sq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ow Diamond">
            <a:extLst>
              <a:ext uri="{FF2B5EF4-FFF2-40B4-BE49-F238E27FC236}">
                <a16:creationId xmlns:a16="http://schemas.microsoft.com/office/drawing/2014/main" xmlns="" id="{754C3CA6-9BE1-470B-961A-F37FE53DA704}"/>
              </a:ext>
            </a:extLst>
          </p:cNvPr>
          <p:cNvSpPr/>
          <p:nvPr userDrawn="1"/>
        </p:nvSpPr>
        <p:spPr>
          <a:xfrm>
            <a:off x="1593682" y="-1149518"/>
            <a:ext cx="9004635" cy="9004635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43ECAC71-F538-43BF-B124-4CD821EF7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7659" y="2968342"/>
            <a:ext cx="5486400" cy="7461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7F7B7238-9C5D-4CE1-9708-8B1762AFD8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7659" y="4679824"/>
            <a:ext cx="5486400" cy="7461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DF32274B-4378-47A1-A6CE-EDCD56006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6704" y="1325880"/>
            <a:ext cx="5486400" cy="749808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Add a Slide Title - 1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2AB59A1-06C5-4440-B3BE-11F6BC8D8749}"/>
              </a:ext>
            </a:extLst>
          </p:cNvPr>
          <p:cNvCxnSpPr>
            <a:cxnSpLocks/>
          </p:cNvCxnSpPr>
          <p:nvPr userDrawn="1"/>
        </p:nvCxnSpPr>
        <p:spPr>
          <a:xfrm>
            <a:off x="4107200" y="2511286"/>
            <a:ext cx="3965408" cy="28137"/>
          </a:xfrm>
          <a:prstGeom prst="line">
            <a:avLst/>
          </a:prstGeom>
          <a:ln w="1524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477A2E5-683D-4A17-B4ED-3D5532DE3B78}"/>
              </a:ext>
            </a:extLst>
          </p:cNvPr>
          <p:cNvCxnSpPr>
            <a:cxnSpLocks/>
          </p:cNvCxnSpPr>
          <p:nvPr userDrawn="1"/>
        </p:nvCxnSpPr>
        <p:spPr>
          <a:xfrm>
            <a:off x="4107200" y="4187952"/>
            <a:ext cx="3965408" cy="28137"/>
          </a:xfrm>
          <a:prstGeom prst="line">
            <a:avLst/>
          </a:prstGeom>
          <a:ln w="1524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32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3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4" nodeType="withEffect">
                                  <p:stCondLst>
                                    <p:cond delay="37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2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3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4" nodeType="withEffect">
                                  <p:stCondLst>
                                    <p:cond delay="4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6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9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6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9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3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4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5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6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7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8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9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3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4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5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6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7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8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9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5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4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8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9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6" presetClass="exit" presetSubtype="2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7750"/>
                            </p:stCondLst>
                            <p:childTnLst>
                              <p:par>
                                <p:cTn id="253" presetID="16" presetClass="exit" presetSubtype="37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5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6" presetClass="exit" presetSubtype="3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6" presetClass="exit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6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6" presetClass="exit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6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5" grpId="7" animBg="1"/>
      <p:bldP spid="25" grpId="8" animBg="1"/>
      <p:bldP spid="25" grpId="9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" grpId="0" animBg="1"/>
      <p:bldP spid="2" grpId="1" animBg="1"/>
      <p:bldP spid="3" grpId="0" animBg="1"/>
      <p:bldP spid="3" grpId="1" animBg="1"/>
      <p:bldP spid="11" grpId="0" animBg="1"/>
      <p:bldP spid="11" grpId="1" animBg="1"/>
      <p:bldP spid="16" grpId="0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1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3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4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3750"/>
                  </p:stCondLst>
                  <p:iterate type="lt">
                    <p:tmPct val="0"/>
                  </p:iterate>
                  <p:childTnLst>
                    <p:animEffect transition="out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2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3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3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4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4250"/>
                  </p:stCondLst>
                  <p:iterate type="lt">
                    <p:tmPct val="0"/>
                  </p:iterate>
                  <p:childTnLst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/>
      <p:bldP spid="18" grpId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3813F0-7BBB-445F-A05D-1089F71F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9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8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A7089A9-38B1-4074-8EBB-BC9C204F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Kiki do you love 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347659" y="2450592"/>
            <a:ext cx="5486400" cy="1776851"/>
          </a:xfrm>
        </p:spPr>
        <p:txBody>
          <a:bodyPr/>
          <a:lstStyle/>
          <a:p>
            <a:r>
              <a:rPr lang="id-ID" sz="3400" dirty="0" smtClean="0"/>
              <a:t>Android Studio</a:t>
            </a:r>
            <a:endParaRPr lang="id-ID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7659" y="1325880"/>
            <a:ext cx="5486400" cy="749808"/>
          </a:xfrm>
        </p:spPr>
        <p:txBody>
          <a:bodyPr/>
          <a:lstStyle/>
          <a:p>
            <a:r>
              <a:rPr lang="id-ID" sz="6000" dirty="0" smtClean="0"/>
              <a:t>Coding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14154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3374265"/>
            <a:ext cx="12192000" cy="0"/>
          </a:xfrm>
          <a:prstGeom prst="line">
            <a:avLst/>
          </a:prstGeom>
          <a:ln w="76200">
            <a:solidFill>
              <a:srgbClr val="AB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4534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27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3374265"/>
            <a:ext cx="12192000" cy="0"/>
          </a:xfrm>
          <a:prstGeom prst="line">
            <a:avLst/>
          </a:prstGeom>
          <a:ln w="76200">
            <a:solidFill>
              <a:srgbClr val="AB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4534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641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347659" y="2450592"/>
            <a:ext cx="5486400" cy="1776851"/>
          </a:xfrm>
        </p:spPr>
        <p:txBody>
          <a:bodyPr/>
          <a:lstStyle/>
          <a:p>
            <a:r>
              <a:rPr lang="id-ID" sz="3400" dirty="0" smtClean="0"/>
              <a:t>Eat &amp; Pay app</a:t>
            </a:r>
            <a:endParaRPr lang="id-ID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7659" y="1325880"/>
            <a:ext cx="5486400" cy="749808"/>
          </a:xfrm>
        </p:spPr>
        <p:txBody>
          <a:bodyPr/>
          <a:lstStyle/>
          <a:p>
            <a:r>
              <a:rPr lang="id-ID" sz="6000" dirty="0" smtClean="0"/>
              <a:t>Layout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229190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3374265"/>
            <a:ext cx="12192000" cy="0"/>
          </a:xfrm>
          <a:prstGeom prst="line">
            <a:avLst/>
          </a:prstGeom>
          <a:ln w="76200">
            <a:solidFill>
              <a:srgbClr val="AB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61" y="174265"/>
            <a:ext cx="3600000" cy="64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22" y="174265"/>
            <a:ext cx="3600000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2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3374265"/>
            <a:ext cx="12192000" cy="0"/>
          </a:xfrm>
          <a:prstGeom prst="line">
            <a:avLst/>
          </a:prstGeom>
          <a:ln w="76200">
            <a:solidFill>
              <a:srgbClr val="AB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7" y="265910"/>
            <a:ext cx="3600000" cy="64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03" y="265910"/>
            <a:ext cx="3600000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26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347659" y="4627121"/>
            <a:ext cx="5486400" cy="1776851"/>
          </a:xfrm>
        </p:spPr>
        <p:txBody>
          <a:bodyPr/>
          <a:lstStyle/>
          <a:p>
            <a:endParaRPr lang="id-ID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7659" y="2974375"/>
            <a:ext cx="5486400" cy="749808"/>
          </a:xfrm>
        </p:spPr>
        <p:txBody>
          <a:bodyPr/>
          <a:lstStyle/>
          <a:p>
            <a:r>
              <a:rPr lang="id-ID" sz="6000" dirty="0" smtClean="0"/>
              <a:t>Firebase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33879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342" r="45587" b="14239"/>
          <a:stretch/>
        </p:blipFill>
        <p:spPr>
          <a:xfrm>
            <a:off x="838200" y="197530"/>
            <a:ext cx="4320000" cy="6462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12"/>
          <a:stretch/>
        </p:blipFill>
        <p:spPr>
          <a:xfrm>
            <a:off x="6866375" y="1965983"/>
            <a:ext cx="4320000" cy="433506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6096000" y="0"/>
            <a:ext cx="12878" cy="6858000"/>
          </a:xfrm>
          <a:prstGeom prst="line">
            <a:avLst/>
          </a:prstGeom>
          <a:ln w="76200">
            <a:solidFill>
              <a:srgbClr val="AB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5418" r="39778" b="1"/>
          <a:stretch/>
        </p:blipFill>
        <p:spPr>
          <a:xfrm>
            <a:off x="6866375" y="908019"/>
            <a:ext cx="4320000" cy="108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3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7200" dirty="0" smtClean="0"/>
              <a:t>Thank </a:t>
            </a:r>
            <a:br>
              <a:rPr lang="id-ID" sz="7200" dirty="0" smtClean="0"/>
            </a:br>
            <a:r>
              <a:rPr lang="id-ID" sz="7200" dirty="0" smtClean="0"/>
              <a:t>You</a:t>
            </a:r>
            <a:endParaRPr lang="id-ID" sz="7200" dirty="0"/>
          </a:p>
        </p:txBody>
      </p:sp>
    </p:spTree>
    <p:extLst>
      <p:ext uri="{BB962C8B-B14F-4D97-AF65-F5344CB8AC3E}">
        <p14:creationId xmlns:p14="http://schemas.microsoft.com/office/powerpoint/2010/main" val="14283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rapezoid 2"/>
          <p:cNvSpPr/>
          <p:nvPr/>
        </p:nvSpPr>
        <p:spPr>
          <a:xfrm>
            <a:off x="-261731" y="585166"/>
            <a:ext cx="9008165" cy="106017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600" dirty="0" smtClean="0">
                <a:latin typeface="+mj-lt"/>
              </a:rPr>
              <a:t>	Dimas Aji Pangestu - 18116009</a:t>
            </a:r>
            <a:endParaRPr lang="id-ID" sz="3600" dirty="0">
              <a:latin typeface="+mj-lt"/>
            </a:endParaRPr>
          </a:p>
        </p:txBody>
      </p:sp>
      <p:sp>
        <p:nvSpPr>
          <p:cNvPr id="4" name="Trapezoid 3"/>
          <p:cNvSpPr/>
          <p:nvPr/>
        </p:nvSpPr>
        <p:spPr>
          <a:xfrm>
            <a:off x="3455504" y="2151372"/>
            <a:ext cx="9008165" cy="1060174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latin typeface="+mj-lt"/>
              </a:rPr>
              <a:t>		Kirana Santoso - 18116010</a:t>
            </a:r>
            <a:endParaRPr lang="id-ID" sz="3600" dirty="0">
              <a:latin typeface="+mj-lt"/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-261731" y="3769630"/>
            <a:ext cx="9008165" cy="1060174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600" dirty="0" smtClean="0">
                <a:latin typeface="+mj-lt"/>
              </a:rPr>
              <a:t>	R. Miftah Ramadhansyah - 18116011</a:t>
            </a:r>
            <a:endParaRPr lang="id-ID" sz="3600" dirty="0">
              <a:latin typeface="+mj-lt"/>
            </a:endParaRPr>
          </a:p>
        </p:txBody>
      </p:sp>
      <p:sp>
        <p:nvSpPr>
          <p:cNvPr id="6" name="Trapezoid 5"/>
          <p:cNvSpPr/>
          <p:nvPr/>
        </p:nvSpPr>
        <p:spPr>
          <a:xfrm>
            <a:off x="3455504" y="5335836"/>
            <a:ext cx="9008165" cy="1060174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latin typeface="+mj-lt"/>
              </a:rPr>
              <a:t>	Haekal Ramadhan N. - 18116025</a:t>
            </a:r>
            <a:endParaRPr lang="id-ID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93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62" y="1027906"/>
            <a:ext cx="6709076" cy="48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53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3" y="2511379"/>
            <a:ext cx="10858693" cy="2936383"/>
          </a:xfrm>
        </p:spPr>
        <p:txBody>
          <a:bodyPr/>
          <a:lstStyle/>
          <a:p>
            <a:pPr algn="just"/>
            <a:r>
              <a:rPr lang="id-ID" dirty="0" smtClean="0">
                <a:solidFill>
                  <a:schemeClr val="accent2">
                    <a:lumMod val="75000"/>
                  </a:schemeClr>
                </a:solidFill>
              </a:rPr>
              <a:t>karena </a:t>
            </a:r>
            <a:r>
              <a:rPr lang="id-ID" dirty="0">
                <a:solidFill>
                  <a:schemeClr val="accent2">
                    <a:lumMod val="75000"/>
                  </a:schemeClr>
                </a:solidFill>
              </a:rPr>
              <a:t>sistem </a:t>
            </a:r>
            <a:r>
              <a:rPr lang="id-ID" dirty="0" smtClean="0">
                <a:solidFill>
                  <a:schemeClr val="accent2">
                    <a:lumMod val="75000"/>
                  </a:schemeClr>
                </a:solidFill>
              </a:rPr>
              <a:t>pendataan danusan </a:t>
            </a:r>
            <a:r>
              <a:rPr lang="id-ID" dirty="0">
                <a:solidFill>
                  <a:schemeClr val="accent2">
                    <a:lumMod val="75000"/>
                  </a:schemeClr>
                </a:solidFill>
              </a:rPr>
              <a:t>di sekre kurang terorganisir </a:t>
            </a:r>
            <a:r>
              <a:rPr lang="id-ID" dirty="0" smtClean="0">
                <a:solidFill>
                  <a:schemeClr val="accent2">
                    <a:lumMod val="75000"/>
                  </a:schemeClr>
                </a:solidFill>
              </a:rPr>
              <a:t>dan tempat penyimpanan uang kurang tertata rapi. </a:t>
            </a:r>
            <a:endParaRPr lang="id-ID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xmlns="" id="{9A7089A9-38B1-4074-8EBB-BC9C204F7F55}"/>
              </a:ext>
            </a:extLst>
          </p:cNvPr>
          <p:cNvSpPr txBox="1">
            <a:spLocks/>
          </p:cNvSpPr>
          <p:nvPr/>
        </p:nvSpPr>
        <p:spPr>
          <a:xfrm>
            <a:off x="603504" y="364718"/>
            <a:ext cx="3657600" cy="8998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9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Latar</a:t>
            </a:r>
            <a:endParaRPr lang="en-US" sz="9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xmlns="" id="{9A7089A9-38B1-4074-8EBB-BC9C204F7F55}"/>
              </a:ext>
            </a:extLst>
          </p:cNvPr>
          <p:cNvSpPr txBox="1">
            <a:spLocks/>
          </p:cNvSpPr>
          <p:nvPr/>
        </p:nvSpPr>
        <p:spPr>
          <a:xfrm>
            <a:off x="6595352" y="5280474"/>
            <a:ext cx="5030821" cy="8998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9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..................</a:t>
            </a:r>
            <a:endParaRPr lang="en-US" sz="9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A7089A9-38B1-4074-8EBB-BC9C204F7F55}"/>
              </a:ext>
            </a:extLst>
          </p:cNvPr>
          <p:cNvSpPr txBox="1">
            <a:spLocks/>
          </p:cNvSpPr>
          <p:nvPr/>
        </p:nvSpPr>
        <p:spPr>
          <a:xfrm>
            <a:off x="603504" y="684863"/>
            <a:ext cx="3657600" cy="8998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9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..........</a:t>
            </a:r>
            <a:endParaRPr lang="en-US" sz="9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xmlns="" id="{9A7089A9-38B1-4074-8EBB-BC9C204F7F55}"/>
              </a:ext>
            </a:extLst>
          </p:cNvPr>
          <p:cNvSpPr txBox="1">
            <a:spLocks/>
          </p:cNvSpPr>
          <p:nvPr/>
        </p:nvSpPr>
        <p:spPr>
          <a:xfrm>
            <a:off x="6595353" y="4949197"/>
            <a:ext cx="4758447" cy="10430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9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Belakang</a:t>
            </a:r>
            <a:endParaRPr lang="en-US" sz="9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567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347659" y="2450592"/>
            <a:ext cx="5486400" cy="1838073"/>
          </a:xfrm>
        </p:spPr>
        <p:txBody>
          <a:bodyPr/>
          <a:lstStyle/>
          <a:p>
            <a:r>
              <a:rPr lang="id-ID" sz="3400" dirty="0" smtClean="0"/>
              <a:t>Melatih kejujuran dan membantu pendataan danus</a:t>
            </a:r>
            <a:endParaRPr lang="id-ID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6704" y="1700784"/>
            <a:ext cx="5486400" cy="749808"/>
          </a:xfrm>
        </p:spPr>
        <p:txBody>
          <a:bodyPr/>
          <a:lstStyle/>
          <a:p>
            <a:r>
              <a:rPr lang="id-ID" sz="6000" dirty="0" smtClean="0"/>
              <a:t>Tujuan Eat &amp; Pay 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3906227097"/>
      </p:ext>
    </p:extLst>
  </p:cSld>
  <p:clrMapOvr>
    <a:masterClrMapping/>
  </p:clrMapOvr>
  <p:transition spd="slow" advClick="0" advTm="0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2848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xmlns="" id="{9A7089A9-38B1-4074-8EBB-BC9C204F7F55}"/>
              </a:ext>
            </a:extLst>
          </p:cNvPr>
          <p:cNvSpPr txBox="1">
            <a:spLocks/>
          </p:cNvSpPr>
          <p:nvPr/>
        </p:nvSpPr>
        <p:spPr>
          <a:xfrm>
            <a:off x="603503" y="725901"/>
            <a:ext cx="10621087" cy="7215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6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What we need..</a:t>
            </a:r>
            <a:endParaRPr lang="en-US" sz="6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751338"/>
            <a:ext cx="38867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dirty="0" smtClean="0">
                <a:solidFill>
                  <a:schemeClr val="bg1"/>
                </a:solidFill>
              </a:rPr>
              <a:t>Android Studio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dirty="0" smtClean="0">
                <a:solidFill>
                  <a:schemeClr val="bg1"/>
                </a:solidFill>
              </a:rPr>
              <a:t>Arduino 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dirty="0" smtClean="0">
                <a:solidFill>
                  <a:schemeClr val="bg1"/>
                </a:solidFill>
              </a:rPr>
              <a:t>Android smartphone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dirty="0" smtClean="0">
                <a:solidFill>
                  <a:schemeClr val="bg1"/>
                </a:solidFill>
              </a:rPr>
              <a:t>Lem </a:t>
            </a:r>
            <a:r>
              <a:rPr lang="id-ID" sz="2800" smtClean="0">
                <a:solidFill>
                  <a:schemeClr val="bg1"/>
                </a:solidFill>
              </a:rPr>
              <a:t>+ cable ties </a:t>
            </a:r>
            <a:endParaRPr lang="id-ID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2675" y="2751337"/>
            <a:ext cx="40529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dirty="0" smtClean="0">
                <a:solidFill>
                  <a:schemeClr val="accent4">
                    <a:lumMod val="75000"/>
                  </a:schemeClr>
                </a:solidFill>
              </a:rPr>
              <a:t>NodeMCU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dirty="0" smtClean="0">
                <a:solidFill>
                  <a:schemeClr val="accent4">
                    <a:lumMod val="75000"/>
                  </a:schemeClr>
                </a:solidFill>
              </a:rPr>
              <a:t>Jumper male-female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dirty="0" smtClean="0">
                <a:solidFill>
                  <a:schemeClr val="accent4">
                    <a:lumMod val="75000"/>
                  </a:schemeClr>
                </a:solidFill>
              </a:rPr>
              <a:t>Card 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dirty="0" smtClean="0">
                <a:solidFill>
                  <a:schemeClr val="accent4">
                    <a:lumMod val="75000"/>
                  </a:schemeClr>
                </a:solidFill>
              </a:rPr>
              <a:t>Micro servo</a:t>
            </a:r>
            <a:endParaRPr lang="id-ID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3375" y="5776860"/>
            <a:ext cx="3504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800" dirty="0" smtClean="0">
                <a:solidFill>
                  <a:schemeClr val="bg1"/>
                </a:solidFill>
              </a:rPr>
              <a:t>TOTAL COST</a:t>
            </a:r>
            <a:endParaRPr lang="id-ID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6152" y="5776860"/>
            <a:ext cx="2252540" cy="660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800" dirty="0" smtClean="0">
                <a:solidFill>
                  <a:schemeClr val="accent4">
                    <a:lumMod val="75000"/>
                  </a:schemeClr>
                </a:solidFill>
              </a:rPr>
              <a:t>Rp 100.000   </a:t>
            </a:r>
            <a:endParaRPr lang="id-ID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486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xmlns="" id="{9A7089A9-38B1-4074-8EBB-BC9C204F7F55}"/>
              </a:ext>
            </a:extLst>
          </p:cNvPr>
          <p:cNvSpPr txBox="1">
            <a:spLocks/>
          </p:cNvSpPr>
          <p:nvPr/>
        </p:nvSpPr>
        <p:spPr>
          <a:xfrm>
            <a:off x="603504" y="364718"/>
            <a:ext cx="3657600" cy="8998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9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Cara</a:t>
            </a:r>
            <a:endParaRPr lang="en-US" sz="9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xmlns="" id="{9A7089A9-38B1-4074-8EBB-BC9C204F7F55}"/>
              </a:ext>
            </a:extLst>
          </p:cNvPr>
          <p:cNvSpPr txBox="1">
            <a:spLocks/>
          </p:cNvSpPr>
          <p:nvPr/>
        </p:nvSpPr>
        <p:spPr>
          <a:xfrm>
            <a:off x="8345510" y="5280474"/>
            <a:ext cx="3280663" cy="8998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9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...........</a:t>
            </a:r>
            <a:endParaRPr lang="en-US" sz="9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A7089A9-38B1-4074-8EBB-BC9C204F7F55}"/>
              </a:ext>
            </a:extLst>
          </p:cNvPr>
          <p:cNvSpPr txBox="1">
            <a:spLocks/>
          </p:cNvSpPr>
          <p:nvPr/>
        </p:nvSpPr>
        <p:spPr>
          <a:xfrm>
            <a:off x="603504" y="684863"/>
            <a:ext cx="3657600" cy="8998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9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..........</a:t>
            </a:r>
            <a:endParaRPr lang="en-US" sz="9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xmlns="" id="{9A7089A9-38B1-4074-8EBB-BC9C204F7F55}"/>
              </a:ext>
            </a:extLst>
          </p:cNvPr>
          <p:cNvSpPr txBox="1">
            <a:spLocks/>
          </p:cNvSpPr>
          <p:nvPr/>
        </p:nvSpPr>
        <p:spPr>
          <a:xfrm>
            <a:off x="8487177" y="4949197"/>
            <a:ext cx="2866623" cy="10430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9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Kerja</a:t>
            </a:r>
            <a:endParaRPr lang="en-US" sz="9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83" y="3273333"/>
            <a:ext cx="3328275" cy="24962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5" y="3273333"/>
            <a:ext cx="2711003" cy="27110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69" y="2540949"/>
            <a:ext cx="3644721" cy="1252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592" y="2103049"/>
            <a:ext cx="1965208" cy="146334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614411" y="3793822"/>
            <a:ext cx="777337" cy="727614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95470" y="3793822"/>
            <a:ext cx="872178" cy="481964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781089" y="3692138"/>
            <a:ext cx="777337" cy="727614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204794" y="3383009"/>
            <a:ext cx="925708" cy="54850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80" y="3700834"/>
            <a:ext cx="1044000" cy="18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15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347659" y="2450592"/>
            <a:ext cx="5486400" cy="1776851"/>
          </a:xfrm>
        </p:spPr>
        <p:txBody>
          <a:bodyPr/>
          <a:lstStyle/>
          <a:p>
            <a:r>
              <a:rPr lang="id-ID" sz="3400" dirty="0" smtClean="0"/>
              <a:t>Arduino IDE</a:t>
            </a:r>
            <a:endParaRPr lang="id-ID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7659" y="1325880"/>
            <a:ext cx="5486400" cy="749808"/>
          </a:xfrm>
        </p:spPr>
        <p:txBody>
          <a:bodyPr/>
          <a:lstStyle/>
          <a:p>
            <a:r>
              <a:rPr lang="id-ID" sz="6000" dirty="0" smtClean="0"/>
              <a:t>Coding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352909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81" y="133305"/>
            <a:ext cx="10515600" cy="1325563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7" t="14216" r="56864" b="25749"/>
          <a:stretch/>
        </p:blipFill>
        <p:spPr>
          <a:xfrm>
            <a:off x="358613" y="1081824"/>
            <a:ext cx="6099864" cy="480382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6676082" y="-257577"/>
            <a:ext cx="30163" cy="7248882"/>
          </a:xfrm>
          <a:prstGeom prst="line">
            <a:avLst/>
          </a:prstGeom>
          <a:ln w="76200">
            <a:solidFill>
              <a:srgbClr val="AB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5449" r="66860" b="24868"/>
          <a:stretch/>
        </p:blipFill>
        <p:spPr>
          <a:xfrm>
            <a:off x="6886754" y="1081824"/>
            <a:ext cx="4744334" cy="48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11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FDF0E2"/>
      </a:lt2>
      <a:accent1>
        <a:srgbClr val="580201"/>
      </a:accent1>
      <a:accent2>
        <a:srgbClr val="AB0068"/>
      </a:accent2>
      <a:accent3>
        <a:srgbClr val="E00702"/>
      </a:accent3>
      <a:accent4>
        <a:srgbClr val="FF6C02"/>
      </a:accent4>
      <a:accent5>
        <a:srgbClr val="FEC106"/>
      </a:accent5>
      <a:accent6>
        <a:srgbClr val="FAE1C3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03059_Animated title geometric_RVA_v3.potx" id="{AB4D8168-0428-471B-A713-F20AC5F149C7}" vid="{D3D5D6AA-BA54-451E-9A0D-E9B33A1FE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4A7383-C7DE-4926-B9FA-5D80BD1C4B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CF8A95-3CB5-4414-9E47-BCAD644B913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D9ED6C1-7E6A-4D0E-B5CF-22292FFAA9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 title geometric</Template>
  <TotalTime>0</TotalTime>
  <Words>78</Words>
  <Application>Microsoft Office PowerPoint</Application>
  <PresentationFormat>Widescreen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Rockwell</vt:lpstr>
      <vt:lpstr>Tw Cen MT</vt:lpstr>
      <vt:lpstr>Office Theme</vt:lpstr>
      <vt:lpstr>Kiki do you love us?</vt:lpstr>
      <vt:lpstr>PowerPoint Presentation</vt:lpstr>
      <vt:lpstr>PowerPoint Presentation</vt:lpstr>
      <vt:lpstr>karena sistem pendataan danusan di sekre kurang terorganisir dan tempat penyimpanan uang kurang tertata rapi. </vt:lpstr>
      <vt:lpstr>Tujuan Eat &amp; Pay </vt:lpstr>
      <vt:lpstr>PowerPoint Presentation</vt:lpstr>
      <vt:lpstr>PowerPoint Presentation</vt:lpstr>
      <vt:lpstr>Coding</vt:lpstr>
      <vt:lpstr>PowerPoint Presentation</vt:lpstr>
      <vt:lpstr>Coding</vt:lpstr>
      <vt:lpstr>PowerPoint Presentation</vt:lpstr>
      <vt:lpstr>PowerPoint Presentation</vt:lpstr>
      <vt:lpstr>Layout</vt:lpstr>
      <vt:lpstr>PowerPoint Presentation</vt:lpstr>
      <vt:lpstr>PowerPoint Presentation</vt:lpstr>
      <vt:lpstr>Firebase</vt:lpstr>
      <vt:lpstr>PowerPoint Presentation</vt:lpstr>
      <vt:lpstr>Thank 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2019-05-03T14:43:37Z</dcterms:created>
  <dcterms:modified xsi:type="dcterms:W3CDTF">2019-05-05T09:21:20Z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