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E83C29-085B-473A-BB9E-FA4B36B27EC5}" v="151" dt="2024-01-20T19:42:55.296"/>
    <p1510:client id="{F0392C91-B004-4B1F-8246-C1F7FACAAED2}" v="35" dt="2024-01-20T19:52:4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F9BB-CC1B-46F4-8A87-5A77537B7862}" type="datetimeFigureOut">
              <a:rPr lang="ru-RU" smtClean="0"/>
              <a:pPr/>
              <a:t>20.01.2024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2C4D-60C2-4D89-BF8D-FE6D44CC05BE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F9BB-CC1B-46F4-8A87-5A77537B7862}" type="datetimeFigureOut">
              <a:rPr lang="ru-RU" smtClean="0"/>
              <a:pPr/>
              <a:t>20.01.2024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2C4D-60C2-4D89-BF8D-FE6D44CC05BE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F9BB-CC1B-46F4-8A87-5A77537B7862}" type="datetimeFigureOut">
              <a:rPr lang="ru-RU" smtClean="0"/>
              <a:pPr/>
              <a:t>20.01.2024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2C4D-60C2-4D89-BF8D-FE6D44CC05BE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F9BB-CC1B-46F4-8A87-5A77537B7862}" type="datetimeFigureOut">
              <a:rPr lang="ru-RU" smtClean="0"/>
              <a:pPr/>
              <a:t>20.01.2024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2C4D-60C2-4D89-BF8D-FE6D44CC05BE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F9BB-CC1B-46F4-8A87-5A77537B7862}" type="datetimeFigureOut">
              <a:rPr lang="ru-RU" smtClean="0"/>
              <a:pPr/>
              <a:t>20.01.2024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2C4D-60C2-4D89-BF8D-FE6D44CC05BE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F9BB-CC1B-46F4-8A87-5A77537B7862}" type="datetimeFigureOut">
              <a:rPr lang="ru-RU" smtClean="0"/>
              <a:pPr/>
              <a:t>20.01.2024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2C4D-60C2-4D89-BF8D-FE6D44CC05BE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F9BB-CC1B-46F4-8A87-5A77537B7862}" type="datetimeFigureOut">
              <a:rPr lang="ru-RU" smtClean="0"/>
              <a:pPr/>
              <a:t>20.01.2024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2C4D-60C2-4D89-BF8D-FE6D44CC05BE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F9BB-CC1B-46F4-8A87-5A77537B7862}" type="datetimeFigureOut">
              <a:rPr lang="ru-RU" smtClean="0"/>
              <a:pPr/>
              <a:t>20.01.2024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2C4D-60C2-4D89-BF8D-FE6D44CC05BE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F9BB-CC1B-46F4-8A87-5A77537B7862}" type="datetimeFigureOut">
              <a:rPr lang="ru-RU" smtClean="0"/>
              <a:pPr/>
              <a:t>20.01.2024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2C4D-60C2-4D89-BF8D-FE6D44CC05BE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F9BB-CC1B-46F4-8A87-5A77537B7862}" type="datetimeFigureOut">
              <a:rPr lang="ru-RU" smtClean="0"/>
              <a:pPr/>
              <a:t>20.01.2024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2C4D-60C2-4D89-BF8D-FE6D44CC05BE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F9BB-CC1B-46F4-8A87-5A77537B7862}" type="datetimeFigureOut">
              <a:rPr lang="ru-RU" smtClean="0"/>
              <a:pPr/>
              <a:t>20.01.2024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2C4D-60C2-4D89-BF8D-FE6D44CC05BE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7F9BB-CC1B-46F4-8A87-5A77537B7862}" type="datetimeFigureOut">
              <a:rPr lang="ru-RU" smtClean="0"/>
              <a:pPr/>
              <a:t>20.01.2024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42C4D-60C2-4D89-BF8D-FE6D44CC05BE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zvukipro.com/music/" TargetMode="External"/><Relationship Id="rId2" Type="http://schemas.openxmlformats.org/officeDocument/2006/relationships/hyperlink" Target="https://ru.pinterest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/>
              <a:t>Pygame. Santa’s helper.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Тихомирова Варвара и Максаева Екатерина  9 </a:t>
            </a:r>
            <a:r>
              <a:rPr lang="en-US" dirty="0"/>
              <a:t>“</a:t>
            </a:r>
            <a:r>
              <a:rPr lang="ru-RU" dirty="0"/>
              <a:t>А</a:t>
            </a:r>
            <a:r>
              <a:rPr lang="en-US" dirty="0"/>
              <a:t>”</a:t>
            </a:r>
          </a:p>
          <a:p>
            <a:r>
              <a:rPr lang="ru-RU" dirty="0"/>
              <a:t>Яндекс Лицей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5350" y="1397120"/>
            <a:ext cx="3530753" cy="1225650"/>
          </a:xfrm>
        </p:spPr>
        <p:txBody>
          <a:bodyPr anchor="b">
            <a:normAutofit/>
          </a:bodyPr>
          <a:lstStyle/>
          <a:p>
            <a:r>
              <a:rPr lang="ru-RU" sz="3300">
                <a:solidFill>
                  <a:schemeClr val="bg1"/>
                </a:solidFill>
              </a:rPr>
              <a:t>Идея проекта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65350" y="2891752"/>
            <a:ext cx="3530753" cy="233451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ru-RU" sz="1600">
                <a:solidFill>
                  <a:schemeClr val="bg1"/>
                </a:solidFill>
              </a:rPr>
              <a:t>Новый год – это праздник, который ты ждёшь с нетерпением. Новый год дарит множество положительных эмоций, которых нам не хватает в повседневной жизни. Чтобы получать радость и счастье каждый день, мы решили сделать такую замечательную игру.</a:t>
            </a:r>
          </a:p>
        </p:txBody>
      </p:sp>
      <p:pic>
        <p:nvPicPr>
          <p:cNvPr id="5" name="Рисунок 4" descr="Изображение выглядит как украшение, рождественская елка, свеча, рождественские украшения&#10;&#10;Автоматически созданное описание">
            <a:extLst>
              <a:ext uri="{FF2B5EF4-FFF2-40B4-BE49-F238E27FC236}">
                <a16:creationId xmlns:a16="http://schemas.microsoft.com/office/drawing/2014/main" id="{9EA50E09-811C-88F4-9563-5BE4AC8E09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98" r="33808" b="2"/>
          <a:stretch/>
        </p:blipFill>
        <p:spPr>
          <a:xfrm>
            <a:off x="5051600" y="977900"/>
            <a:ext cx="3778075" cy="4826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845" y="1159669"/>
            <a:ext cx="8240309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5350" y="1397120"/>
            <a:ext cx="3530753" cy="1225650"/>
          </a:xfrm>
        </p:spPr>
        <p:txBody>
          <a:bodyPr anchor="b">
            <a:normAutofit/>
          </a:bodyPr>
          <a:lstStyle/>
          <a:p>
            <a:r>
              <a:rPr lang="ru-RU" sz="3300">
                <a:solidFill>
                  <a:schemeClr val="bg1"/>
                </a:solidFill>
              </a:rPr>
              <a:t>Компоненты, входящие в код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65350" y="2891752"/>
            <a:ext cx="3530753" cy="233451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ru-RU" sz="1600">
                <a:solidFill>
                  <a:schemeClr val="bg1"/>
                </a:solidFill>
              </a:rPr>
              <a:t>В коде есть два класса(</a:t>
            </a:r>
            <a:r>
              <a:rPr lang="en-US" sz="1600">
                <a:solidFill>
                  <a:schemeClr val="bg1"/>
                </a:solidFill>
              </a:rPr>
              <a:t>Checkbox </a:t>
            </a:r>
            <a:r>
              <a:rPr lang="ru-RU" sz="1600">
                <a:solidFill>
                  <a:schemeClr val="bg1"/>
                </a:solidFill>
              </a:rPr>
              <a:t> и </a:t>
            </a:r>
            <a:r>
              <a:rPr lang="en-US" sz="1600">
                <a:solidFill>
                  <a:schemeClr val="bg1"/>
                </a:solidFill>
              </a:rPr>
              <a:t>Component) </a:t>
            </a:r>
            <a:r>
              <a:rPr lang="ru-RU" sz="1600">
                <a:solidFill>
                  <a:schemeClr val="bg1"/>
                </a:solidFill>
              </a:rPr>
              <a:t>для определения спрайтов(подарки и ассортимент).</a:t>
            </a:r>
          </a:p>
          <a:p>
            <a:pPr>
              <a:lnSpc>
                <a:spcPct val="90000"/>
              </a:lnSpc>
              <a:buNone/>
            </a:pPr>
            <a:r>
              <a:rPr lang="ru-RU" sz="1600">
                <a:solidFill>
                  <a:schemeClr val="bg1"/>
                </a:solidFill>
              </a:rPr>
              <a:t>Остальное описано через функции, в которых мы рисуем кнопки, проверяем координаты попадания курсора мыши на объекты, добавляем людей и окна, создаём анимации.</a:t>
            </a:r>
          </a:p>
        </p:txBody>
      </p:sp>
      <p:pic>
        <p:nvPicPr>
          <p:cNvPr id="4" name="Рисунок 3" descr="Изображение выглядит как текст, снимок экрана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D540C83B-6E9C-7BEF-976F-0950B2E0F8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957" b="2"/>
          <a:stretch/>
        </p:blipFill>
        <p:spPr>
          <a:xfrm>
            <a:off x="5051600" y="977900"/>
            <a:ext cx="3778075" cy="4826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845" y="1159669"/>
            <a:ext cx="8240309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669925"/>
            <a:ext cx="3600450" cy="1325563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700">
                <a:solidFill>
                  <a:schemeClr val="bg1"/>
                </a:solidFill>
              </a:rPr>
              <a:t>Использованные библиотеки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026340"/>
            <a:ext cx="457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71550" y="2288833"/>
            <a:ext cx="3600450" cy="3711571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1700">
                <a:solidFill>
                  <a:schemeClr val="bg1"/>
                </a:solidFill>
              </a:rPr>
              <a:t>Pygame</a:t>
            </a:r>
            <a:endParaRPr lang="ru-RU" sz="1700">
              <a:solidFill>
                <a:schemeClr val="bg1"/>
              </a:solidFill>
            </a:endParaRP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1700">
                <a:solidFill>
                  <a:schemeClr val="bg1"/>
                </a:solidFill>
              </a:rPr>
              <a:t>Random(</a:t>
            </a:r>
            <a:r>
              <a:rPr lang="ru-RU" sz="1700">
                <a:solidFill>
                  <a:schemeClr val="bg1"/>
                </a:solidFill>
              </a:rPr>
              <a:t>для </a:t>
            </a:r>
            <a:r>
              <a:rPr lang="en-US" sz="1700">
                <a:solidFill>
                  <a:schemeClr val="bg1"/>
                </a:solidFill>
              </a:rPr>
              <a:t>gif)</a:t>
            </a:r>
            <a:endParaRPr lang="ru-RU" sz="1700">
              <a:solidFill>
                <a:schemeClr val="bg1"/>
              </a:solidFill>
            </a:endParaRP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1700">
                <a:solidFill>
                  <a:schemeClr val="bg1"/>
                </a:solidFill>
              </a:rPr>
              <a:t>Math(</a:t>
            </a:r>
            <a:r>
              <a:rPr lang="ru-RU" sz="1700">
                <a:solidFill>
                  <a:schemeClr val="bg1"/>
                </a:solidFill>
              </a:rPr>
              <a:t>для высчитывания углов треугольника для кнопки)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1700">
                <a:solidFill>
                  <a:schemeClr val="bg1"/>
                </a:solidFill>
              </a:rPr>
              <a:t>Sys </a:t>
            </a:r>
            <a:r>
              <a:rPr lang="ru-RU" sz="1700">
                <a:solidFill>
                  <a:schemeClr val="bg1"/>
                </a:solidFill>
              </a:rPr>
              <a:t>и </a:t>
            </a:r>
            <a:r>
              <a:rPr lang="en-US" sz="1700">
                <a:solidFill>
                  <a:schemeClr val="bg1"/>
                </a:solidFill>
              </a:rPr>
              <a:t>os</a:t>
            </a:r>
            <a:endParaRPr lang="ru-RU" sz="1700">
              <a:solidFill>
                <a:schemeClr val="bg1"/>
              </a:solidFill>
            </a:endParaRP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1700">
                <a:solidFill>
                  <a:schemeClr val="bg1"/>
                </a:solidFill>
              </a:rPr>
              <a:t>Sqlite3</a:t>
            </a:r>
            <a:endParaRPr lang="ru-RU" sz="1700">
              <a:solidFill>
                <a:schemeClr val="bg1"/>
              </a:solidFill>
            </a:endParaRPr>
          </a:p>
        </p:txBody>
      </p:sp>
      <p:pic>
        <p:nvPicPr>
          <p:cNvPr id="4" name="Рисунок 3" descr="Изображение выглядит как текст, логотип, Шрифт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0798A162-F529-FB55-BE6D-6A4BA473F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894" y="866650"/>
            <a:ext cx="2691480" cy="179105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702" y="182859"/>
            <a:ext cx="2997196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Графика, графический дизайн, Мультфильм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F9EF5A3E-958D-32D3-B88C-F3E6BD5D8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995" y="4725002"/>
            <a:ext cx="2691480" cy="79506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8803" y="3543213"/>
            <a:ext cx="2997196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5350" y="1397120"/>
            <a:ext cx="3530753" cy="1225650"/>
          </a:xfrm>
        </p:spPr>
        <p:txBody>
          <a:bodyPr anchor="b">
            <a:normAutofit/>
          </a:bodyPr>
          <a:lstStyle/>
          <a:p>
            <a:r>
              <a:rPr lang="ru-RU" sz="3100">
                <a:solidFill>
                  <a:schemeClr val="bg1"/>
                </a:solidFill>
              </a:rPr>
              <a:t>Работоспособность проекта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65350" y="2891752"/>
            <a:ext cx="3530753" cy="233451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ru-RU" sz="1400">
                <a:solidFill>
                  <a:schemeClr val="bg1"/>
                </a:solidFill>
              </a:rPr>
              <a:t>Проект содержит больше 1000 строк, программа работает корректно. Есть нюансы. Во-первых, программа не сразу появляется. Во-вторых текст иногда выходит за рамки(несильно, на один или два символа). Это мы попытаемся доработать и добавить что-то ещё(может быть большее количество ассортиментов, разной музыки).</a:t>
            </a:r>
          </a:p>
        </p:txBody>
      </p:sp>
      <p:pic>
        <p:nvPicPr>
          <p:cNvPr id="4" name="Рисунок 3" descr="Изображение выглядит как текст, графическая вставка, Мультфильм, Анимация&#10;&#10;Автоматически созданное описание">
            <a:extLst>
              <a:ext uri="{FF2B5EF4-FFF2-40B4-BE49-F238E27FC236}">
                <a16:creationId xmlns:a16="http://schemas.microsoft.com/office/drawing/2014/main" id="{485D5093-8B14-DEE7-71D8-C7B1D6490D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07" r="26499" b="2"/>
          <a:stretch/>
        </p:blipFill>
        <p:spPr>
          <a:xfrm>
            <a:off x="5051600" y="977900"/>
            <a:ext cx="3778075" cy="4826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845" y="1159669"/>
            <a:ext cx="8240309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669925"/>
            <a:ext cx="3600450" cy="1325563"/>
          </a:xfrm>
        </p:spPr>
        <p:txBody>
          <a:bodyPr anchor="b">
            <a:normAutofit/>
          </a:bodyPr>
          <a:lstStyle/>
          <a:p>
            <a:r>
              <a:rPr lang="ru-RU">
                <a:solidFill>
                  <a:schemeClr val="bg1"/>
                </a:solidFill>
              </a:rPr>
              <a:t>Правила игры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026340"/>
            <a:ext cx="457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71550" y="2288833"/>
            <a:ext cx="3600450" cy="3711571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lnSpc>
                <a:spcPct val="90000"/>
              </a:lnSpc>
              <a:buAutoNum type="arabicPeriod"/>
            </a:pPr>
            <a:r>
              <a:rPr lang="ru-RU" sz="1400">
                <a:solidFill>
                  <a:schemeClr val="bg1"/>
                </a:solidFill>
              </a:rPr>
              <a:t>Сначала нужна регистрация(логин и пароль из 4 цифр). </a:t>
            </a: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ru-RU" sz="1400">
                <a:solidFill>
                  <a:schemeClr val="bg1"/>
                </a:solidFill>
              </a:rPr>
              <a:t>Если пользователь говорит корректно, не надо спрашивать </a:t>
            </a:r>
            <a:r>
              <a:rPr lang="en-US" sz="1400">
                <a:solidFill>
                  <a:schemeClr val="bg1"/>
                </a:solidFill>
              </a:rPr>
              <a:t>‘</a:t>
            </a:r>
            <a:r>
              <a:rPr lang="ru-RU" sz="1400">
                <a:solidFill>
                  <a:schemeClr val="bg1"/>
                </a:solidFill>
              </a:rPr>
              <a:t>что</a:t>
            </a:r>
            <a:r>
              <a:rPr lang="en-US" sz="1400">
                <a:solidFill>
                  <a:schemeClr val="bg1"/>
                </a:solidFill>
              </a:rPr>
              <a:t>?’</a:t>
            </a: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ru-RU" sz="1400">
                <a:solidFill>
                  <a:schemeClr val="bg1"/>
                </a:solidFill>
              </a:rPr>
              <a:t>Когда приходит негативный игрок, вы ничего не можете сказать.</a:t>
            </a: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ru-RU" sz="1400">
                <a:solidFill>
                  <a:schemeClr val="bg1"/>
                </a:solidFill>
              </a:rPr>
              <a:t>Собираете подарок правильно, так будет больше звёзд, следовательно ценнее приз(призы в разработке).</a:t>
            </a:r>
            <a:endParaRPr lang="ru-RU" sz="1400">
              <a:solidFill>
                <a:schemeClr val="bg1"/>
              </a:solidFill>
              <a:cs typeface="Calibri"/>
            </a:endParaRP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ru-RU" sz="1400">
                <a:solidFill>
                  <a:schemeClr val="bg1"/>
                </a:solidFill>
              </a:rPr>
              <a:t>Подарок нужно отдавать покупателю с помощью курсора мыши.</a:t>
            </a: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ru-RU" sz="1400">
                <a:solidFill>
                  <a:schemeClr val="bg1"/>
                </a:solidFill>
              </a:rPr>
              <a:t>Можно переиграть уровень для получения большего количества звёзд.</a:t>
            </a: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ru-RU" sz="1400">
                <a:solidFill>
                  <a:schemeClr val="bg1"/>
                </a:solidFill>
              </a:rPr>
              <a:t>После окончания игры можно её закончить или переиграть.</a:t>
            </a:r>
          </a:p>
          <a:p>
            <a:pPr marL="514350" indent="-514350">
              <a:lnSpc>
                <a:spcPct val="90000"/>
              </a:lnSpc>
              <a:buAutoNum type="arabicPeriod"/>
            </a:pPr>
            <a:endParaRPr lang="ru-RU" sz="1400">
              <a:solidFill>
                <a:schemeClr val="bg1"/>
              </a:solidFill>
            </a:endParaRPr>
          </a:p>
        </p:txBody>
      </p:sp>
      <p:pic>
        <p:nvPicPr>
          <p:cNvPr id="5" name="Рисунок 4" descr="Изображение выглядит как текст, Шрифт, крас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36F5E468-71C4-63F1-5C10-F042EE3B9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894" y="1024909"/>
            <a:ext cx="2691480" cy="14745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702" y="182859"/>
            <a:ext cx="2997196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мультфильм, графическая вставка, рисунок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C87166DB-B886-A105-4808-9FA8B4234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995" y="4414934"/>
            <a:ext cx="2691480" cy="141519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8803" y="3543213"/>
            <a:ext cx="2997196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9B93B-2676-6DAE-4927-EC6E8055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"/>
              </a:rPr>
              <a:t>Источники: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A32995-5679-614B-C406-0FFC3C8FB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Приложения, с помощью которых реализовывался дизайн: Adobe Express, Ibis Paint, Paint 3D</a:t>
            </a:r>
          </a:p>
          <a:p>
            <a:r>
              <a:rPr lang="ru-RU" err="1">
                <a:cs typeface="Calibri"/>
              </a:rPr>
              <a:t>Gif</a:t>
            </a:r>
            <a:r>
              <a:rPr lang="ru-RU">
                <a:cs typeface="Calibri"/>
              </a:rPr>
              <a:t>: </a:t>
            </a:r>
            <a:r>
              <a:rPr lang="ru-RU" dirty="0">
                <a:ea typeface="+mn-lt"/>
                <a:cs typeface="+mn-lt"/>
                <a:hlinkClick r:id="rId2"/>
              </a:rPr>
              <a:t>https://ru.pinterest.com/</a:t>
            </a:r>
            <a:endParaRPr lang="ru-RU" dirty="0">
              <a:ea typeface="+mn-lt"/>
              <a:cs typeface="+mn-lt"/>
            </a:endParaRPr>
          </a:p>
          <a:p>
            <a:r>
              <a:rPr lang="ru-RU" dirty="0">
                <a:cs typeface="Calibri"/>
              </a:rPr>
              <a:t>Музыка и звуковые эффекты: </a:t>
            </a:r>
            <a:r>
              <a:rPr lang="ru-RU" dirty="0">
                <a:ea typeface="+mn-lt"/>
                <a:cs typeface="+mn-lt"/>
                <a:hlinkClick r:id="rId3"/>
              </a:rPr>
              <a:t>https://zvukipro.com/music/</a:t>
            </a:r>
            <a:endParaRPr lang="ru-RU" dirty="0">
              <a:ea typeface="+mn-lt"/>
              <a:cs typeface="+mn-lt"/>
            </a:endParaRP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1581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252</Words>
  <Application>Microsoft Office PowerPoint</Application>
  <PresentationFormat>Экран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Проект Pygame. Santa’s helper.</vt:lpstr>
      <vt:lpstr>Идея проекта</vt:lpstr>
      <vt:lpstr>Компоненты, входящие в код </vt:lpstr>
      <vt:lpstr>Использованные библиотеки</vt:lpstr>
      <vt:lpstr>Работоспособность проекта</vt:lpstr>
      <vt:lpstr>Правила игры</vt:lpstr>
      <vt:lpstr>Источники:</vt:lpstr>
      <vt:lpstr>Презентация PowerPoint</vt:lpstr>
    </vt:vector>
  </TitlesOfParts>
  <Company>Reanimator Extreme 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Santa’s helper</dc:title>
  <dc:creator>Admin</dc:creator>
  <cp:lastModifiedBy>Admin</cp:lastModifiedBy>
  <cp:revision>68</cp:revision>
  <dcterms:created xsi:type="dcterms:W3CDTF">2024-01-17T12:05:40Z</dcterms:created>
  <dcterms:modified xsi:type="dcterms:W3CDTF">2024-01-20T19:53:28Z</dcterms:modified>
</cp:coreProperties>
</file>