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8" r:id="rId7"/>
    <p:sldId id="263" r:id="rId8"/>
    <p:sldId id="264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6EABC-2AD1-49B2-AEB5-EB084F3F16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B2F98B-27C0-4B4C-BD1E-7A2EACD35B4E}">
      <dgm:prSet/>
      <dgm:spPr/>
      <dgm:t>
        <a:bodyPr/>
        <a:lstStyle/>
        <a:p>
          <a:r>
            <a:rPr lang="en-US"/>
            <a:t>DevOps Engineer</a:t>
          </a:r>
        </a:p>
      </dgm:t>
    </dgm:pt>
    <dgm:pt modelId="{5CC34B47-13B5-4831-AFED-1FE957F4477C}" type="parTrans" cxnId="{08A1E94F-933D-4DAB-A936-96536D7193CE}">
      <dgm:prSet/>
      <dgm:spPr/>
      <dgm:t>
        <a:bodyPr/>
        <a:lstStyle/>
        <a:p>
          <a:endParaRPr lang="en-US"/>
        </a:p>
      </dgm:t>
    </dgm:pt>
    <dgm:pt modelId="{EC173FC3-4D78-4C65-89B8-F95A0D3AB939}" type="sibTrans" cxnId="{08A1E94F-933D-4DAB-A936-96536D7193CE}">
      <dgm:prSet/>
      <dgm:spPr/>
      <dgm:t>
        <a:bodyPr/>
        <a:lstStyle/>
        <a:p>
          <a:endParaRPr lang="en-US"/>
        </a:p>
      </dgm:t>
    </dgm:pt>
    <dgm:pt modelId="{5F659E51-F6AB-4ED4-822E-01CAC1C53AA5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FE01514B-0982-471B-B1D7-A1E591BD40B5}" type="parTrans" cxnId="{09AE7CDC-D40C-4E3B-94C2-E99C93E2ADB6}">
      <dgm:prSet/>
      <dgm:spPr/>
      <dgm:t>
        <a:bodyPr/>
        <a:lstStyle/>
        <a:p>
          <a:endParaRPr lang="en-US"/>
        </a:p>
      </dgm:t>
    </dgm:pt>
    <dgm:pt modelId="{BAEF5E9A-55AE-4DED-AD8E-D687198D9EC2}" type="sibTrans" cxnId="{09AE7CDC-D40C-4E3B-94C2-E99C93E2ADB6}">
      <dgm:prSet/>
      <dgm:spPr/>
      <dgm:t>
        <a:bodyPr/>
        <a:lstStyle/>
        <a:p>
          <a:endParaRPr lang="en-US"/>
        </a:p>
      </dgm:t>
    </dgm:pt>
    <dgm:pt modelId="{9E7E55FE-87FF-4A1D-9AC6-A9FA2A3A47EE}">
      <dgm:prSet/>
      <dgm:spPr/>
      <dgm:t>
        <a:bodyPr/>
        <a:lstStyle/>
        <a:p>
          <a:r>
            <a:rPr lang="en-US"/>
            <a:t>Multi Platform Database Consultant</a:t>
          </a:r>
        </a:p>
      </dgm:t>
    </dgm:pt>
    <dgm:pt modelId="{C928E322-45F2-4CE3-9EF8-7A6A66C90C39}" type="parTrans" cxnId="{A53CDAAB-B461-4176-9E1A-C1A86B6AD3E0}">
      <dgm:prSet/>
      <dgm:spPr/>
      <dgm:t>
        <a:bodyPr/>
        <a:lstStyle/>
        <a:p>
          <a:endParaRPr lang="en-US"/>
        </a:p>
      </dgm:t>
    </dgm:pt>
    <dgm:pt modelId="{4E525BA0-598E-4156-BEEA-10A6BB082B63}" type="sibTrans" cxnId="{A53CDAAB-B461-4176-9E1A-C1A86B6AD3E0}">
      <dgm:prSet/>
      <dgm:spPr/>
      <dgm:t>
        <a:bodyPr/>
        <a:lstStyle/>
        <a:p>
          <a:endParaRPr lang="en-US"/>
        </a:p>
      </dgm:t>
    </dgm:pt>
    <dgm:pt modelId="{6738CD5C-AC6A-4D44-A4C2-514E8AC784AD}">
      <dgm:prSet/>
      <dgm:spPr/>
      <dgm:t>
        <a:bodyPr/>
        <a:lstStyle/>
        <a:p>
          <a:r>
            <a:rPr lang="en-US"/>
            <a:t>Mobile Apps Developer</a:t>
          </a:r>
        </a:p>
      </dgm:t>
    </dgm:pt>
    <dgm:pt modelId="{139A835E-1B75-47D9-905E-F0D398FC5238}" type="parTrans" cxnId="{79E3DB2A-1DF8-4398-AD20-BFF8C08500EA}">
      <dgm:prSet/>
      <dgm:spPr/>
      <dgm:t>
        <a:bodyPr/>
        <a:lstStyle/>
        <a:p>
          <a:endParaRPr lang="en-US"/>
        </a:p>
      </dgm:t>
    </dgm:pt>
    <dgm:pt modelId="{1D2224BB-ACB9-4EFE-A433-61105ED5C206}" type="sibTrans" cxnId="{79E3DB2A-1DF8-4398-AD20-BFF8C08500EA}">
      <dgm:prSet/>
      <dgm:spPr/>
      <dgm:t>
        <a:bodyPr/>
        <a:lstStyle/>
        <a:p>
          <a:endParaRPr lang="en-US"/>
        </a:p>
      </dgm:t>
    </dgm:pt>
    <dgm:pt modelId="{FC6ABCC3-B08E-405A-B125-C9F6A09B52EC}">
      <dgm:prSet/>
      <dgm:spPr/>
      <dgm:t>
        <a:bodyPr/>
        <a:lstStyle/>
        <a:p>
          <a:r>
            <a:rPr lang="en-US" dirty="0"/>
            <a:t>Information Technology Trainer</a:t>
          </a:r>
        </a:p>
      </dgm:t>
    </dgm:pt>
    <dgm:pt modelId="{58627A93-082C-49ED-A593-6420FD35D86F}" type="parTrans" cxnId="{2874495B-0589-4D79-BAC3-0A4AEBFE6D4B}">
      <dgm:prSet/>
      <dgm:spPr/>
      <dgm:t>
        <a:bodyPr/>
        <a:lstStyle/>
        <a:p>
          <a:endParaRPr lang="en-US"/>
        </a:p>
      </dgm:t>
    </dgm:pt>
    <dgm:pt modelId="{721E1FCA-A41B-4DF3-A3C4-2F70573E5BE8}" type="sibTrans" cxnId="{2874495B-0589-4D79-BAC3-0A4AEBFE6D4B}">
      <dgm:prSet/>
      <dgm:spPr/>
      <dgm:t>
        <a:bodyPr/>
        <a:lstStyle/>
        <a:p>
          <a:endParaRPr lang="en-US"/>
        </a:p>
      </dgm:t>
    </dgm:pt>
    <dgm:pt modelId="{F3131D21-43DB-4AB3-96FD-A4C8E77CC9AE}">
      <dgm:prSet/>
      <dgm:spPr/>
      <dgm:t>
        <a:bodyPr/>
        <a:lstStyle/>
        <a:p>
          <a:r>
            <a:rPr lang="en-US"/>
            <a:t>Microsoft Technology Associate</a:t>
          </a:r>
        </a:p>
      </dgm:t>
    </dgm:pt>
    <dgm:pt modelId="{47F6F973-B685-4CCC-B423-7FD428CA6A03}" type="parTrans" cxnId="{B6569D3A-9834-4271-B7C1-3328317850C0}">
      <dgm:prSet/>
      <dgm:spPr/>
      <dgm:t>
        <a:bodyPr/>
        <a:lstStyle/>
        <a:p>
          <a:endParaRPr lang="en-US"/>
        </a:p>
      </dgm:t>
    </dgm:pt>
    <dgm:pt modelId="{A6199765-AF7A-4D33-825A-02CD13A764B7}" type="sibTrans" cxnId="{B6569D3A-9834-4271-B7C1-3328317850C0}">
      <dgm:prSet/>
      <dgm:spPr/>
      <dgm:t>
        <a:bodyPr/>
        <a:lstStyle/>
        <a:p>
          <a:endParaRPr lang="en-US"/>
        </a:p>
      </dgm:t>
    </dgm:pt>
    <dgm:pt modelId="{3E2CFEE5-968F-4064-9550-8D3E0AEF8DC8}">
      <dgm:prSet/>
      <dgm:spPr/>
      <dgm:t>
        <a:bodyPr/>
        <a:lstStyle/>
        <a:p>
          <a:r>
            <a:rPr lang="en-US" dirty="0"/>
            <a:t>Microsoft Specialist</a:t>
          </a:r>
        </a:p>
      </dgm:t>
    </dgm:pt>
    <dgm:pt modelId="{304E459F-4736-48FC-86E2-D32943E6F36E}" type="parTrans" cxnId="{561405BE-D971-4661-8586-333EEA9CC77B}">
      <dgm:prSet/>
      <dgm:spPr/>
      <dgm:t>
        <a:bodyPr/>
        <a:lstStyle/>
        <a:p>
          <a:endParaRPr lang="en-US"/>
        </a:p>
      </dgm:t>
    </dgm:pt>
    <dgm:pt modelId="{B9F597DB-C95C-4889-82A5-6BAA933B563A}" type="sibTrans" cxnId="{561405BE-D971-4661-8586-333EEA9CC77B}">
      <dgm:prSet/>
      <dgm:spPr/>
      <dgm:t>
        <a:bodyPr/>
        <a:lstStyle/>
        <a:p>
          <a:endParaRPr lang="en-US"/>
        </a:p>
      </dgm:t>
    </dgm:pt>
    <dgm:pt modelId="{4A2B7CFE-6090-430A-87E8-E5775DAA78CA}" type="pres">
      <dgm:prSet presAssocID="{9CE6EABC-2AD1-49B2-AEB5-EB084F3F16F0}" presName="root" presStyleCnt="0">
        <dgm:presLayoutVars>
          <dgm:dir/>
          <dgm:resizeHandles val="exact"/>
        </dgm:presLayoutVars>
      </dgm:prSet>
      <dgm:spPr/>
    </dgm:pt>
    <dgm:pt modelId="{A33BA0B5-09E0-41B4-AF59-CEE574D92373}" type="pres">
      <dgm:prSet presAssocID="{0AB2F98B-27C0-4B4C-BD1E-7A2EACD35B4E}" presName="compNode" presStyleCnt="0"/>
      <dgm:spPr/>
    </dgm:pt>
    <dgm:pt modelId="{CCB06D02-151A-4054-B83E-73DD3D70020E}" type="pres">
      <dgm:prSet presAssocID="{0AB2F98B-27C0-4B4C-BD1E-7A2EACD35B4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665731-F794-41C6-B5AB-BA180CA563DA}" type="pres">
      <dgm:prSet presAssocID="{0AB2F98B-27C0-4B4C-BD1E-7A2EACD35B4E}" presName="spaceRect" presStyleCnt="0"/>
      <dgm:spPr/>
    </dgm:pt>
    <dgm:pt modelId="{2686133F-B41A-48F9-95BB-EC11733ECEBD}" type="pres">
      <dgm:prSet presAssocID="{0AB2F98B-27C0-4B4C-BD1E-7A2EACD35B4E}" presName="textRect" presStyleLbl="revTx" presStyleIdx="0" presStyleCnt="7">
        <dgm:presLayoutVars>
          <dgm:chMax val="1"/>
          <dgm:chPref val="1"/>
        </dgm:presLayoutVars>
      </dgm:prSet>
      <dgm:spPr/>
    </dgm:pt>
    <dgm:pt modelId="{19716507-6A63-4015-8399-B2CCBDC76F83}" type="pres">
      <dgm:prSet presAssocID="{EC173FC3-4D78-4C65-89B8-F95A0D3AB939}" presName="sibTrans" presStyleCnt="0"/>
      <dgm:spPr/>
    </dgm:pt>
    <dgm:pt modelId="{CE611E4D-4AC7-414E-A075-314ADDFE03C3}" type="pres">
      <dgm:prSet presAssocID="{5F659E51-F6AB-4ED4-822E-01CAC1C53AA5}" presName="compNode" presStyleCnt="0"/>
      <dgm:spPr/>
    </dgm:pt>
    <dgm:pt modelId="{34216C69-3D1D-4113-AD9C-131F28AF083E}" type="pres">
      <dgm:prSet presAssocID="{5F659E51-F6AB-4ED4-822E-01CAC1C53AA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E58FA6D-4B5B-4234-B649-2A7E6C1AE02D}" type="pres">
      <dgm:prSet presAssocID="{5F659E51-F6AB-4ED4-822E-01CAC1C53AA5}" presName="spaceRect" presStyleCnt="0"/>
      <dgm:spPr/>
    </dgm:pt>
    <dgm:pt modelId="{76868693-E0F4-4A37-B260-AECC5C7B6236}" type="pres">
      <dgm:prSet presAssocID="{5F659E51-F6AB-4ED4-822E-01CAC1C53AA5}" presName="textRect" presStyleLbl="revTx" presStyleIdx="1" presStyleCnt="7">
        <dgm:presLayoutVars>
          <dgm:chMax val="1"/>
          <dgm:chPref val="1"/>
        </dgm:presLayoutVars>
      </dgm:prSet>
      <dgm:spPr/>
    </dgm:pt>
    <dgm:pt modelId="{104D4E84-9329-411A-9C7F-EB6105C0EADE}" type="pres">
      <dgm:prSet presAssocID="{BAEF5E9A-55AE-4DED-AD8E-D687198D9EC2}" presName="sibTrans" presStyleCnt="0"/>
      <dgm:spPr/>
    </dgm:pt>
    <dgm:pt modelId="{1F0E8828-E84F-402C-8314-9C847140979A}" type="pres">
      <dgm:prSet presAssocID="{9E7E55FE-87FF-4A1D-9AC6-A9FA2A3A47EE}" presName="compNode" presStyleCnt="0"/>
      <dgm:spPr/>
    </dgm:pt>
    <dgm:pt modelId="{90560816-468B-49FF-A40A-CD1EB47E7596}" type="pres">
      <dgm:prSet presAssocID="{9E7E55FE-87FF-4A1D-9AC6-A9FA2A3A47E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BCDEE4-9AB1-4018-B5A2-163B22FC2A6A}" type="pres">
      <dgm:prSet presAssocID="{9E7E55FE-87FF-4A1D-9AC6-A9FA2A3A47EE}" presName="spaceRect" presStyleCnt="0"/>
      <dgm:spPr/>
    </dgm:pt>
    <dgm:pt modelId="{CD314395-33D9-4D22-A850-379F639F1D6D}" type="pres">
      <dgm:prSet presAssocID="{9E7E55FE-87FF-4A1D-9AC6-A9FA2A3A47EE}" presName="textRect" presStyleLbl="revTx" presStyleIdx="2" presStyleCnt="7">
        <dgm:presLayoutVars>
          <dgm:chMax val="1"/>
          <dgm:chPref val="1"/>
        </dgm:presLayoutVars>
      </dgm:prSet>
      <dgm:spPr/>
    </dgm:pt>
    <dgm:pt modelId="{6CE0B38A-74DF-456A-9BF1-AB9FC35DC69D}" type="pres">
      <dgm:prSet presAssocID="{4E525BA0-598E-4156-BEEA-10A6BB082B63}" presName="sibTrans" presStyleCnt="0"/>
      <dgm:spPr/>
    </dgm:pt>
    <dgm:pt modelId="{DDF079E7-AE58-405D-9FCE-359799DD6624}" type="pres">
      <dgm:prSet presAssocID="{6738CD5C-AC6A-4D44-A4C2-514E8AC784AD}" presName="compNode" presStyleCnt="0"/>
      <dgm:spPr/>
    </dgm:pt>
    <dgm:pt modelId="{8FCEB60E-1C91-427F-8C1E-F03A516F616B}" type="pres">
      <dgm:prSet presAssocID="{6738CD5C-AC6A-4D44-A4C2-514E8AC784A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3B3B00-0D05-4082-A3EC-E261BE82FCCA}" type="pres">
      <dgm:prSet presAssocID="{6738CD5C-AC6A-4D44-A4C2-514E8AC784AD}" presName="spaceRect" presStyleCnt="0"/>
      <dgm:spPr/>
    </dgm:pt>
    <dgm:pt modelId="{5D0E0F33-CB5D-4384-B359-5B86063D5ECD}" type="pres">
      <dgm:prSet presAssocID="{6738CD5C-AC6A-4D44-A4C2-514E8AC784AD}" presName="textRect" presStyleLbl="revTx" presStyleIdx="3" presStyleCnt="7">
        <dgm:presLayoutVars>
          <dgm:chMax val="1"/>
          <dgm:chPref val="1"/>
        </dgm:presLayoutVars>
      </dgm:prSet>
      <dgm:spPr/>
    </dgm:pt>
    <dgm:pt modelId="{6A954CEC-4FB0-493D-A4F3-CF0E0F40F6D9}" type="pres">
      <dgm:prSet presAssocID="{1D2224BB-ACB9-4EFE-A433-61105ED5C206}" presName="sibTrans" presStyleCnt="0"/>
      <dgm:spPr/>
    </dgm:pt>
    <dgm:pt modelId="{5D3E2A5D-31C7-4331-B8C8-E6EBA3B4CE03}" type="pres">
      <dgm:prSet presAssocID="{FC6ABCC3-B08E-405A-B125-C9F6A09B52EC}" presName="compNode" presStyleCnt="0"/>
      <dgm:spPr/>
    </dgm:pt>
    <dgm:pt modelId="{5EAB719B-BF57-409E-A317-B4D57043BBC0}" type="pres">
      <dgm:prSet presAssocID="{FC6ABCC3-B08E-405A-B125-C9F6A09B52E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FC6590-9DF0-44AD-8447-1AF205ED62EC}" type="pres">
      <dgm:prSet presAssocID="{FC6ABCC3-B08E-405A-B125-C9F6A09B52EC}" presName="spaceRect" presStyleCnt="0"/>
      <dgm:spPr/>
    </dgm:pt>
    <dgm:pt modelId="{BEF064E1-0D35-4309-A190-DEABB63918C3}" type="pres">
      <dgm:prSet presAssocID="{FC6ABCC3-B08E-405A-B125-C9F6A09B52EC}" presName="textRect" presStyleLbl="revTx" presStyleIdx="4" presStyleCnt="7">
        <dgm:presLayoutVars>
          <dgm:chMax val="1"/>
          <dgm:chPref val="1"/>
        </dgm:presLayoutVars>
      </dgm:prSet>
      <dgm:spPr/>
    </dgm:pt>
    <dgm:pt modelId="{526089AF-C04D-4282-8859-0C0E612EEF93}" type="pres">
      <dgm:prSet presAssocID="{721E1FCA-A41B-4DF3-A3C4-2F70573E5BE8}" presName="sibTrans" presStyleCnt="0"/>
      <dgm:spPr/>
    </dgm:pt>
    <dgm:pt modelId="{22787F30-EFD6-415F-97BA-780FEE094548}" type="pres">
      <dgm:prSet presAssocID="{F3131D21-43DB-4AB3-96FD-A4C8E77CC9AE}" presName="compNode" presStyleCnt="0"/>
      <dgm:spPr/>
    </dgm:pt>
    <dgm:pt modelId="{48E412AF-C991-41A7-A3B9-FE61F0737B1F}" type="pres">
      <dgm:prSet presAssocID="{F3131D21-43DB-4AB3-96FD-A4C8E77CC9A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FB5ABF-36E4-48D8-BFFE-367EE30FC500}" type="pres">
      <dgm:prSet presAssocID="{F3131D21-43DB-4AB3-96FD-A4C8E77CC9AE}" presName="spaceRect" presStyleCnt="0"/>
      <dgm:spPr/>
    </dgm:pt>
    <dgm:pt modelId="{CE98878A-44D8-45DA-B5FC-FE981B1CDFA3}" type="pres">
      <dgm:prSet presAssocID="{F3131D21-43DB-4AB3-96FD-A4C8E77CC9AE}" presName="textRect" presStyleLbl="revTx" presStyleIdx="5" presStyleCnt="7">
        <dgm:presLayoutVars>
          <dgm:chMax val="1"/>
          <dgm:chPref val="1"/>
        </dgm:presLayoutVars>
      </dgm:prSet>
      <dgm:spPr/>
    </dgm:pt>
    <dgm:pt modelId="{68673FFB-94FD-462C-A646-FE34F64EB7CA}" type="pres">
      <dgm:prSet presAssocID="{A6199765-AF7A-4D33-825A-02CD13A764B7}" presName="sibTrans" presStyleCnt="0"/>
      <dgm:spPr/>
    </dgm:pt>
    <dgm:pt modelId="{D7002D2A-1858-44FF-9F5E-25B622BAD115}" type="pres">
      <dgm:prSet presAssocID="{3E2CFEE5-968F-4064-9550-8D3E0AEF8DC8}" presName="compNode" presStyleCnt="0"/>
      <dgm:spPr/>
    </dgm:pt>
    <dgm:pt modelId="{45F77730-CEE5-4AC1-90E0-8AC51BE7DDAD}" type="pres">
      <dgm:prSet presAssocID="{3E2CFEE5-968F-4064-9550-8D3E0AEF8DC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51CBF6-BF0B-4483-A8D3-88C2E038F8B7}" type="pres">
      <dgm:prSet presAssocID="{3E2CFEE5-968F-4064-9550-8D3E0AEF8DC8}" presName="spaceRect" presStyleCnt="0"/>
      <dgm:spPr/>
    </dgm:pt>
    <dgm:pt modelId="{F4748C02-D8DC-4823-88FB-4D994513F63E}" type="pres">
      <dgm:prSet presAssocID="{3E2CFEE5-968F-4064-9550-8D3E0AEF8DC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657D418-621F-4966-A323-68C0F3A81FCE}" type="presOf" srcId="{FC6ABCC3-B08E-405A-B125-C9F6A09B52EC}" destId="{BEF064E1-0D35-4309-A190-DEABB63918C3}" srcOrd="0" destOrd="0" presId="urn:microsoft.com/office/officeart/2018/2/layout/IconLabelList"/>
    <dgm:cxn modelId="{79E3DB2A-1DF8-4398-AD20-BFF8C08500EA}" srcId="{9CE6EABC-2AD1-49B2-AEB5-EB084F3F16F0}" destId="{6738CD5C-AC6A-4D44-A4C2-514E8AC784AD}" srcOrd="3" destOrd="0" parTransId="{139A835E-1B75-47D9-905E-F0D398FC5238}" sibTransId="{1D2224BB-ACB9-4EFE-A433-61105ED5C206}"/>
    <dgm:cxn modelId="{133B5F2E-884A-4A34-AA32-BB71B3E98540}" type="presOf" srcId="{F3131D21-43DB-4AB3-96FD-A4C8E77CC9AE}" destId="{CE98878A-44D8-45DA-B5FC-FE981B1CDFA3}" srcOrd="0" destOrd="0" presId="urn:microsoft.com/office/officeart/2018/2/layout/IconLabelList"/>
    <dgm:cxn modelId="{B6569D3A-9834-4271-B7C1-3328317850C0}" srcId="{9CE6EABC-2AD1-49B2-AEB5-EB084F3F16F0}" destId="{F3131D21-43DB-4AB3-96FD-A4C8E77CC9AE}" srcOrd="5" destOrd="0" parTransId="{47F6F973-B685-4CCC-B423-7FD428CA6A03}" sibTransId="{A6199765-AF7A-4D33-825A-02CD13A764B7}"/>
    <dgm:cxn modelId="{2874495B-0589-4D79-BAC3-0A4AEBFE6D4B}" srcId="{9CE6EABC-2AD1-49B2-AEB5-EB084F3F16F0}" destId="{FC6ABCC3-B08E-405A-B125-C9F6A09B52EC}" srcOrd="4" destOrd="0" parTransId="{58627A93-082C-49ED-A593-6420FD35D86F}" sibTransId="{721E1FCA-A41B-4DF3-A3C4-2F70573E5BE8}"/>
    <dgm:cxn modelId="{08A1E94F-933D-4DAB-A936-96536D7193CE}" srcId="{9CE6EABC-2AD1-49B2-AEB5-EB084F3F16F0}" destId="{0AB2F98B-27C0-4B4C-BD1E-7A2EACD35B4E}" srcOrd="0" destOrd="0" parTransId="{5CC34B47-13B5-4831-AFED-1FE957F4477C}" sibTransId="{EC173FC3-4D78-4C65-89B8-F95A0D3AB939}"/>
    <dgm:cxn modelId="{40F2AB74-0D8A-49D3-A0A9-FD28C509D377}" type="presOf" srcId="{6738CD5C-AC6A-4D44-A4C2-514E8AC784AD}" destId="{5D0E0F33-CB5D-4384-B359-5B86063D5ECD}" srcOrd="0" destOrd="0" presId="urn:microsoft.com/office/officeart/2018/2/layout/IconLabelList"/>
    <dgm:cxn modelId="{CE458B84-39FC-42C2-9E28-F7F715C33A9D}" type="presOf" srcId="{0AB2F98B-27C0-4B4C-BD1E-7A2EACD35B4E}" destId="{2686133F-B41A-48F9-95BB-EC11733ECEBD}" srcOrd="0" destOrd="0" presId="urn:microsoft.com/office/officeart/2018/2/layout/IconLabelList"/>
    <dgm:cxn modelId="{A53CDAAB-B461-4176-9E1A-C1A86B6AD3E0}" srcId="{9CE6EABC-2AD1-49B2-AEB5-EB084F3F16F0}" destId="{9E7E55FE-87FF-4A1D-9AC6-A9FA2A3A47EE}" srcOrd="2" destOrd="0" parTransId="{C928E322-45F2-4CE3-9EF8-7A6A66C90C39}" sibTransId="{4E525BA0-598E-4156-BEEA-10A6BB082B63}"/>
    <dgm:cxn modelId="{561405BE-D971-4661-8586-333EEA9CC77B}" srcId="{9CE6EABC-2AD1-49B2-AEB5-EB084F3F16F0}" destId="{3E2CFEE5-968F-4064-9550-8D3E0AEF8DC8}" srcOrd="6" destOrd="0" parTransId="{304E459F-4736-48FC-86E2-D32943E6F36E}" sibTransId="{B9F597DB-C95C-4889-82A5-6BAA933B563A}"/>
    <dgm:cxn modelId="{7643A9CC-A8CE-4B82-9EF9-CAB7BF3A5664}" type="presOf" srcId="{3E2CFEE5-968F-4064-9550-8D3E0AEF8DC8}" destId="{F4748C02-D8DC-4823-88FB-4D994513F63E}" srcOrd="0" destOrd="0" presId="urn:microsoft.com/office/officeart/2018/2/layout/IconLabelList"/>
    <dgm:cxn modelId="{14FDFFD8-5D74-4562-AA7D-1035153B3377}" type="presOf" srcId="{9CE6EABC-2AD1-49B2-AEB5-EB084F3F16F0}" destId="{4A2B7CFE-6090-430A-87E8-E5775DAA78CA}" srcOrd="0" destOrd="0" presId="urn:microsoft.com/office/officeart/2018/2/layout/IconLabelList"/>
    <dgm:cxn modelId="{09AE7CDC-D40C-4E3B-94C2-E99C93E2ADB6}" srcId="{9CE6EABC-2AD1-49B2-AEB5-EB084F3F16F0}" destId="{5F659E51-F6AB-4ED4-822E-01CAC1C53AA5}" srcOrd="1" destOrd="0" parTransId="{FE01514B-0982-471B-B1D7-A1E591BD40B5}" sibTransId="{BAEF5E9A-55AE-4DED-AD8E-D687198D9EC2}"/>
    <dgm:cxn modelId="{1320E2F2-282A-40F9-A384-743E6A104CA8}" type="presOf" srcId="{9E7E55FE-87FF-4A1D-9AC6-A9FA2A3A47EE}" destId="{CD314395-33D9-4D22-A850-379F639F1D6D}" srcOrd="0" destOrd="0" presId="urn:microsoft.com/office/officeart/2018/2/layout/IconLabelList"/>
    <dgm:cxn modelId="{89993FFA-380B-4D59-BFA9-4DA173E33685}" type="presOf" srcId="{5F659E51-F6AB-4ED4-822E-01CAC1C53AA5}" destId="{76868693-E0F4-4A37-B260-AECC5C7B6236}" srcOrd="0" destOrd="0" presId="urn:microsoft.com/office/officeart/2018/2/layout/IconLabelList"/>
    <dgm:cxn modelId="{B9C6D6F7-70E1-41C5-ADA9-E4BE20D7CF3C}" type="presParOf" srcId="{4A2B7CFE-6090-430A-87E8-E5775DAA78CA}" destId="{A33BA0B5-09E0-41B4-AF59-CEE574D92373}" srcOrd="0" destOrd="0" presId="urn:microsoft.com/office/officeart/2018/2/layout/IconLabelList"/>
    <dgm:cxn modelId="{F3BF92DB-896E-42C9-B8B3-2B7D5EAA6769}" type="presParOf" srcId="{A33BA0B5-09E0-41B4-AF59-CEE574D92373}" destId="{CCB06D02-151A-4054-B83E-73DD3D70020E}" srcOrd="0" destOrd="0" presId="urn:microsoft.com/office/officeart/2018/2/layout/IconLabelList"/>
    <dgm:cxn modelId="{DE4B972C-ABC6-4E7E-A5F4-2AF710E0DD42}" type="presParOf" srcId="{A33BA0B5-09E0-41B4-AF59-CEE574D92373}" destId="{9A665731-F794-41C6-B5AB-BA180CA563DA}" srcOrd="1" destOrd="0" presId="urn:microsoft.com/office/officeart/2018/2/layout/IconLabelList"/>
    <dgm:cxn modelId="{57911D94-9FEF-4B9E-B293-AFCBA62786F0}" type="presParOf" srcId="{A33BA0B5-09E0-41B4-AF59-CEE574D92373}" destId="{2686133F-B41A-48F9-95BB-EC11733ECEBD}" srcOrd="2" destOrd="0" presId="urn:microsoft.com/office/officeart/2018/2/layout/IconLabelList"/>
    <dgm:cxn modelId="{ED7A504E-4F0F-4399-B781-02374B84A2DA}" type="presParOf" srcId="{4A2B7CFE-6090-430A-87E8-E5775DAA78CA}" destId="{19716507-6A63-4015-8399-B2CCBDC76F83}" srcOrd="1" destOrd="0" presId="urn:microsoft.com/office/officeart/2018/2/layout/IconLabelList"/>
    <dgm:cxn modelId="{3135C01F-F100-4D99-A550-372EDDB10A31}" type="presParOf" srcId="{4A2B7CFE-6090-430A-87E8-E5775DAA78CA}" destId="{CE611E4D-4AC7-414E-A075-314ADDFE03C3}" srcOrd="2" destOrd="0" presId="urn:microsoft.com/office/officeart/2018/2/layout/IconLabelList"/>
    <dgm:cxn modelId="{3AAFE235-BCEE-4AD4-B413-357F3C336601}" type="presParOf" srcId="{CE611E4D-4AC7-414E-A075-314ADDFE03C3}" destId="{34216C69-3D1D-4113-AD9C-131F28AF083E}" srcOrd="0" destOrd="0" presId="urn:microsoft.com/office/officeart/2018/2/layout/IconLabelList"/>
    <dgm:cxn modelId="{54DB312A-94B6-482D-A51E-45A30763F085}" type="presParOf" srcId="{CE611E4D-4AC7-414E-A075-314ADDFE03C3}" destId="{6E58FA6D-4B5B-4234-B649-2A7E6C1AE02D}" srcOrd="1" destOrd="0" presId="urn:microsoft.com/office/officeart/2018/2/layout/IconLabelList"/>
    <dgm:cxn modelId="{D25649F8-C96E-4ECD-96D1-3F2C6633DE1F}" type="presParOf" srcId="{CE611E4D-4AC7-414E-A075-314ADDFE03C3}" destId="{76868693-E0F4-4A37-B260-AECC5C7B6236}" srcOrd="2" destOrd="0" presId="urn:microsoft.com/office/officeart/2018/2/layout/IconLabelList"/>
    <dgm:cxn modelId="{552AB9A5-DC66-43AF-A0B3-75716C330A2C}" type="presParOf" srcId="{4A2B7CFE-6090-430A-87E8-E5775DAA78CA}" destId="{104D4E84-9329-411A-9C7F-EB6105C0EADE}" srcOrd="3" destOrd="0" presId="urn:microsoft.com/office/officeart/2018/2/layout/IconLabelList"/>
    <dgm:cxn modelId="{5C3C972F-9C46-40C3-A73B-5A1D6D6C391D}" type="presParOf" srcId="{4A2B7CFE-6090-430A-87E8-E5775DAA78CA}" destId="{1F0E8828-E84F-402C-8314-9C847140979A}" srcOrd="4" destOrd="0" presId="urn:microsoft.com/office/officeart/2018/2/layout/IconLabelList"/>
    <dgm:cxn modelId="{B0175A8A-BAE3-43F7-9702-DF62DA1F2C0E}" type="presParOf" srcId="{1F0E8828-E84F-402C-8314-9C847140979A}" destId="{90560816-468B-49FF-A40A-CD1EB47E7596}" srcOrd="0" destOrd="0" presId="urn:microsoft.com/office/officeart/2018/2/layout/IconLabelList"/>
    <dgm:cxn modelId="{7048AB42-380A-49ED-BFBB-94EE05437991}" type="presParOf" srcId="{1F0E8828-E84F-402C-8314-9C847140979A}" destId="{EEBCDEE4-9AB1-4018-B5A2-163B22FC2A6A}" srcOrd="1" destOrd="0" presId="urn:microsoft.com/office/officeart/2018/2/layout/IconLabelList"/>
    <dgm:cxn modelId="{67462240-E6F6-4B0E-9220-FC28F0772D60}" type="presParOf" srcId="{1F0E8828-E84F-402C-8314-9C847140979A}" destId="{CD314395-33D9-4D22-A850-379F639F1D6D}" srcOrd="2" destOrd="0" presId="urn:microsoft.com/office/officeart/2018/2/layout/IconLabelList"/>
    <dgm:cxn modelId="{2F7F14D9-E12E-4F23-812D-6DB094C17C39}" type="presParOf" srcId="{4A2B7CFE-6090-430A-87E8-E5775DAA78CA}" destId="{6CE0B38A-74DF-456A-9BF1-AB9FC35DC69D}" srcOrd="5" destOrd="0" presId="urn:microsoft.com/office/officeart/2018/2/layout/IconLabelList"/>
    <dgm:cxn modelId="{A2F5752B-1038-4F4D-B119-49BE12CEE00F}" type="presParOf" srcId="{4A2B7CFE-6090-430A-87E8-E5775DAA78CA}" destId="{DDF079E7-AE58-405D-9FCE-359799DD6624}" srcOrd="6" destOrd="0" presId="urn:microsoft.com/office/officeart/2018/2/layout/IconLabelList"/>
    <dgm:cxn modelId="{A887829C-813B-4EE2-8D1C-A2D7044B9D85}" type="presParOf" srcId="{DDF079E7-AE58-405D-9FCE-359799DD6624}" destId="{8FCEB60E-1C91-427F-8C1E-F03A516F616B}" srcOrd="0" destOrd="0" presId="urn:microsoft.com/office/officeart/2018/2/layout/IconLabelList"/>
    <dgm:cxn modelId="{70CCE180-A0C3-4FB7-85A8-08FAC8D51EB8}" type="presParOf" srcId="{DDF079E7-AE58-405D-9FCE-359799DD6624}" destId="{5A3B3B00-0D05-4082-A3EC-E261BE82FCCA}" srcOrd="1" destOrd="0" presId="urn:microsoft.com/office/officeart/2018/2/layout/IconLabelList"/>
    <dgm:cxn modelId="{5068E79F-DBFE-4CF9-9D04-C3FC688AE85F}" type="presParOf" srcId="{DDF079E7-AE58-405D-9FCE-359799DD6624}" destId="{5D0E0F33-CB5D-4384-B359-5B86063D5ECD}" srcOrd="2" destOrd="0" presId="urn:microsoft.com/office/officeart/2018/2/layout/IconLabelList"/>
    <dgm:cxn modelId="{3339CA23-C951-4330-9112-B4CD9743E65B}" type="presParOf" srcId="{4A2B7CFE-6090-430A-87E8-E5775DAA78CA}" destId="{6A954CEC-4FB0-493D-A4F3-CF0E0F40F6D9}" srcOrd="7" destOrd="0" presId="urn:microsoft.com/office/officeart/2018/2/layout/IconLabelList"/>
    <dgm:cxn modelId="{3C64EF13-811F-463F-948B-61574A83CE8C}" type="presParOf" srcId="{4A2B7CFE-6090-430A-87E8-E5775DAA78CA}" destId="{5D3E2A5D-31C7-4331-B8C8-E6EBA3B4CE03}" srcOrd="8" destOrd="0" presId="urn:microsoft.com/office/officeart/2018/2/layout/IconLabelList"/>
    <dgm:cxn modelId="{A0512C02-1A1C-4B46-B66E-C9A16A167F9C}" type="presParOf" srcId="{5D3E2A5D-31C7-4331-B8C8-E6EBA3B4CE03}" destId="{5EAB719B-BF57-409E-A317-B4D57043BBC0}" srcOrd="0" destOrd="0" presId="urn:microsoft.com/office/officeart/2018/2/layout/IconLabelList"/>
    <dgm:cxn modelId="{018EE91E-216D-43F7-B8F3-807D6E43D794}" type="presParOf" srcId="{5D3E2A5D-31C7-4331-B8C8-E6EBA3B4CE03}" destId="{00FC6590-9DF0-44AD-8447-1AF205ED62EC}" srcOrd="1" destOrd="0" presId="urn:microsoft.com/office/officeart/2018/2/layout/IconLabelList"/>
    <dgm:cxn modelId="{0390BC1B-A130-4DBB-A35A-E8DACB163808}" type="presParOf" srcId="{5D3E2A5D-31C7-4331-B8C8-E6EBA3B4CE03}" destId="{BEF064E1-0D35-4309-A190-DEABB63918C3}" srcOrd="2" destOrd="0" presId="urn:microsoft.com/office/officeart/2018/2/layout/IconLabelList"/>
    <dgm:cxn modelId="{5B14C043-7306-4ED9-8EC7-766195576AF0}" type="presParOf" srcId="{4A2B7CFE-6090-430A-87E8-E5775DAA78CA}" destId="{526089AF-C04D-4282-8859-0C0E612EEF93}" srcOrd="9" destOrd="0" presId="urn:microsoft.com/office/officeart/2018/2/layout/IconLabelList"/>
    <dgm:cxn modelId="{FD929EE5-BD4D-4671-86F0-1322EA8F75AE}" type="presParOf" srcId="{4A2B7CFE-6090-430A-87E8-E5775DAA78CA}" destId="{22787F30-EFD6-415F-97BA-780FEE094548}" srcOrd="10" destOrd="0" presId="urn:microsoft.com/office/officeart/2018/2/layout/IconLabelList"/>
    <dgm:cxn modelId="{E25B82D9-6E1C-4E93-A92A-D5133BACE318}" type="presParOf" srcId="{22787F30-EFD6-415F-97BA-780FEE094548}" destId="{48E412AF-C991-41A7-A3B9-FE61F0737B1F}" srcOrd="0" destOrd="0" presId="urn:microsoft.com/office/officeart/2018/2/layout/IconLabelList"/>
    <dgm:cxn modelId="{4C0058C5-69A7-4172-BF56-D5E7D7246753}" type="presParOf" srcId="{22787F30-EFD6-415F-97BA-780FEE094548}" destId="{EAFB5ABF-36E4-48D8-BFFE-367EE30FC500}" srcOrd="1" destOrd="0" presId="urn:microsoft.com/office/officeart/2018/2/layout/IconLabelList"/>
    <dgm:cxn modelId="{5E80041B-231C-4456-B8D8-523B48B413C3}" type="presParOf" srcId="{22787F30-EFD6-415F-97BA-780FEE094548}" destId="{CE98878A-44D8-45DA-B5FC-FE981B1CDFA3}" srcOrd="2" destOrd="0" presId="urn:microsoft.com/office/officeart/2018/2/layout/IconLabelList"/>
    <dgm:cxn modelId="{B868F85F-E892-4E82-BC0D-69939652BA31}" type="presParOf" srcId="{4A2B7CFE-6090-430A-87E8-E5775DAA78CA}" destId="{68673FFB-94FD-462C-A646-FE34F64EB7CA}" srcOrd="11" destOrd="0" presId="urn:microsoft.com/office/officeart/2018/2/layout/IconLabelList"/>
    <dgm:cxn modelId="{EA4766A1-26C0-41CC-BD31-52FE7E5E1CE8}" type="presParOf" srcId="{4A2B7CFE-6090-430A-87E8-E5775DAA78CA}" destId="{D7002D2A-1858-44FF-9F5E-25B622BAD115}" srcOrd="12" destOrd="0" presId="urn:microsoft.com/office/officeart/2018/2/layout/IconLabelList"/>
    <dgm:cxn modelId="{E33C1A90-E84A-4472-9EF0-EF63DFF5848D}" type="presParOf" srcId="{D7002D2A-1858-44FF-9F5E-25B622BAD115}" destId="{45F77730-CEE5-4AC1-90E0-8AC51BE7DDAD}" srcOrd="0" destOrd="0" presId="urn:microsoft.com/office/officeart/2018/2/layout/IconLabelList"/>
    <dgm:cxn modelId="{A5CA4139-DF58-41E5-9FB4-05ED17F1FD4B}" type="presParOf" srcId="{D7002D2A-1858-44FF-9F5E-25B622BAD115}" destId="{F651CBF6-BF0B-4483-A8D3-88C2E038F8B7}" srcOrd="1" destOrd="0" presId="urn:microsoft.com/office/officeart/2018/2/layout/IconLabelList"/>
    <dgm:cxn modelId="{310C017A-C65A-4568-A48C-9573D369FF0A}" type="presParOf" srcId="{D7002D2A-1858-44FF-9F5E-25B622BAD115}" destId="{F4748C02-D8DC-4823-88FB-4D994513F6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6C353-8D24-43DC-A4A5-FCF3370758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AD017-44B6-4BF3-8EE3-B80BB1A06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Bachelor’s of Science in Computer Science</a:t>
          </a:r>
        </a:p>
      </dgm:t>
    </dgm:pt>
    <dgm:pt modelId="{1B2A8AEF-0270-4188-92F9-1EE1F92B2DF1}" type="parTrans" cxnId="{D23C8897-5FB4-41A6-9242-FF015A7DCFB9}">
      <dgm:prSet/>
      <dgm:spPr/>
      <dgm:t>
        <a:bodyPr/>
        <a:lstStyle/>
        <a:p>
          <a:endParaRPr lang="en-US"/>
        </a:p>
      </dgm:t>
    </dgm:pt>
    <dgm:pt modelId="{0F73AE33-4E2B-4E20-B549-4319899247F0}" type="sibTrans" cxnId="{D23C8897-5FB4-41A6-9242-FF015A7DCF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905067-5CAD-4007-B2B9-46CE7AFE5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Master’s of Science in Information Systems Management</a:t>
          </a:r>
        </a:p>
      </dgm:t>
    </dgm:pt>
    <dgm:pt modelId="{A50BAFA5-1A29-4C43-B6FD-C360E0F47ECA}" type="parTrans" cxnId="{6F22AD9E-EE08-47D1-849B-0B0ED81CA465}">
      <dgm:prSet/>
      <dgm:spPr/>
      <dgm:t>
        <a:bodyPr/>
        <a:lstStyle/>
        <a:p>
          <a:endParaRPr lang="en-US"/>
        </a:p>
      </dgm:t>
    </dgm:pt>
    <dgm:pt modelId="{C38DDD77-F346-4AA5-9BC4-B81EA66AF8AB}" type="sibTrans" cxnId="{6F22AD9E-EE08-47D1-849B-0B0ED81CA4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D05F74-EF00-4545-B0C4-E69D10095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15+ of experience working in IT field</a:t>
          </a:r>
        </a:p>
      </dgm:t>
    </dgm:pt>
    <dgm:pt modelId="{02242F70-B8E6-4903-A978-79BA05B640C3}" type="parTrans" cxnId="{B4C7BA13-E7C8-4BBE-86A1-54AE2B810BA2}">
      <dgm:prSet/>
      <dgm:spPr/>
      <dgm:t>
        <a:bodyPr/>
        <a:lstStyle/>
        <a:p>
          <a:endParaRPr lang="en-US"/>
        </a:p>
      </dgm:t>
    </dgm:pt>
    <dgm:pt modelId="{86F1A932-8F58-4827-8A68-DDB7BF58E4E8}" type="sibTrans" cxnId="{B4C7BA13-E7C8-4BBE-86A1-54AE2B810B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591AF4-A880-471E-9530-208F1AE94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Certified Professional</a:t>
          </a:r>
        </a:p>
      </dgm:t>
    </dgm:pt>
    <dgm:pt modelId="{FD05688E-6CD1-4956-938F-52D5CAF1A687}" type="parTrans" cxnId="{E3BE88BE-14DE-4836-9E6E-D2238E691560}">
      <dgm:prSet/>
      <dgm:spPr/>
      <dgm:t>
        <a:bodyPr/>
        <a:lstStyle/>
        <a:p>
          <a:endParaRPr lang="en-US"/>
        </a:p>
      </dgm:t>
    </dgm:pt>
    <dgm:pt modelId="{7208F257-EED6-43B7-92DB-D701716EC113}" type="sibTrans" cxnId="{E3BE88BE-14DE-4836-9E6E-D2238E691560}">
      <dgm:prSet/>
      <dgm:spPr/>
      <dgm:t>
        <a:bodyPr/>
        <a:lstStyle/>
        <a:p>
          <a:endParaRPr lang="en-US"/>
        </a:p>
      </dgm:t>
    </dgm:pt>
    <dgm:pt modelId="{046B8FE6-5E4F-425B-99CE-E1AC81354DBB}" type="pres">
      <dgm:prSet presAssocID="{2A56C353-8D24-43DC-A4A5-FCF33707586F}" presName="root" presStyleCnt="0">
        <dgm:presLayoutVars>
          <dgm:dir/>
          <dgm:resizeHandles val="exact"/>
        </dgm:presLayoutVars>
      </dgm:prSet>
      <dgm:spPr/>
    </dgm:pt>
    <dgm:pt modelId="{F439ACD8-6247-4E26-88D8-D61B5844C23F}" type="pres">
      <dgm:prSet presAssocID="{2A56C353-8D24-43DC-A4A5-FCF33707586F}" presName="container" presStyleCnt="0">
        <dgm:presLayoutVars>
          <dgm:dir/>
          <dgm:resizeHandles val="exact"/>
        </dgm:presLayoutVars>
      </dgm:prSet>
      <dgm:spPr/>
    </dgm:pt>
    <dgm:pt modelId="{85427797-10D8-4240-9CEA-8286E71E2924}" type="pres">
      <dgm:prSet presAssocID="{300AD017-44B6-4BF3-8EE3-B80BB1A0639C}" presName="compNode" presStyleCnt="0"/>
      <dgm:spPr/>
    </dgm:pt>
    <dgm:pt modelId="{1DE339F8-CAD1-4255-BE3B-FFF9D0A3EC1C}" type="pres">
      <dgm:prSet presAssocID="{300AD017-44B6-4BF3-8EE3-B80BB1A0639C}" presName="iconBgRect" presStyleLbl="bgShp" presStyleIdx="0" presStyleCnt="4"/>
      <dgm:spPr/>
    </dgm:pt>
    <dgm:pt modelId="{02501B1E-72F1-49FB-B32F-D7727377D891}" type="pres">
      <dgm:prSet presAssocID="{300AD017-44B6-4BF3-8EE3-B80BB1A063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4DF6E4B-B7B4-4620-AE39-542EB7017ECD}" type="pres">
      <dgm:prSet presAssocID="{300AD017-44B6-4BF3-8EE3-B80BB1A0639C}" presName="spaceRect" presStyleCnt="0"/>
      <dgm:spPr/>
    </dgm:pt>
    <dgm:pt modelId="{50A733CA-1AB5-4D3F-89BA-BD14F4218244}" type="pres">
      <dgm:prSet presAssocID="{300AD017-44B6-4BF3-8EE3-B80BB1A0639C}" presName="textRect" presStyleLbl="revTx" presStyleIdx="0" presStyleCnt="4">
        <dgm:presLayoutVars>
          <dgm:chMax val="1"/>
          <dgm:chPref val="1"/>
        </dgm:presLayoutVars>
      </dgm:prSet>
      <dgm:spPr/>
    </dgm:pt>
    <dgm:pt modelId="{F1E122D3-7CAE-4CA2-86DB-CFB554777C90}" type="pres">
      <dgm:prSet presAssocID="{0F73AE33-4E2B-4E20-B549-4319899247F0}" presName="sibTrans" presStyleLbl="sibTrans2D1" presStyleIdx="0" presStyleCnt="0"/>
      <dgm:spPr/>
    </dgm:pt>
    <dgm:pt modelId="{0ED93A15-664C-4B6B-B7BD-A8A32A4D2C2A}" type="pres">
      <dgm:prSet presAssocID="{E9905067-5CAD-4007-B2B9-46CE7AFE52F7}" presName="compNode" presStyleCnt="0"/>
      <dgm:spPr/>
    </dgm:pt>
    <dgm:pt modelId="{744DEFAA-DC73-4284-BE2B-02D2F2CF6AE4}" type="pres">
      <dgm:prSet presAssocID="{E9905067-5CAD-4007-B2B9-46CE7AFE52F7}" presName="iconBgRect" presStyleLbl="bgShp" presStyleIdx="1" presStyleCnt="4"/>
      <dgm:spPr/>
    </dgm:pt>
    <dgm:pt modelId="{6A4DC62C-72C3-41DB-849D-E06FBCD43905}" type="pres">
      <dgm:prSet presAssocID="{E9905067-5CAD-4007-B2B9-46CE7AFE52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4A243E-86E3-4B35-B1AA-D53A04F62F42}" type="pres">
      <dgm:prSet presAssocID="{E9905067-5CAD-4007-B2B9-46CE7AFE52F7}" presName="spaceRect" presStyleCnt="0"/>
      <dgm:spPr/>
    </dgm:pt>
    <dgm:pt modelId="{525985D6-C8C1-4251-AF46-E52613CE673D}" type="pres">
      <dgm:prSet presAssocID="{E9905067-5CAD-4007-B2B9-46CE7AFE52F7}" presName="textRect" presStyleLbl="revTx" presStyleIdx="1" presStyleCnt="4">
        <dgm:presLayoutVars>
          <dgm:chMax val="1"/>
          <dgm:chPref val="1"/>
        </dgm:presLayoutVars>
      </dgm:prSet>
      <dgm:spPr/>
    </dgm:pt>
    <dgm:pt modelId="{38FE1488-1834-4ED6-846A-BC4DE55EBEEE}" type="pres">
      <dgm:prSet presAssocID="{C38DDD77-F346-4AA5-9BC4-B81EA66AF8AB}" presName="sibTrans" presStyleLbl="sibTrans2D1" presStyleIdx="0" presStyleCnt="0"/>
      <dgm:spPr/>
    </dgm:pt>
    <dgm:pt modelId="{2BCF218F-FB50-4E00-9C56-0C42AFD6ED0D}" type="pres">
      <dgm:prSet presAssocID="{DDD05F74-EF00-4545-B0C4-E69D100951F5}" presName="compNode" presStyleCnt="0"/>
      <dgm:spPr/>
    </dgm:pt>
    <dgm:pt modelId="{6D25017F-34E5-48D4-80F1-D06F8AE3827F}" type="pres">
      <dgm:prSet presAssocID="{DDD05F74-EF00-4545-B0C4-E69D100951F5}" presName="iconBgRect" presStyleLbl="bgShp" presStyleIdx="2" presStyleCnt="4"/>
      <dgm:spPr/>
    </dgm:pt>
    <dgm:pt modelId="{4C1BDFF7-4287-45B0-9BA6-DDDA038B91E4}" type="pres">
      <dgm:prSet presAssocID="{DDD05F74-EF00-4545-B0C4-E69D100951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F59E6EE-CFEA-47D2-8E74-2A505468BCE9}" type="pres">
      <dgm:prSet presAssocID="{DDD05F74-EF00-4545-B0C4-E69D100951F5}" presName="spaceRect" presStyleCnt="0"/>
      <dgm:spPr/>
    </dgm:pt>
    <dgm:pt modelId="{D927F2B0-61E7-4FFD-A462-DD035BADA0E8}" type="pres">
      <dgm:prSet presAssocID="{DDD05F74-EF00-4545-B0C4-E69D100951F5}" presName="textRect" presStyleLbl="revTx" presStyleIdx="2" presStyleCnt="4">
        <dgm:presLayoutVars>
          <dgm:chMax val="1"/>
          <dgm:chPref val="1"/>
        </dgm:presLayoutVars>
      </dgm:prSet>
      <dgm:spPr/>
    </dgm:pt>
    <dgm:pt modelId="{07D8B0F1-CA47-47D5-8F1C-68EDF6B2621C}" type="pres">
      <dgm:prSet presAssocID="{86F1A932-8F58-4827-8A68-DDB7BF58E4E8}" presName="sibTrans" presStyleLbl="sibTrans2D1" presStyleIdx="0" presStyleCnt="0"/>
      <dgm:spPr/>
    </dgm:pt>
    <dgm:pt modelId="{9D13DF07-A508-4D74-908E-D01C4E1B4C7E}" type="pres">
      <dgm:prSet presAssocID="{3B591AF4-A880-471E-9530-208F1AE943D0}" presName="compNode" presStyleCnt="0"/>
      <dgm:spPr/>
    </dgm:pt>
    <dgm:pt modelId="{725A6C4B-8F82-40DA-94FA-C3D1A5AF81DE}" type="pres">
      <dgm:prSet presAssocID="{3B591AF4-A880-471E-9530-208F1AE943D0}" presName="iconBgRect" presStyleLbl="bgShp" presStyleIdx="3" presStyleCnt="4"/>
      <dgm:spPr/>
    </dgm:pt>
    <dgm:pt modelId="{288C85E0-08A7-490B-82A7-F9FB317F2C0C}" type="pres">
      <dgm:prSet presAssocID="{3B591AF4-A880-471E-9530-208F1AE943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92775DF-B7BE-4A8D-A1A2-6992545E2DAA}" type="pres">
      <dgm:prSet presAssocID="{3B591AF4-A880-471E-9530-208F1AE943D0}" presName="spaceRect" presStyleCnt="0"/>
      <dgm:spPr/>
    </dgm:pt>
    <dgm:pt modelId="{ABBE8770-EB4E-4806-B47E-D3042A9D129E}" type="pres">
      <dgm:prSet presAssocID="{3B591AF4-A880-471E-9530-208F1AE943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C7BA13-E7C8-4BBE-86A1-54AE2B810BA2}" srcId="{2A56C353-8D24-43DC-A4A5-FCF33707586F}" destId="{DDD05F74-EF00-4545-B0C4-E69D100951F5}" srcOrd="2" destOrd="0" parTransId="{02242F70-B8E6-4903-A978-79BA05B640C3}" sibTransId="{86F1A932-8F58-4827-8A68-DDB7BF58E4E8}"/>
    <dgm:cxn modelId="{57507A4E-6564-4C7A-91F8-5DEF457F6258}" type="presOf" srcId="{86F1A932-8F58-4827-8A68-DDB7BF58E4E8}" destId="{07D8B0F1-CA47-47D5-8F1C-68EDF6B2621C}" srcOrd="0" destOrd="0" presId="urn:microsoft.com/office/officeart/2018/2/layout/IconCircleList"/>
    <dgm:cxn modelId="{D23C8897-5FB4-41A6-9242-FF015A7DCFB9}" srcId="{2A56C353-8D24-43DC-A4A5-FCF33707586F}" destId="{300AD017-44B6-4BF3-8EE3-B80BB1A0639C}" srcOrd="0" destOrd="0" parTransId="{1B2A8AEF-0270-4188-92F9-1EE1F92B2DF1}" sibTransId="{0F73AE33-4E2B-4E20-B549-4319899247F0}"/>
    <dgm:cxn modelId="{6F22AD9E-EE08-47D1-849B-0B0ED81CA465}" srcId="{2A56C353-8D24-43DC-A4A5-FCF33707586F}" destId="{E9905067-5CAD-4007-B2B9-46CE7AFE52F7}" srcOrd="1" destOrd="0" parTransId="{A50BAFA5-1A29-4C43-B6FD-C360E0F47ECA}" sibTransId="{C38DDD77-F346-4AA5-9BC4-B81EA66AF8AB}"/>
    <dgm:cxn modelId="{45A45AAB-490F-441E-AC77-D608C937CFFB}" type="presOf" srcId="{3B591AF4-A880-471E-9530-208F1AE943D0}" destId="{ABBE8770-EB4E-4806-B47E-D3042A9D129E}" srcOrd="0" destOrd="0" presId="urn:microsoft.com/office/officeart/2018/2/layout/IconCircleList"/>
    <dgm:cxn modelId="{E3BE88BE-14DE-4836-9E6E-D2238E691560}" srcId="{2A56C353-8D24-43DC-A4A5-FCF33707586F}" destId="{3B591AF4-A880-471E-9530-208F1AE943D0}" srcOrd="3" destOrd="0" parTransId="{FD05688E-6CD1-4956-938F-52D5CAF1A687}" sibTransId="{7208F257-EED6-43B7-92DB-D701716EC113}"/>
    <dgm:cxn modelId="{B71F05C3-CA5E-4823-8637-439A63AA5A85}" type="presOf" srcId="{2A56C353-8D24-43DC-A4A5-FCF33707586F}" destId="{046B8FE6-5E4F-425B-99CE-E1AC81354DBB}" srcOrd="0" destOrd="0" presId="urn:microsoft.com/office/officeart/2018/2/layout/IconCircleList"/>
    <dgm:cxn modelId="{4C6561C4-3DD5-416D-9E70-B123F3BE2E33}" type="presOf" srcId="{0F73AE33-4E2B-4E20-B549-4319899247F0}" destId="{F1E122D3-7CAE-4CA2-86DB-CFB554777C90}" srcOrd="0" destOrd="0" presId="urn:microsoft.com/office/officeart/2018/2/layout/IconCircleList"/>
    <dgm:cxn modelId="{143FAADF-3FEF-4359-B664-7CBCA604A12D}" type="presOf" srcId="{E9905067-5CAD-4007-B2B9-46CE7AFE52F7}" destId="{525985D6-C8C1-4251-AF46-E52613CE673D}" srcOrd="0" destOrd="0" presId="urn:microsoft.com/office/officeart/2018/2/layout/IconCircleList"/>
    <dgm:cxn modelId="{309CA8F5-3BFF-482E-B97C-FBB280F8185C}" type="presOf" srcId="{DDD05F74-EF00-4545-B0C4-E69D100951F5}" destId="{D927F2B0-61E7-4FFD-A462-DD035BADA0E8}" srcOrd="0" destOrd="0" presId="urn:microsoft.com/office/officeart/2018/2/layout/IconCircleList"/>
    <dgm:cxn modelId="{482972F7-6AE7-451A-9A06-35B1B4CC4C03}" type="presOf" srcId="{300AD017-44B6-4BF3-8EE3-B80BB1A0639C}" destId="{50A733CA-1AB5-4D3F-89BA-BD14F4218244}" srcOrd="0" destOrd="0" presId="urn:microsoft.com/office/officeart/2018/2/layout/IconCircleList"/>
    <dgm:cxn modelId="{553498F7-5441-41DC-9BE2-31E78256E940}" type="presOf" srcId="{C38DDD77-F346-4AA5-9BC4-B81EA66AF8AB}" destId="{38FE1488-1834-4ED6-846A-BC4DE55EBEEE}" srcOrd="0" destOrd="0" presId="urn:microsoft.com/office/officeart/2018/2/layout/IconCircleList"/>
    <dgm:cxn modelId="{52ACD427-F7B5-43C8-B698-FDD4CD411AF6}" type="presParOf" srcId="{046B8FE6-5E4F-425B-99CE-E1AC81354DBB}" destId="{F439ACD8-6247-4E26-88D8-D61B5844C23F}" srcOrd="0" destOrd="0" presId="urn:microsoft.com/office/officeart/2018/2/layout/IconCircleList"/>
    <dgm:cxn modelId="{0222B6A8-B6A1-4C72-9847-73434FCA0D9C}" type="presParOf" srcId="{F439ACD8-6247-4E26-88D8-D61B5844C23F}" destId="{85427797-10D8-4240-9CEA-8286E71E2924}" srcOrd="0" destOrd="0" presId="urn:microsoft.com/office/officeart/2018/2/layout/IconCircleList"/>
    <dgm:cxn modelId="{5AF2F553-C3BC-4D8F-A8AD-D509B62286BC}" type="presParOf" srcId="{85427797-10D8-4240-9CEA-8286E71E2924}" destId="{1DE339F8-CAD1-4255-BE3B-FFF9D0A3EC1C}" srcOrd="0" destOrd="0" presId="urn:microsoft.com/office/officeart/2018/2/layout/IconCircleList"/>
    <dgm:cxn modelId="{AB12179E-D842-4F36-8296-28739257FFD5}" type="presParOf" srcId="{85427797-10D8-4240-9CEA-8286E71E2924}" destId="{02501B1E-72F1-49FB-B32F-D7727377D891}" srcOrd="1" destOrd="0" presId="urn:microsoft.com/office/officeart/2018/2/layout/IconCircleList"/>
    <dgm:cxn modelId="{D6FFF71E-E843-4AAF-A465-C6DDD17AAC73}" type="presParOf" srcId="{85427797-10D8-4240-9CEA-8286E71E2924}" destId="{C4DF6E4B-B7B4-4620-AE39-542EB7017ECD}" srcOrd="2" destOrd="0" presId="urn:microsoft.com/office/officeart/2018/2/layout/IconCircleList"/>
    <dgm:cxn modelId="{2D11D2D8-4D36-42A8-95A6-F8690C9041F7}" type="presParOf" srcId="{85427797-10D8-4240-9CEA-8286E71E2924}" destId="{50A733CA-1AB5-4D3F-89BA-BD14F4218244}" srcOrd="3" destOrd="0" presId="urn:microsoft.com/office/officeart/2018/2/layout/IconCircleList"/>
    <dgm:cxn modelId="{EDCFB35A-EE47-49FE-9075-D2D0E6842AA0}" type="presParOf" srcId="{F439ACD8-6247-4E26-88D8-D61B5844C23F}" destId="{F1E122D3-7CAE-4CA2-86DB-CFB554777C90}" srcOrd="1" destOrd="0" presId="urn:microsoft.com/office/officeart/2018/2/layout/IconCircleList"/>
    <dgm:cxn modelId="{A1FB225C-171E-44F0-9719-37A2835A1330}" type="presParOf" srcId="{F439ACD8-6247-4E26-88D8-D61B5844C23F}" destId="{0ED93A15-664C-4B6B-B7BD-A8A32A4D2C2A}" srcOrd="2" destOrd="0" presId="urn:microsoft.com/office/officeart/2018/2/layout/IconCircleList"/>
    <dgm:cxn modelId="{2D3F8D15-376A-4BC7-9E8B-6BA1873C826D}" type="presParOf" srcId="{0ED93A15-664C-4B6B-B7BD-A8A32A4D2C2A}" destId="{744DEFAA-DC73-4284-BE2B-02D2F2CF6AE4}" srcOrd="0" destOrd="0" presId="urn:microsoft.com/office/officeart/2018/2/layout/IconCircleList"/>
    <dgm:cxn modelId="{ECA08AFD-0F9C-49D6-A361-15E5C64173C3}" type="presParOf" srcId="{0ED93A15-664C-4B6B-B7BD-A8A32A4D2C2A}" destId="{6A4DC62C-72C3-41DB-849D-E06FBCD43905}" srcOrd="1" destOrd="0" presId="urn:microsoft.com/office/officeart/2018/2/layout/IconCircleList"/>
    <dgm:cxn modelId="{7CE0E3F5-7312-4267-95C2-087F6137F0F2}" type="presParOf" srcId="{0ED93A15-664C-4B6B-B7BD-A8A32A4D2C2A}" destId="{834A243E-86E3-4B35-B1AA-D53A04F62F42}" srcOrd="2" destOrd="0" presId="urn:microsoft.com/office/officeart/2018/2/layout/IconCircleList"/>
    <dgm:cxn modelId="{11C175E3-F64C-4708-8894-A6985874C18B}" type="presParOf" srcId="{0ED93A15-664C-4B6B-B7BD-A8A32A4D2C2A}" destId="{525985D6-C8C1-4251-AF46-E52613CE673D}" srcOrd="3" destOrd="0" presId="urn:microsoft.com/office/officeart/2018/2/layout/IconCircleList"/>
    <dgm:cxn modelId="{B5E05F4B-0B09-4027-A3BE-809CF1FBE53B}" type="presParOf" srcId="{F439ACD8-6247-4E26-88D8-D61B5844C23F}" destId="{38FE1488-1834-4ED6-846A-BC4DE55EBEEE}" srcOrd="3" destOrd="0" presId="urn:microsoft.com/office/officeart/2018/2/layout/IconCircleList"/>
    <dgm:cxn modelId="{65F54C63-D525-48CA-BAC8-5F9253D4DB88}" type="presParOf" srcId="{F439ACD8-6247-4E26-88D8-D61B5844C23F}" destId="{2BCF218F-FB50-4E00-9C56-0C42AFD6ED0D}" srcOrd="4" destOrd="0" presId="urn:microsoft.com/office/officeart/2018/2/layout/IconCircleList"/>
    <dgm:cxn modelId="{6F63902C-89EB-4634-BB21-C4FCFF5167BD}" type="presParOf" srcId="{2BCF218F-FB50-4E00-9C56-0C42AFD6ED0D}" destId="{6D25017F-34E5-48D4-80F1-D06F8AE3827F}" srcOrd="0" destOrd="0" presId="urn:microsoft.com/office/officeart/2018/2/layout/IconCircleList"/>
    <dgm:cxn modelId="{B3F0E7E2-1331-4457-B492-7A1DBA228798}" type="presParOf" srcId="{2BCF218F-FB50-4E00-9C56-0C42AFD6ED0D}" destId="{4C1BDFF7-4287-45B0-9BA6-DDDA038B91E4}" srcOrd="1" destOrd="0" presId="urn:microsoft.com/office/officeart/2018/2/layout/IconCircleList"/>
    <dgm:cxn modelId="{F5C8459F-B4DB-4642-AED7-FCEB96D2AA5C}" type="presParOf" srcId="{2BCF218F-FB50-4E00-9C56-0C42AFD6ED0D}" destId="{9F59E6EE-CFEA-47D2-8E74-2A505468BCE9}" srcOrd="2" destOrd="0" presId="urn:microsoft.com/office/officeart/2018/2/layout/IconCircleList"/>
    <dgm:cxn modelId="{7E64A4CB-BA67-44FE-B016-4ABA2C4920FB}" type="presParOf" srcId="{2BCF218F-FB50-4E00-9C56-0C42AFD6ED0D}" destId="{D927F2B0-61E7-4FFD-A462-DD035BADA0E8}" srcOrd="3" destOrd="0" presId="urn:microsoft.com/office/officeart/2018/2/layout/IconCircleList"/>
    <dgm:cxn modelId="{DF3BDC1A-5BF3-450E-8C6D-321EAEECAF5A}" type="presParOf" srcId="{F439ACD8-6247-4E26-88D8-D61B5844C23F}" destId="{07D8B0F1-CA47-47D5-8F1C-68EDF6B2621C}" srcOrd="5" destOrd="0" presId="urn:microsoft.com/office/officeart/2018/2/layout/IconCircleList"/>
    <dgm:cxn modelId="{0C968B98-3A0E-4E4B-8EB3-32F1CA86CA79}" type="presParOf" srcId="{F439ACD8-6247-4E26-88D8-D61B5844C23F}" destId="{9D13DF07-A508-4D74-908E-D01C4E1B4C7E}" srcOrd="6" destOrd="0" presId="urn:microsoft.com/office/officeart/2018/2/layout/IconCircleList"/>
    <dgm:cxn modelId="{D19F8CA1-DA1C-4632-9AFC-7B9AD77C5AB4}" type="presParOf" srcId="{9D13DF07-A508-4D74-908E-D01C4E1B4C7E}" destId="{725A6C4B-8F82-40DA-94FA-C3D1A5AF81DE}" srcOrd="0" destOrd="0" presId="urn:microsoft.com/office/officeart/2018/2/layout/IconCircleList"/>
    <dgm:cxn modelId="{12F89E8C-FC29-4C04-AE75-025B1BDDC174}" type="presParOf" srcId="{9D13DF07-A508-4D74-908E-D01C4E1B4C7E}" destId="{288C85E0-08A7-490B-82A7-F9FB317F2C0C}" srcOrd="1" destOrd="0" presId="urn:microsoft.com/office/officeart/2018/2/layout/IconCircleList"/>
    <dgm:cxn modelId="{F2038DA4-A001-4B0C-A638-59E70857897C}" type="presParOf" srcId="{9D13DF07-A508-4D74-908E-D01C4E1B4C7E}" destId="{F92775DF-B7BE-4A8D-A1A2-6992545E2DAA}" srcOrd="2" destOrd="0" presId="urn:microsoft.com/office/officeart/2018/2/layout/IconCircleList"/>
    <dgm:cxn modelId="{08B96AB9-0C3D-49AF-BB4F-02EBA9F1A9B2}" type="presParOf" srcId="{9D13DF07-A508-4D74-908E-D01C4E1B4C7E}" destId="{ABBE8770-EB4E-4806-B47E-D3042A9D1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997BD-4CC9-4A3F-9328-BA808E509E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AF30DC-92B5-4037-BAEF-938BD01616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Cooking</a:t>
          </a:r>
        </a:p>
      </dgm:t>
    </dgm:pt>
    <dgm:pt modelId="{590BA887-E2D3-4EF5-AAFB-EA4B82D4ABAA}" type="parTrans" cxnId="{C121BC92-A995-45F0-8525-F7B25419608F}">
      <dgm:prSet/>
      <dgm:spPr/>
      <dgm:t>
        <a:bodyPr/>
        <a:lstStyle/>
        <a:p>
          <a:endParaRPr lang="en-US"/>
        </a:p>
      </dgm:t>
    </dgm:pt>
    <dgm:pt modelId="{9086BF4B-46BB-4129-94BA-3F26349AA0B6}" type="sibTrans" cxnId="{C121BC92-A995-45F0-8525-F7B25419608F}">
      <dgm:prSet/>
      <dgm:spPr/>
      <dgm:t>
        <a:bodyPr/>
        <a:lstStyle/>
        <a:p>
          <a:endParaRPr lang="en-US"/>
        </a:p>
      </dgm:t>
    </dgm:pt>
    <dgm:pt modelId="{FF41F002-3B5D-4BD7-A50B-6B6F02EF87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Programming</a:t>
          </a:r>
        </a:p>
      </dgm:t>
    </dgm:pt>
    <dgm:pt modelId="{88BAC04C-F7BB-4B31-AEF4-D8FBB18278F4}" type="parTrans" cxnId="{F833E6E5-AC42-409B-BF10-956392868A9E}">
      <dgm:prSet/>
      <dgm:spPr/>
      <dgm:t>
        <a:bodyPr/>
        <a:lstStyle/>
        <a:p>
          <a:endParaRPr lang="en-US"/>
        </a:p>
      </dgm:t>
    </dgm:pt>
    <dgm:pt modelId="{94FD1C12-3226-4714-B3AD-351B4179BAFA}" type="sibTrans" cxnId="{F833E6E5-AC42-409B-BF10-956392868A9E}">
      <dgm:prSet/>
      <dgm:spPr/>
      <dgm:t>
        <a:bodyPr/>
        <a:lstStyle/>
        <a:p>
          <a:endParaRPr lang="en-US"/>
        </a:p>
      </dgm:t>
    </dgm:pt>
    <dgm:pt modelId="{1E2704C6-56D9-47EB-BE82-E441C4BFF8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Running</a:t>
          </a:r>
        </a:p>
      </dgm:t>
    </dgm:pt>
    <dgm:pt modelId="{13C0A655-AD21-429A-8854-E0C8701BCED7}" type="parTrans" cxnId="{4644E187-9B2A-440A-9768-7432004E0983}">
      <dgm:prSet/>
      <dgm:spPr/>
      <dgm:t>
        <a:bodyPr/>
        <a:lstStyle/>
        <a:p>
          <a:endParaRPr lang="en-US"/>
        </a:p>
      </dgm:t>
    </dgm:pt>
    <dgm:pt modelId="{D995FFF5-D320-44F4-9EDF-65F8C879CAC6}" type="sibTrans" cxnId="{4644E187-9B2A-440A-9768-7432004E0983}">
      <dgm:prSet/>
      <dgm:spPr/>
      <dgm:t>
        <a:bodyPr/>
        <a:lstStyle/>
        <a:p>
          <a:endParaRPr lang="en-US"/>
        </a:p>
      </dgm:t>
    </dgm:pt>
    <dgm:pt modelId="{91F9DA30-1850-4BE0-8CBB-CA9F1321B4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Obstacle Course – Spartan Race</a:t>
          </a:r>
        </a:p>
      </dgm:t>
    </dgm:pt>
    <dgm:pt modelId="{0B5B639D-1542-45EF-B12C-9819E3043A83}" type="parTrans" cxnId="{07E98399-B64E-420E-8CEE-98F29D370CF1}">
      <dgm:prSet/>
      <dgm:spPr/>
      <dgm:t>
        <a:bodyPr/>
        <a:lstStyle/>
        <a:p>
          <a:endParaRPr lang="en-US"/>
        </a:p>
      </dgm:t>
    </dgm:pt>
    <dgm:pt modelId="{CE90016F-E3A8-4A62-9CB3-FF023BDAB9BB}" type="sibTrans" cxnId="{07E98399-B64E-420E-8CEE-98F29D370CF1}">
      <dgm:prSet/>
      <dgm:spPr/>
      <dgm:t>
        <a:bodyPr/>
        <a:lstStyle/>
        <a:p>
          <a:endParaRPr lang="en-US"/>
        </a:p>
      </dgm:t>
    </dgm:pt>
    <dgm:pt modelId="{13602722-1793-4585-B3C6-3B883D79615F}" type="pres">
      <dgm:prSet presAssocID="{8FE997BD-4CC9-4A3F-9328-BA808E509E8B}" presName="root" presStyleCnt="0">
        <dgm:presLayoutVars>
          <dgm:dir/>
          <dgm:resizeHandles val="exact"/>
        </dgm:presLayoutVars>
      </dgm:prSet>
      <dgm:spPr/>
    </dgm:pt>
    <dgm:pt modelId="{4392B01E-7E39-4B5E-AF9B-A5A168637838}" type="pres">
      <dgm:prSet presAssocID="{21AF30DC-92B5-4037-BAEF-938BD016165D}" presName="compNode" presStyleCnt="0"/>
      <dgm:spPr/>
    </dgm:pt>
    <dgm:pt modelId="{C5C27E11-F17F-4AA8-9862-ED223D5C6347}" type="pres">
      <dgm:prSet presAssocID="{21AF30DC-92B5-4037-BAEF-938BD016165D}" presName="iconBgRect" presStyleLbl="bgShp" presStyleIdx="0" presStyleCnt="4"/>
      <dgm:spPr/>
    </dgm:pt>
    <dgm:pt modelId="{C40D2061-3504-4698-AC45-729AC5AA45FB}" type="pres">
      <dgm:prSet presAssocID="{21AF30DC-92B5-4037-BAEF-938BD01616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D603E94C-8B90-48E1-9293-4698BA1A117A}" type="pres">
      <dgm:prSet presAssocID="{21AF30DC-92B5-4037-BAEF-938BD016165D}" presName="spaceRect" presStyleCnt="0"/>
      <dgm:spPr/>
    </dgm:pt>
    <dgm:pt modelId="{59660419-BFA7-4839-BB06-168F5183A47A}" type="pres">
      <dgm:prSet presAssocID="{21AF30DC-92B5-4037-BAEF-938BD016165D}" presName="textRect" presStyleLbl="revTx" presStyleIdx="0" presStyleCnt="4">
        <dgm:presLayoutVars>
          <dgm:chMax val="1"/>
          <dgm:chPref val="1"/>
        </dgm:presLayoutVars>
      </dgm:prSet>
      <dgm:spPr/>
    </dgm:pt>
    <dgm:pt modelId="{FFEDECF3-8ABD-4F50-9081-15228ED18784}" type="pres">
      <dgm:prSet presAssocID="{9086BF4B-46BB-4129-94BA-3F26349AA0B6}" presName="sibTrans" presStyleCnt="0"/>
      <dgm:spPr/>
    </dgm:pt>
    <dgm:pt modelId="{3BDD43F7-587B-412E-AE81-B2B505568315}" type="pres">
      <dgm:prSet presAssocID="{FF41F002-3B5D-4BD7-A50B-6B6F02EF87ED}" presName="compNode" presStyleCnt="0"/>
      <dgm:spPr/>
    </dgm:pt>
    <dgm:pt modelId="{5688762C-DC2E-4E0A-ABC3-BBDAB6DF3245}" type="pres">
      <dgm:prSet presAssocID="{FF41F002-3B5D-4BD7-A50B-6B6F02EF87ED}" presName="iconBgRect" presStyleLbl="bgShp" presStyleIdx="1" presStyleCnt="4"/>
      <dgm:spPr/>
    </dgm:pt>
    <dgm:pt modelId="{FF2E33C7-AC6F-4B33-B7EC-8C684CCBB89A}" type="pres">
      <dgm:prSet presAssocID="{FF41F002-3B5D-4BD7-A50B-6B6F02EF87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4A20826-4ED1-46AF-A099-D77DFE64AA10}" type="pres">
      <dgm:prSet presAssocID="{FF41F002-3B5D-4BD7-A50B-6B6F02EF87ED}" presName="spaceRect" presStyleCnt="0"/>
      <dgm:spPr/>
    </dgm:pt>
    <dgm:pt modelId="{618E86EB-847C-409D-86EB-01AAFE54C6E4}" type="pres">
      <dgm:prSet presAssocID="{FF41F002-3B5D-4BD7-A50B-6B6F02EF87ED}" presName="textRect" presStyleLbl="revTx" presStyleIdx="1" presStyleCnt="4">
        <dgm:presLayoutVars>
          <dgm:chMax val="1"/>
          <dgm:chPref val="1"/>
        </dgm:presLayoutVars>
      </dgm:prSet>
      <dgm:spPr/>
    </dgm:pt>
    <dgm:pt modelId="{2D0A94F2-C556-4D86-B2AD-A6F8422D6B48}" type="pres">
      <dgm:prSet presAssocID="{94FD1C12-3226-4714-B3AD-351B4179BAFA}" presName="sibTrans" presStyleCnt="0"/>
      <dgm:spPr/>
    </dgm:pt>
    <dgm:pt modelId="{B8EBF5C7-D6E8-4333-B09C-22243C4D07BF}" type="pres">
      <dgm:prSet presAssocID="{1E2704C6-56D9-47EB-BE82-E441C4BFF828}" presName="compNode" presStyleCnt="0"/>
      <dgm:spPr/>
    </dgm:pt>
    <dgm:pt modelId="{2635FEFA-48AB-4D91-A4B8-4E1E43392B92}" type="pres">
      <dgm:prSet presAssocID="{1E2704C6-56D9-47EB-BE82-E441C4BFF828}" presName="iconBgRect" presStyleLbl="bgShp" presStyleIdx="2" presStyleCnt="4"/>
      <dgm:spPr/>
    </dgm:pt>
    <dgm:pt modelId="{EC03AAA8-F06B-4A54-AB6F-94763ECE1265}" type="pres">
      <dgm:prSet presAssocID="{1E2704C6-56D9-47EB-BE82-E441C4BFF8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6DE1AB5-E4DE-4884-8C9A-EC9D13AEA6D2}" type="pres">
      <dgm:prSet presAssocID="{1E2704C6-56D9-47EB-BE82-E441C4BFF828}" presName="spaceRect" presStyleCnt="0"/>
      <dgm:spPr/>
    </dgm:pt>
    <dgm:pt modelId="{AE9ECA33-0978-4657-B7F5-9415A26B1D05}" type="pres">
      <dgm:prSet presAssocID="{1E2704C6-56D9-47EB-BE82-E441C4BFF828}" presName="textRect" presStyleLbl="revTx" presStyleIdx="2" presStyleCnt="4">
        <dgm:presLayoutVars>
          <dgm:chMax val="1"/>
          <dgm:chPref val="1"/>
        </dgm:presLayoutVars>
      </dgm:prSet>
      <dgm:spPr/>
    </dgm:pt>
    <dgm:pt modelId="{5B13D241-78D7-40E8-95AF-DB57AC9C4AC9}" type="pres">
      <dgm:prSet presAssocID="{D995FFF5-D320-44F4-9EDF-65F8C879CAC6}" presName="sibTrans" presStyleCnt="0"/>
      <dgm:spPr/>
    </dgm:pt>
    <dgm:pt modelId="{67BF3DC9-6CD8-407C-AE9F-7C6B19FD6EB9}" type="pres">
      <dgm:prSet presAssocID="{91F9DA30-1850-4BE0-8CBB-CA9F1321B4D1}" presName="compNode" presStyleCnt="0"/>
      <dgm:spPr/>
    </dgm:pt>
    <dgm:pt modelId="{63E19265-8874-46DD-A591-94E43A7415EC}" type="pres">
      <dgm:prSet presAssocID="{91F9DA30-1850-4BE0-8CBB-CA9F1321B4D1}" presName="iconBgRect" presStyleLbl="bgShp" presStyleIdx="3" presStyleCnt="4"/>
      <dgm:spPr/>
    </dgm:pt>
    <dgm:pt modelId="{D6162E48-0939-49F2-8BE4-C6C8F7CEF0BF}" type="pres">
      <dgm:prSet presAssocID="{91F9DA30-1850-4BE0-8CBB-CA9F1321B4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965B701C-F71D-4485-B86C-EA981DBD7796}" type="pres">
      <dgm:prSet presAssocID="{91F9DA30-1850-4BE0-8CBB-CA9F1321B4D1}" presName="spaceRect" presStyleCnt="0"/>
      <dgm:spPr/>
    </dgm:pt>
    <dgm:pt modelId="{4A1163C3-47E7-4C4F-AB25-69A443C8B0E5}" type="pres">
      <dgm:prSet presAssocID="{91F9DA30-1850-4BE0-8CBB-CA9F1321B4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ACF50D-0D6B-4E93-AB95-4166A8662A8B}" type="presOf" srcId="{1E2704C6-56D9-47EB-BE82-E441C4BFF828}" destId="{AE9ECA33-0978-4657-B7F5-9415A26B1D05}" srcOrd="0" destOrd="0" presId="urn:microsoft.com/office/officeart/2018/5/layout/IconCircleLabelList"/>
    <dgm:cxn modelId="{D246C631-FFDB-4D64-9C10-15E8746C33CC}" type="presOf" srcId="{91F9DA30-1850-4BE0-8CBB-CA9F1321B4D1}" destId="{4A1163C3-47E7-4C4F-AB25-69A443C8B0E5}" srcOrd="0" destOrd="0" presId="urn:microsoft.com/office/officeart/2018/5/layout/IconCircleLabelList"/>
    <dgm:cxn modelId="{2F67016A-F4DB-4DD7-8BF4-2D7B6E8A72F1}" type="presOf" srcId="{8FE997BD-4CC9-4A3F-9328-BA808E509E8B}" destId="{13602722-1793-4585-B3C6-3B883D79615F}" srcOrd="0" destOrd="0" presId="urn:microsoft.com/office/officeart/2018/5/layout/IconCircleLabelList"/>
    <dgm:cxn modelId="{A82C8680-87B7-4288-ADAC-7E01AE131386}" type="presOf" srcId="{21AF30DC-92B5-4037-BAEF-938BD016165D}" destId="{59660419-BFA7-4839-BB06-168F5183A47A}" srcOrd="0" destOrd="0" presId="urn:microsoft.com/office/officeart/2018/5/layout/IconCircleLabelList"/>
    <dgm:cxn modelId="{4644E187-9B2A-440A-9768-7432004E0983}" srcId="{8FE997BD-4CC9-4A3F-9328-BA808E509E8B}" destId="{1E2704C6-56D9-47EB-BE82-E441C4BFF828}" srcOrd="2" destOrd="0" parTransId="{13C0A655-AD21-429A-8854-E0C8701BCED7}" sibTransId="{D995FFF5-D320-44F4-9EDF-65F8C879CAC6}"/>
    <dgm:cxn modelId="{C121BC92-A995-45F0-8525-F7B25419608F}" srcId="{8FE997BD-4CC9-4A3F-9328-BA808E509E8B}" destId="{21AF30DC-92B5-4037-BAEF-938BD016165D}" srcOrd="0" destOrd="0" parTransId="{590BA887-E2D3-4EF5-AAFB-EA4B82D4ABAA}" sibTransId="{9086BF4B-46BB-4129-94BA-3F26349AA0B6}"/>
    <dgm:cxn modelId="{825AA695-D830-4CA6-A5DF-B4B1EF2E38DA}" type="presOf" srcId="{FF41F002-3B5D-4BD7-A50B-6B6F02EF87ED}" destId="{618E86EB-847C-409D-86EB-01AAFE54C6E4}" srcOrd="0" destOrd="0" presId="urn:microsoft.com/office/officeart/2018/5/layout/IconCircleLabelList"/>
    <dgm:cxn modelId="{07E98399-B64E-420E-8CEE-98F29D370CF1}" srcId="{8FE997BD-4CC9-4A3F-9328-BA808E509E8B}" destId="{91F9DA30-1850-4BE0-8CBB-CA9F1321B4D1}" srcOrd="3" destOrd="0" parTransId="{0B5B639D-1542-45EF-B12C-9819E3043A83}" sibTransId="{CE90016F-E3A8-4A62-9CB3-FF023BDAB9BB}"/>
    <dgm:cxn modelId="{F833E6E5-AC42-409B-BF10-956392868A9E}" srcId="{8FE997BD-4CC9-4A3F-9328-BA808E509E8B}" destId="{FF41F002-3B5D-4BD7-A50B-6B6F02EF87ED}" srcOrd="1" destOrd="0" parTransId="{88BAC04C-F7BB-4B31-AEF4-D8FBB18278F4}" sibTransId="{94FD1C12-3226-4714-B3AD-351B4179BAFA}"/>
    <dgm:cxn modelId="{E61073B5-C0B0-4132-9B10-921DB2069AC0}" type="presParOf" srcId="{13602722-1793-4585-B3C6-3B883D79615F}" destId="{4392B01E-7E39-4B5E-AF9B-A5A168637838}" srcOrd="0" destOrd="0" presId="urn:microsoft.com/office/officeart/2018/5/layout/IconCircleLabelList"/>
    <dgm:cxn modelId="{6E4D9BE7-103D-41C0-8592-C5AC333E0D7D}" type="presParOf" srcId="{4392B01E-7E39-4B5E-AF9B-A5A168637838}" destId="{C5C27E11-F17F-4AA8-9862-ED223D5C6347}" srcOrd="0" destOrd="0" presId="urn:microsoft.com/office/officeart/2018/5/layout/IconCircleLabelList"/>
    <dgm:cxn modelId="{31BA1D41-3542-48E0-8095-7BA7FCFF0F8B}" type="presParOf" srcId="{4392B01E-7E39-4B5E-AF9B-A5A168637838}" destId="{C40D2061-3504-4698-AC45-729AC5AA45FB}" srcOrd="1" destOrd="0" presId="urn:microsoft.com/office/officeart/2018/5/layout/IconCircleLabelList"/>
    <dgm:cxn modelId="{D9EEE7B0-2241-4381-8FE6-D5D59B7A4BC1}" type="presParOf" srcId="{4392B01E-7E39-4B5E-AF9B-A5A168637838}" destId="{D603E94C-8B90-48E1-9293-4698BA1A117A}" srcOrd="2" destOrd="0" presId="urn:microsoft.com/office/officeart/2018/5/layout/IconCircleLabelList"/>
    <dgm:cxn modelId="{A80E25DA-359C-4D07-8D50-5D7B61DDEFE3}" type="presParOf" srcId="{4392B01E-7E39-4B5E-AF9B-A5A168637838}" destId="{59660419-BFA7-4839-BB06-168F5183A47A}" srcOrd="3" destOrd="0" presId="urn:microsoft.com/office/officeart/2018/5/layout/IconCircleLabelList"/>
    <dgm:cxn modelId="{E9F98E81-37A2-4708-857B-22CACBF50D74}" type="presParOf" srcId="{13602722-1793-4585-B3C6-3B883D79615F}" destId="{FFEDECF3-8ABD-4F50-9081-15228ED18784}" srcOrd="1" destOrd="0" presId="urn:microsoft.com/office/officeart/2018/5/layout/IconCircleLabelList"/>
    <dgm:cxn modelId="{0017BEFC-0E02-48AE-938E-553E6BC04D27}" type="presParOf" srcId="{13602722-1793-4585-B3C6-3B883D79615F}" destId="{3BDD43F7-587B-412E-AE81-B2B505568315}" srcOrd="2" destOrd="0" presId="urn:microsoft.com/office/officeart/2018/5/layout/IconCircleLabelList"/>
    <dgm:cxn modelId="{14033AF2-3DE8-44F8-A0D5-AA34A20A7583}" type="presParOf" srcId="{3BDD43F7-587B-412E-AE81-B2B505568315}" destId="{5688762C-DC2E-4E0A-ABC3-BBDAB6DF3245}" srcOrd="0" destOrd="0" presId="urn:microsoft.com/office/officeart/2018/5/layout/IconCircleLabelList"/>
    <dgm:cxn modelId="{365FDE7B-DFEF-4B18-8ECD-A81368C4C438}" type="presParOf" srcId="{3BDD43F7-587B-412E-AE81-B2B505568315}" destId="{FF2E33C7-AC6F-4B33-B7EC-8C684CCBB89A}" srcOrd="1" destOrd="0" presId="urn:microsoft.com/office/officeart/2018/5/layout/IconCircleLabelList"/>
    <dgm:cxn modelId="{AC76D414-9C4F-4798-9378-7BC6C818E31C}" type="presParOf" srcId="{3BDD43F7-587B-412E-AE81-B2B505568315}" destId="{84A20826-4ED1-46AF-A099-D77DFE64AA10}" srcOrd="2" destOrd="0" presId="urn:microsoft.com/office/officeart/2018/5/layout/IconCircleLabelList"/>
    <dgm:cxn modelId="{186F08C6-A9EB-4166-8E6A-BA97886BAD81}" type="presParOf" srcId="{3BDD43F7-587B-412E-AE81-B2B505568315}" destId="{618E86EB-847C-409D-86EB-01AAFE54C6E4}" srcOrd="3" destOrd="0" presId="urn:microsoft.com/office/officeart/2018/5/layout/IconCircleLabelList"/>
    <dgm:cxn modelId="{A2677D38-A94B-4967-A12C-AA8CF8CC82C3}" type="presParOf" srcId="{13602722-1793-4585-B3C6-3B883D79615F}" destId="{2D0A94F2-C556-4D86-B2AD-A6F8422D6B48}" srcOrd="3" destOrd="0" presId="urn:microsoft.com/office/officeart/2018/5/layout/IconCircleLabelList"/>
    <dgm:cxn modelId="{E29A2E5C-A96E-461A-B51A-7B5412B1F1D3}" type="presParOf" srcId="{13602722-1793-4585-B3C6-3B883D79615F}" destId="{B8EBF5C7-D6E8-4333-B09C-22243C4D07BF}" srcOrd="4" destOrd="0" presId="urn:microsoft.com/office/officeart/2018/5/layout/IconCircleLabelList"/>
    <dgm:cxn modelId="{6C9711AD-4F96-40A3-9482-01A1C08D018E}" type="presParOf" srcId="{B8EBF5C7-D6E8-4333-B09C-22243C4D07BF}" destId="{2635FEFA-48AB-4D91-A4B8-4E1E43392B92}" srcOrd="0" destOrd="0" presId="urn:microsoft.com/office/officeart/2018/5/layout/IconCircleLabelList"/>
    <dgm:cxn modelId="{E4B6CA80-AFDD-4D01-9713-8C313619D31C}" type="presParOf" srcId="{B8EBF5C7-D6E8-4333-B09C-22243C4D07BF}" destId="{EC03AAA8-F06B-4A54-AB6F-94763ECE1265}" srcOrd="1" destOrd="0" presId="urn:microsoft.com/office/officeart/2018/5/layout/IconCircleLabelList"/>
    <dgm:cxn modelId="{CB56F434-B7FF-4BED-9D76-5A894F812071}" type="presParOf" srcId="{B8EBF5C7-D6E8-4333-B09C-22243C4D07BF}" destId="{F6DE1AB5-E4DE-4884-8C9A-EC9D13AEA6D2}" srcOrd="2" destOrd="0" presId="urn:microsoft.com/office/officeart/2018/5/layout/IconCircleLabelList"/>
    <dgm:cxn modelId="{4A85B8AB-DEB1-4669-AB1C-0B210635EAB1}" type="presParOf" srcId="{B8EBF5C7-D6E8-4333-B09C-22243C4D07BF}" destId="{AE9ECA33-0978-4657-B7F5-9415A26B1D05}" srcOrd="3" destOrd="0" presId="urn:microsoft.com/office/officeart/2018/5/layout/IconCircleLabelList"/>
    <dgm:cxn modelId="{B28843C8-4FEB-4008-8541-104F5A73B55C}" type="presParOf" srcId="{13602722-1793-4585-B3C6-3B883D79615F}" destId="{5B13D241-78D7-40E8-95AF-DB57AC9C4AC9}" srcOrd="5" destOrd="0" presId="urn:microsoft.com/office/officeart/2018/5/layout/IconCircleLabelList"/>
    <dgm:cxn modelId="{BB4FA557-69AD-43BA-A520-CB591F3F2B0D}" type="presParOf" srcId="{13602722-1793-4585-B3C6-3B883D79615F}" destId="{67BF3DC9-6CD8-407C-AE9F-7C6B19FD6EB9}" srcOrd="6" destOrd="0" presId="urn:microsoft.com/office/officeart/2018/5/layout/IconCircleLabelList"/>
    <dgm:cxn modelId="{18476FAE-01BD-4B51-AA20-4702AE62EFFB}" type="presParOf" srcId="{67BF3DC9-6CD8-407C-AE9F-7C6B19FD6EB9}" destId="{63E19265-8874-46DD-A591-94E43A7415EC}" srcOrd="0" destOrd="0" presId="urn:microsoft.com/office/officeart/2018/5/layout/IconCircleLabelList"/>
    <dgm:cxn modelId="{22F06C44-01E6-4B27-9B84-E732401D0868}" type="presParOf" srcId="{67BF3DC9-6CD8-407C-AE9F-7C6B19FD6EB9}" destId="{D6162E48-0939-49F2-8BE4-C6C8F7CEF0BF}" srcOrd="1" destOrd="0" presId="urn:microsoft.com/office/officeart/2018/5/layout/IconCircleLabelList"/>
    <dgm:cxn modelId="{C1E09566-AA55-4996-A695-3849560050D5}" type="presParOf" srcId="{67BF3DC9-6CD8-407C-AE9F-7C6B19FD6EB9}" destId="{965B701C-F71D-4485-B86C-EA981DBD7796}" srcOrd="2" destOrd="0" presId="urn:microsoft.com/office/officeart/2018/5/layout/IconCircleLabelList"/>
    <dgm:cxn modelId="{F504056F-C2EF-4557-98FD-DB166B1567E0}" type="presParOf" srcId="{67BF3DC9-6CD8-407C-AE9F-7C6B19FD6EB9}" destId="{4A1163C3-47E7-4C4F-AB25-69A443C8B0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D79EC-30AE-4EE3-8707-94385F3159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FD8048-709D-47C7-8574-240F0A400882}">
      <dgm:prSet/>
      <dgm:spPr/>
      <dgm:t>
        <a:bodyPr/>
        <a:lstStyle/>
        <a:p>
          <a:r>
            <a:rPr lang="en-US"/>
            <a:t>Name</a:t>
          </a:r>
        </a:p>
      </dgm:t>
    </dgm:pt>
    <dgm:pt modelId="{62428B1B-545A-4A09-BFCA-20ACAEE9183B}" type="parTrans" cxnId="{FC9972A7-0C4D-4E1A-97C2-4580E0368966}">
      <dgm:prSet/>
      <dgm:spPr/>
      <dgm:t>
        <a:bodyPr/>
        <a:lstStyle/>
        <a:p>
          <a:endParaRPr lang="en-US"/>
        </a:p>
      </dgm:t>
    </dgm:pt>
    <dgm:pt modelId="{1774824B-2B66-40F7-90C1-1C05FF2A2642}" type="sibTrans" cxnId="{FC9972A7-0C4D-4E1A-97C2-4580E0368966}">
      <dgm:prSet/>
      <dgm:spPr/>
      <dgm:t>
        <a:bodyPr/>
        <a:lstStyle/>
        <a:p>
          <a:endParaRPr lang="en-US"/>
        </a:p>
      </dgm:t>
    </dgm:pt>
    <dgm:pt modelId="{005A5333-CC6D-4846-8C67-0CCE508468B1}">
      <dgm:prSet/>
      <dgm:spPr/>
      <dgm:t>
        <a:bodyPr/>
        <a:lstStyle/>
        <a:p>
          <a:r>
            <a:rPr lang="en-US"/>
            <a:t>Title</a:t>
          </a:r>
        </a:p>
      </dgm:t>
    </dgm:pt>
    <dgm:pt modelId="{5A0C2B82-953A-49E6-AAB3-925E4EBE330D}" type="parTrans" cxnId="{B8003960-05B6-481B-B182-FF0934757810}">
      <dgm:prSet/>
      <dgm:spPr/>
      <dgm:t>
        <a:bodyPr/>
        <a:lstStyle/>
        <a:p>
          <a:endParaRPr lang="en-US"/>
        </a:p>
      </dgm:t>
    </dgm:pt>
    <dgm:pt modelId="{01621642-7017-4A6D-A2FC-6DC7CC6201D2}" type="sibTrans" cxnId="{B8003960-05B6-481B-B182-FF0934757810}">
      <dgm:prSet/>
      <dgm:spPr/>
      <dgm:t>
        <a:bodyPr/>
        <a:lstStyle/>
        <a:p>
          <a:endParaRPr lang="en-US"/>
        </a:p>
      </dgm:t>
    </dgm:pt>
    <dgm:pt modelId="{FAE519EA-D9D3-46F5-AE9F-300D950D93F1}">
      <dgm:prSet/>
      <dgm:spPr/>
      <dgm:t>
        <a:bodyPr/>
        <a:lstStyle/>
        <a:p>
          <a:r>
            <a:rPr lang="en-US"/>
            <a:t>Company</a:t>
          </a:r>
        </a:p>
      </dgm:t>
    </dgm:pt>
    <dgm:pt modelId="{8AF3ED89-0D76-4AB8-9376-53AB548BA44E}" type="parTrans" cxnId="{D4518828-C4F1-4C62-9AD0-BB5A8343B4AF}">
      <dgm:prSet/>
      <dgm:spPr/>
      <dgm:t>
        <a:bodyPr/>
        <a:lstStyle/>
        <a:p>
          <a:endParaRPr lang="en-US"/>
        </a:p>
      </dgm:t>
    </dgm:pt>
    <dgm:pt modelId="{7E9AA2FF-3FC5-45A6-A58F-A1E21D30A0C8}" type="sibTrans" cxnId="{D4518828-C4F1-4C62-9AD0-BB5A8343B4AF}">
      <dgm:prSet/>
      <dgm:spPr/>
      <dgm:t>
        <a:bodyPr/>
        <a:lstStyle/>
        <a:p>
          <a:endParaRPr lang="en-US"/>
        </a:p>
      </dgm:t>
    </dgm:pt>
    <dgm:pt modelId="{441C2244-11D5-454B-A87F-86D89CAA113D}">
      <dgm:prSet/>
      <dgm:spPr/>
      <dgm:t>
        <a:bodyPr/>
        <a:lstStyle/>
        <a:p>
          <a:r>
            <a:rPr lang="en-US"/>
            <a:t>Experience</a:t>
          </a:r>
        </a:p>
      </dgm:t>
    </dgm:pt>
    <dgm:pt modelId="{984FAADB-003C-4D80-9F68-4C92D903659A}" type="parTrans" cxnId="{30B0812F-56BE-4BBF-927C-B7B4CD4CF388}">
      <dgm:prSet/>
      <dgm:spPr/>
      <dgm:t>
        <a:bodyPr/>
        <a:lstStyle/>
        <a:p>
          <a:endParaRPr lang="en-US"/>
        </a:p>
      </dgm:t>
    </dgm:pt>
    <dgm:pt modelId="{0C803CFF-9063-4925-A20B-6D6F19822855}" type="sibTrans" cxnId="{30B0812F-56BE-4BBF-927C-B7B4CD4CF388}">
      <dgm:prSet/>
      <dgm:spPr/>
      <dgm:t>
        <a:bodyPr/>
        <a:lstStyle/>
        <a:p>
          <a:endParaRPr lang="en-US"/>
        </a:p>
      </dgm:t>
    </dgm:pt>
    <dgm:pt modelId="{32E5BB5B-1160-4761-9E13-1AA5F0AF5753}">
      <dgm:prSet/>
      <dgm:spPr/>
      <dgm:t>
        <a:bodyPr/>
        <a:lstStyle/>
        <a:p>
          <a:r>
            <a:rPr lang="en-US"/>
            <a:t>Hobby</a:t>
          </a:r>
        </a:p>
      </dgm:t>
    </dgm:pt>
    <dgm:pt modelId="{643A0D2D-7DCF-4B42-A79C-F2F65A3FD3EC}" type="parTrans" cxnId="{08699D62-E8E0-4732-8F6C-6A6F2C3D1C09}">
      <dgm:prSet/>
      <dgm:spPr/>
      <dgm:t>
        <a:bodyPr/>
        <a:lstStyle/>
        <a:p>
          <a:endParaRPr lang="en-US"/>
        </a:p>
      </dgm:t>
    </dgm:pt>
    <dgm:pt modelId="{E7E93DFF-D360-4D9A-B329-99815035B3DC}" type="sibTrans" cxnId="{08699D62-E8E0-4732-8F6C-6A6F2C3D1C09}">
      <dgm:prSet/>
      <dgm:spPr/>
      <dgm:t>
        <a:bodyPr/>
        <a:lstStyle/>
        <a:p>
          <a:endParaRPr lang="en-US"/>
        </a:p>
      </dgm:t>
    </dgm:pt>
    <dgm:pt modelId="{24945A28-ECAC-4A05-A63D-F2B13981C1E1}" type="pres">
      <dgm:prSet presAssocID="{87BD79EC-30AE-4EE3-8707-94385F315982}" presName="root" presStyleCnt="0">
        <dgm:presLayoutVars>
          <dgm:dir/>
          <dgm:resizeHandles val="exact"/>
        </dgm:presLayoutVars>
      </dgm:prSet>
      <dgm:spPr/>
    </dgm:pt>
    <dgm:pt modelId="{887C1198-DE27-4DAC-87B4-765DBA578571}" type="pres">
      <dgm:prSet presAssocID="{98FD8048-709D-47C7-8574-240F0A400882}" presName="compNode" presStyleCnt="0"/>
      <dgm:spPr/>
    </dgm:pt>
    <dgm:pt modelId="{81F130D8-8B55-4074-B6B4-B58767A895E8}" type="pres">
      <dgm:prSet presAssocID="{98FD8048-709D-47C7-8574-240F0A4008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E037B70-D7EE-4EA2-BDDD-077838F99A45}" type="pres">
      <dgm:prSet presAssocID="{98FD8048-709D-47C7-8574-240F0A400882}" presName="spaceRect" presStyleCnt="0"/>
      <dgm:spPr/>
    </dgm:pt>
    <dgm:pt modelId="{06E20832-F001-4D13-85C1-8E188A70994F}" type="pres">
      <dgm:prSet presAssocID="{98FD8048-709D-47C7-8574-240F0A400882}" presName="textRect" presStyleLbl="revTx" presStyleIdx="0" presStyleCnt="5">
        <dgm:presLayoutVars>
          <dgm:chMax val="1"/>
          <dgm:chPref val="1"/>
        </dgm:presLayoutVars>
      </dgm:prSet>
      <dgm:spPr/>
    </dgm:pt>
    <dgm:pt modelId="{FA0A0335-5822-4797-B22A-CC88F0981DBF}" type="pres">
      <dgm:prSet presAssocID="{1774824B-2B66-40F7-90C1-1C05FF2A2642}" presName="sibTrans" presStyleCnt="0"/>
      <dgm:spPr/>
    </dgm:pt>
    <dgm:pt modelId="{7668708C-A5DF-4032-A8D3-8A689865D0FC}" type="pres">
      <dgm:prSet presAssocID="{005A5333-CC6D-4846-8C67-0CCE508468B1}" presName="compNode" presStyleCnt="0"/>
      <dgm:spPr/>
    </dgm:pt>
    <dgm:pt modelId="{095FA738-32B6-4DDF-99A6-650616BFF5D4}" type="pres">
      <dgm:prSet presAssocID="{005A5333-CC6D-4846-8C67-0CCE508468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B27F821-6003-4D1C-8B24-3946D3C730D5}" type="pres">
      <dgm:prSet presAssocID="{005A5333-CC6D-4846-8C67-0CCE508468B1}" presName="spaceRect" presStyleCnt="0"/>
      <dgm:spPr/>
    </dgm:pt>
    <dgm:pt modelId="{063339A1-EF6A-4BEF-B79C-0E7D63AB2E67}" type="pres">
      <dgm:prSet presAssocID="{005A5333-CC6D-4846-8C67-0CCE508468B1}" presName="textRect" presStyleLbl="revTx" presStyleIdx="1" presStyleCnt="5">
        <dgm:presLayoutVars>
          <dgm:chMax val="1"/>
          <dgm:chPref val="1"/>
        </dgm:presLayoutVars>
      </dgm:prSet>
      <dgm:spPr/>
    </dgm:pt>
    <dgm:pt modelId="{616D937C-6711-40BE-944E-3B1F4C586A88}" type="pres">
      <dgm:prSet presAssocID="{01621642-7017-4A6D-A2FC-6DC7CC6201D2}" presName="sibTrans" presStyleCnt="0"/>
      <dgm:spPr/>
    </dgm:pt>
    <dgm:pt modelId="{F5DF542A-B94F-4989-A822-618941CE59DB}" type="pres">
      <dgm:prSet presAssocID="{FAE519EA-D9D3-46F5-AE9F-300D950D93F1}" presName="compNode" presStyleCnt="0"/>
      <dgm:spPr/>
    </dgm:pt>
    <dgm:pt modelId="{D2167F2E-D2B4-4468-B145-921DAB431966}" type="pres">
      <dgm:prSet presAssocID="{FAE519EA-D9D3-46F5-AE9F-300D950D93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C0BA811-FCD9-4852-BF00-3BE8CE89D6CD}" type="pres">
      <dgm:prSet presAssocID="{FAE519EA-D9D3-46F5-AE9F-300D950D93F1}" presName="spaceRect" presStyleCnt="0"/>
      <dgm:spPr/>
    </dgm:pt>
    <dgm:pt modelId="{8B17A75B-697D-4AA8-9303-3097DF20BB23}" type="pres">
      <dgm:prSet presAssocID="{FAE519EA-D9D3-46F5-AE9F-300D950D93F1}" presName="textRect" presStyleLbl="revTx" presStyleIdx="2" presStyleCnt="5">
        <dgm:presLayoutVars>
          <dgm:chMax val="1"/>
          <dgm:chPref val="1"/>
        </dgm:presLayoutVars>
      </dgm:prSet>
      <dgm:spPr/>
    </dgm:pt>
    <dgm:pt modelId="{98B95EE4-077D-4BEF-AB1D-AD56EC05AEE1}" type="pres">
      <dgm:prSet presAssocID="{7E9AA2FF-3FC5-45A6-A58F-A1E21D30A0C8}" presName="sibTrans" presStyleCnt="0"/>
      <dgm:spPr/>
    </dgm:pt>
    <dgm:pt modelId="{FAEFE5F4-AD5B-4EC5-90D8-79846672AB99}" type="pres">
      <dgm:prSet presAssocID="{441C2244-11D5-454B-A87F-86D89CAA113D}" presName="compNode" presStyleCnt="0"/>
      <dgm:spPr/>
    </dgm:pt>
    <dgm:pt modelId="{9D807BA2-6CBF-430C-B026-95CD8FF5C093}" type="pres">
      <dgm:prSet presAssocID="{441C2244-11D5-454B-A87F-86D89CAA11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ion2"/>
        </a:ext>
      </dgm:extLst>
    </dgm:pt>
    <dgm:pt modelId="{A070677B-CA45-4DA0-A2DC-713757FD6A9B}" type="pres">
      <dgm:prSet presAssocID="{441C2244-11D5-454B-A87F-86D89CAA113D}" presName="spaceRect" presStyleCnt="0"/>
      <dgm:spPr/>
    </dgm:pt>
    <dgm:pt modelId="{01A6C55A-E90E-41AF-8379-504302E752A7}" type="pres">
      <dgm:prSet presAssocID="{441C2244-11D5-454B-A87F-86D89CAA113D}" presName="textRect" presStyleLbl="revTx" presStyleIdx="3" presStyleCnt="5">
        <dgm:presLayoutVars>
          <dgm:chMax val="1"/>
          <dgm:chPref val="1"/>
        </dgm:presLayoutVars>
      </dgm:prSet>
      <dgm:spPr/>
    </dgm:pt>
    <dgm:pt modelId="{245BF507-3A6F-4A59-A4F7-4DC999AA1B2B}" type="pres">
      <dgm:prSet presAssocID="{0C803CFF-9063-4925-A20B-6D6F19822855}" presName="sibTrans" presStyleCnt="0"/>
      <dgm:spPr/>
    </dgm:pt>
    <dgm:pt modelId="{444EA21C-73BE-430D-BFCD-A0ACA7B62983}" type="pres">
      <dgm:prSet presAssocID="{32E5BB5B-1160-4761-9E13-1AA5F0AF5753}" presName="compNode" presStyleCnt="0"/>
      <dgm:spPr/>
    </dgm:pt>
    <dgm:pt modelId="{33068175-CFF7-43CE-8674-4571CD6AEEAA}" type="pres">
      <dgm:prSet presAssocID="{32E5BB5B-1160-4761-9E13-1AA5F0AF57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9557990-4987-4588-890C-D715E106C0A1}" type="pres">
      <dgm:prSet presAssocID="{32E5BB5B-1160-4761-9E13-1AA5F0AF5753}" presName="spaceRect" presStyleCnt="0"/>
      <dgm:spPr/>
    </dgm:pt>
    <dgm:pt modelId="{041A2536-266E-4B8E-90F3-6010DAC9BA79}" type="pres">
      <dgm:prSet presAssocID="{32E5BB5B-1160-4761-9E13-1AA5F0AF57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6ED71D-8416-4449-9321-A9391BC8FB3B}" type="presOf" srcId="{441C2244-11D5-454B-A87F-86D89CAA113D}" destId="{01A6C55A-E90E-41AF-8379-504302E752A7}" srcOrd="0" destOrd="0" presId="urn:microsoft.com/office/officeart/2018/2/layout/IconLabelList"/>
    <dgm:cxn modelId="{D4518828-C4F1-4C62-9AD0-BB5A8343B4AF}" srcId="{87BD79EC-30AE-4EE3-8707-94385F315982}" destId="{FAE519EA-D9D3-46F5-AE9F-300D950D93F1}" srcOrd="2" destOrd="0" parTransId="{8AF3ED89-0D76-4AB8-9376-53AB548BA44E}" sibTransId="{7E9AA2FF-3FC5-45A6-A58F-A1E21D30A0C8}"/>
    <dgm:cxn modelId="{30B0812F-56BE-4BBF-927C-B7B4CD4CF388}" srcId="{87BD79EC-30AE-4EE3-8707-94385F315982}" destId="{441C2244-11D5-454B-A87F-86D89CAA113D}" srcOrd="3" destOrd="0" parTransId="{984FAADB-003C-4D80-9F68-4C92D903659A}" sibTransId="{0C803CFF-9063-4925-A20B-6D6F19822855}"/>
    <dgm:cxn modelId="{B82B243A-749D-4F75-A16A-EBFD01C1B487}" type="presOf" srcId="{FAE519EA-D9D3-46F5-AE9F-300D950D93F1}" destId="{8B17A75B-697D-4AA8-9303-3097DF20BB23}" srcOrd="0" destOrd="0" presId="urn:microsoft.com/office/officeart/2018/2/layout/IconLabelList"/>
    <dgm:cxn modelId="{B8003960-05B6-481B-B182-FF0934757810}" srcId="{87BD79EC-30AE-4EE3-8707-94385F315982}" destId="{005A5333-CC6D-4846-8C67-0CCE508468B1}" srcOrd="1" destOrd="0" parTransId="{5A0C2B82-953A-49E6-AAB3-925E4EBE330D}" sibTransId="{01621642-7017-4A6D-A2FC-6DC7CC6201D2}"/>
    <dgm:cxn modelId="{08699D62-E8E0-4732-8F6C-6A6F2C3D1C09}" srcId="{87BD79EC-30AE-4EE3-8707-94385F315982}" destId="{32E5BB5B-1160-4761-9E13-1AA5F0AF5753}" srcOrd="4" destOrd="0" parTransId="{643A0D2D-7DCF-4B42-A79C-F2F65A3FD3EC}" sibTransId="{E7E93DFF-D360-4D9A-B329-99815035B3DC}"/>
    <dgm:cxn modelId="{1A72DE6F-F3FC-4601-803F-2DDB7A85E4A9}" type="presOf" srcId="{87BD79EC-30AE-4EE3-8707-94385F315982}" destId="{24945A28-ECAC-4A05-A63D-F2B13981C1E1}" srcOrd="0" destOrd="0" presId="urn:microsoft.com/office/officeart/2018/2/layout/IconLabelList"/>
    <dgm:cxn modelId="{AADD747E-9A8D-4EB9-BC4D-899C0B9120A9}" type="presOf" srcId="{005A5333-CC6D-4846-8C67-0CCE508468B1}" destId="{063339A1-EF6A-4BEF-B79C-0E7D63AB2E67}" srcOrd="0" destOrd="0" presId="urn:microsoft.com/office/officeart/2018/2/layout/IconLabelList"/>
    <dgm:cxn modelId="{FC9972A7-0C4D-4E1A-97C2-4580E0368966}" srcId="{87BD79EC-30AE-4EE3-8707-94385F315982}" destId="{98FD8048-709D-47C7-8574-240F0A400882}" srcOrd="0" destOrd="0" parTransId="{62428B1B-545A-4A09-BFCA-20ACAEE9183B}" sibTransId="{1774824B-2B66-40F7-90C1-1C05FF2A2642}"/>
    <dgm:cxn modelId="{AA04B7A7-D263-4472-875C-3E9853E66D6B}" type="presOf" srcId="{98FD8048-709D-47C7-8574-240F0A400882}" destId="{06E20832-F001-4D13-85C1-8E188A70994F}" srcOrd="0" destOrd="0" presId="urn:microsoft.com/office/officeart/2018/2/layout/IconLabelList"/>
    <dgm:cxn modelId="{AF4AD5F4-081A-42B8-9A29-EE68A7FD3638}" type="presOf" srcId="{32E5BB5B-1160-4761-9E13-1AA5F0AF5753}" destId="{041A2536-266E-4B8E-90F3-6010DAC9BA79}" srcOrd="0" destOrd="0" presId="urn:microsoft.com/office/officeart/2018/2/layout/IconLabelList"/>
    <dgm:cxn modelId="{729EE359-8EFE-45CD-9C22-E06DB1AE13CE}" type="presParOf" srcId="{24945A28-ECAC-4A05-A63D-F2B13981C1E1}" destId="{887C1198-DE27-4DAC-87B4-765DBA578571}" srcOrd="0" destOrd="0" presId="urn:microsoft.com/office/officeart/2018/2/layout/IconLabelList"/>
    <dgm:cxn modelId="{E1673AEE-00E6-4433-BEC5-62B50CDCC12E}" type="presParOf" srcId="{887C1198-DE27-4DAC-87B4-765DBA578571}" destId="{81F130D8-8B55-4074-B6B4-B58767A895E8}" srcOrd="0" destOrd="0" presId="urn:microsoft.com/office/officeart/2018/2/layout/IconLabelList"/>
    <dgm:cxn modelId="{F67A870F-085E-424F-BE4A-E55266E9A392}" type="presParOf" srcId="{887C1198-DE27-4DAC-87B4-765DBA578571}" destId="{7E037B70-D7EE-4EA2-BDDD-077838F99A45}" srcOrd="1" destOrd="0" presId="urn:microsoft.com/office/officeart/2018/2/layout/IconLabelList"/>
    <dgm:cxn modelId="{DAC6B2E4-685F-4BC9-A272-A36A1785FD96}" type="presParOf" srcId="{887C1198-DE27-4DAC-87B4-765DBA578571}" destId="{06E20832-F001-4D13-85C1-8E188A70994F}" srcOrd="2" destOrd="0" presId="urn:microsoft.com/office/officeart/2018/2/layout/IconLabelList"/>
    <dgm:cxn modelId="{4BB725C1-2172-4076-80DC-8645DF6EEF32}" type="presParOf" srcId="{24945A28-ECAC-4A05-A63D-F2B13981C1E1}" destId="{FA0A0335-5822-4797-B22A-CC88F0981DBF}" srcOrd="1" destOrd="0" presId="urn:microsoft.com/office/officeart/2018/2/layout/IconLabelList"/>
    <dgm:cxn modelId="{49D8D6DB-661A-4B5B-80E4-5421B52F736A}" type="presParOf" srcId="{24945A28-ECAC-4A05-A63D-F2B13981C1E1}" destId="{7668708C-A5DF-4032-A8D3-8A689865D0FC}" srcOrd="2" destOrd="0" presId="urn:microsoft.com/office/officeart/2018/2/layout/IconLabelList"/>
    <dgm:cxn modelId="{3068F805-1F02-421E-B1C1-EAD700963879}" type="presParOf" srcId="{7668708C-A5DF-4032-A8D3-8A689865D0FC}" destId="{095FA738-32B6-4DDF-99A6-650616BFF5D4}" srcOrd="0" destOrd="0" presId="urn:microsoft.com/office/officeart/2018/2/layout/IconLabelList"/>
    <dgm:cxn modelId="{462669B4-38C5-4919-8FB7-45C69AB8371D}" type="presParOf" srcId="{7668708C-A5DF-4032-A8D3-8A689865D0FC}" destId="{8B27F821-6003-4D1C-8B24-3946D3C730D5}" srcOrd="1" destOrd="0" presId="urn:microsoft.com/office/officeart/2018/2/layout/IconLabelList"/>
    <dgm:cxn modelId="{5BBA68CB-D447-40DB-B470-5544CA14F2A8}" type="presParOf" srcId="{7668708C-A5DF-4032-A8D3-8A689865D0FC}" destId="{063339A1-EF6A-4BEF-B79C-0E7D63AB2E67}" srcOrd="2" destOrd="0" presId="urn:microsoft.com/office/officeart/2018/2/layout/IconLabelList"/>
    <dgm:cxn modelId="{9F833147-BAC3-4173-AE01-96D7016F441E}" type="presParOf" srcId="{24945A28-ECAC-4A05-A63D-F2B13981C1E1}" destId="{616D937C-6711-40BE-944E-3B1F4C586A88}" srcOrd="3" destOrd="0" presId="urn:microsoft.com/office/officeart/2018/2/layout/IconLabelList"/>
    <dgm:cxn modelId="{B79E0CB5-6600-4049-839C-AE5E0CB1E9D5}" type="presParOf" srcId="{24945A28-ECAC-4A05-A63D-F2B13981C1E1}" destId="{F5DF542A-B94F-4989-A822-618941CE59DB}" srcOrd="4" destOrd="0" presId="urn:microsoft.com/office/officeart/2018/2/layout/IconLabelList"/>
    <dgm:cxn modelId="{2E4F3DA7-BC32-4214-8DB9-518434B5837D}" type="presParOf" srcId="{F5DF542A-B94F-4989-A822-618941CE59DB}" destId="{D2167F2E-D2B4-4468-B145-921DAB431966}" srcOrd="0" destOrd="0" presId="urn:microsoft.com/office/officeart/2018/2/layout/IconLabelList"/>
    <dgm:cxn modelId="{9AAEF2E4-114B-442D-8B46-867C9DC3C6F3}" type="presParOf" srcId="{F5DF542A-B94F-4989-A822-618941CE59DB}" destId="{EC0BA811-FCD9-4852-BF00-3BE8CE89D6CD}" srcOrd="1" destOrd="0" presId="urn:microsoft.com/office/officeart/2018/2/layout/IconLabelList"/>
    <dgm:cxn modelId="{89A279EC-87E1-4DD3-B057-432A420D9D68}" type="presParOf" srcId="{F5DF542A-B94F-4989-A822-618941CE59DB}" destId="{8B17A75B-697D-4AA8-9303-3097DF20BB23}" srcOrd="2" destOrd="0" presId="urn:microsoft.com/office/officeart/2018/2/layout/IconLabelList"/>
    <dgm:cxn modelId="{9445910E-9C10-44D8-96FA-261B2C210A92}" type="presParOf" srcId="{24945A28-ECAC-4A05-A63D-F2B13981C1E1}" destId="{98B95EE4-077D-4BEF-AB1D-AD56EC05AEE1}" srcOrd="5" destOrd="0" presId="urn:microsoft.com/office/officeart/2018/2/layout/IconLabelList"/>
    <dgm:cxn modelId="{5B503DE8-928C-4B0C-A937-603D748B6C09}" type="presParOf" srcId="{24945A28-ECAC-4A05-A63D-F2B13981C1E1}" destId="{FAEFE5F4-AD5B-4EC5-90D8-79846672AB99}" srcOrd="6" destOrd="0" presId="urn:microsoft.com/office/officeart/2018/2/layout/IconLabelList"/>
    <dgm:cxn modelId="{9E7444FC-D427-4FCE-83A7-67FA80FA26D4}" type="presParOf" srcId="{FAEFE5F4-AD5B-4EC5-90D8-79846672AB99}" destId="{9D807BA2-6CBF-430C-B026-95CD8FF5C093}" srcOrd="0" destOrd="0" presId="urn:microsoft.com/office/officeart/2018/2/layout/IconLabelList"/>
    <dgm:cxn modelId="{2C025703-6189-47FE-AD3D-661035BDB266}" type="presParOf" srcId="{FAEFE5F4-AD5B-4EC5-90D8-79846672AB99}" destId="{A070677B-CA45-4DA0-A2DC-713757FD6A9B}" srcOrd="1" destOrd="0" presId="urn:microsoft.com/office/officeart/2018/2/layout/IconLabelList"/>
    <dgm:cxn modelId="{147748C4-CCA9-44B7-8854-9F68B996071E}" type="presParOf" srcId="{FAEFE5F4-AD5B-4EC5-90D8-79846672AB99}" destId="{01A6C55A-E90E-41AF-8379-504302E752A7}" srcOrd="2" destOrd="0" presId="urn:microsoft.com/office/officeart/2018/2/layout/IconLabelList"/>
    <dgm:cxn modelId="{CBE88487-99F3-4623-8C33-0BFA09D3EE72}" type="presParOf" srcId="{24945A28-ECAC-4A05-A63D-F2B13981C1E1}" destId="{245BF507-3A6F-4A59-A4F7-4DC999AA1B2B}" srcOrd="7" destOrd="0" presId="urn:microsoft.com/office/officeart/2018/2/layout/IconLabelList"/>
    <dgm:cxn modelId="{20B9D71E-1BB6-4522-8714-D5C5368BB8FB}" type="presParOf" srcId="{24945A28-ECAC-4A05-A63D-F2B13981C1E1}" destId="{444EA21C-73BE-430D-BFCD-A0ACA7B62983}" srcOrd="8" destOrd="0" presId="urn:microsoft.com/office/officeart/2018/2/layout/IconLabelList"/>
    <dgm:cxn modelId="{6EECF91A-3E5D-44C8-BCDC-2551FC6D9F14}" type="presParOf" srcId="{444EA21C-73BE-430D-BFCD-A0ACA7B62983}" destId="{33068175-CFF7-43CE-8674-4571CD6AEEAA}" srcOrd="0" destOrd="0" presId="urn:microsoft.com/office/officeart/2018/2/layout/IconLabelList"/>
    <dgm:cxn modelId="{93B05386-F838-4BDB-ACE8-287544699988}" type="presParOf" srcId="{444EA21C-73BE-430D-BFCD-A0ACA7B62983}" destId="{09557990-4987-4588-890C-D715E106C0A1}" srcOrd="1" destOrd="0" presId="urn:microsoft.com/office/officeart/2018/2/layout/IconLabelList"/>
    <dgm:cxn modelId="{9BBFC614-2641-4413-A794-4748787D7A09}" type="presParOf" srcId="{444EA21C-73BE-430D-BFCD-A0ACA7B62983}" destId="{041A2536-266E-4B8E-90F3-6010DAC9BA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884D9B-FE78-43C8-8F9E-77868D1A4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005EF8-E803-4F08-B9BF-0BE711325CCE}">
      <dgm:prSet/>
      <dgm:spPr/>
      <dgm:t>
        <a:bodyPr/>
        <a:lstStyle/>
        <a:p>
          <a:r>
            <a:rPr lang="en-US"/>
            <a:t>Database Security</a:t>
          </a:r>
        </a:p>
      </dgm:t>
    </dgm:pt>
    <dgm:pt modelId="{49871012-A193-4063-8BB8-B95C87AB44F4}" type="parTrans" cxnId="{5DA67B8F-828A-4FD8-A04B-FDBE490BA224}">
      <dgm:prSet/>
      <dgm:spPr/>
      <dgm:t>
        <a:bodyPr/>
        <a:lstStyle/>
        <a:p>
          <a:endParaRPr lang="en-US"/>
        </a:p>
      </dgm:t>
    </dgm:pt>
    <dgm:pt modelId="{87AA536E-A3DE-4BD1-830F-E416D282E98D}" type="sibTrans" cxnId="{5DA67B8F-828A-4FD8-A04B-FDBE490BA224}">
      <dgm:prSet/>
      <dgm:spPr/>
      <dgm:t>
        <a:bodyPr/>
        <a:lstStyle/>
        <a:p>
          <a:endParaRPr lang="en-US"/>
        </a:p>
      </dgm:t>
    </dgm:pt>
    <dgm:pt modelId="{3DC28432-9C53-4521-9A5E-C4ED06A675DA}">
      <dgm:prSet/>
      <dgm:spPr/>
      <dgm:t>
        <a:bodyPr/>
        <a:lstStyle/>
        <a:p>
          <a:r>
            <a:rPr lang="en-US"/>
            <a:t>Database Related Questions</a:t>
          </a:r>
        </a:p>
      </dgm:t>
    </dgm:pt>
    <dgm:pt modelId="{4493C4C7-914E-4EF1-8DA7-D7CF6B85C6CD}" type="parTrans" cxnId="{79EAA1CF-18D6-4E83-B090-B9E5D8946071}">
      <dgm:prSet/>
      <dgm:spPr/>
      <dgm:t>
        <a:bodyPr/>
        <a:lstStyle/>
        <a:p>
          <a:endParaRPr lang="en-US"/>
        </a:p>
      </dgm:t>
    </dgm:pt>
    <dgm:pt modelId="{578751FD-759B-4319-ABD6-706E5CB9693B}" type="sibTrans" cxnId="{79EAA1CF-18D6-4E83-B090-B9E5D8946071}">
      <dgm:prSet/>
      <dgm:spPr/>
      <dgm:t>
        <a:bodyPr/>
        <a:lstStyle/>
        <a:p>
          <a:endParaRPr lang="en-US"/>
        </a:p>
      </dgm:t>
    </dgm:pt>
    <dgm:pt modelId="{9442293C-9960-469F-9674-E59D1ECB7A18}" type="pres">
      <dgm:prSet presAssocID="{4D884D9B-FE78-43C8-8F9E-77868D1A407F}" presName="root" presStyleCnt="0">
        <dgm:presLayoutVars>
          <dgm:dir/>
          <dgm:resizeHandles val="exact"/>
        </dgm:presLayoutVars>
      </dgm:prSet>
      <dgm:spPr/>
    </dgm:pt>
    <dgm:pt modelId="{B38AAE0F-45BB-4B34-A483-66184DF1D9DC}" type="pres">
      <dgm:prSet presAssocID="{4E005EF8-E803-4F08-B9BF-0BE711325CCE}" presName="compNode" presStyleCnt="0"/>
      <dgm:spPr/>
    </dgm:pt>
    <dgm:pt modelId="{929418F0-11E5-410A-8579-E5A7C2C96523}" type="pres">
      <dgm:prSet presAssocID="{4E005EF8-E803-4F08-B9BF-0BE711325CCE}" presName="bgRect" presStyleLbl="bgShp" presStyleIdx="0" presStyleCnt="2"/>
      <dgm:spPr/>
    </dgm:pt>
    <dgm:pt modelId="{91B1FC68-629E-426E-B67D-24E6C44EF59B}" type="pres">
      <dgm:prSet presAssocID="{4E005EF8-E803-4F08-B9BF-0BE711325C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33586A-7164-452B-A681-113E2DAD3197}" type="pres">
      <dgm:prSet presAssocID="{4E005EF8-E803-4F08-B9BF-0BE711325CCE}" presName="spaceRect" presStyleCnt="0"/>
      <dgm:spPr/>
    </dgm:pt>
    <dgm:pt modelId="{F947F268-7073-4B9A-AF45-F149FB641EF4}" type="pres">
      <dgm:prSet presAssocID="{4E005EF8-E803-4F08-B9BF-0BE711325CCE}" presName="parTx" presStyleLbl="revTx" presStyleIdx="0" presStyleCnt="2">
        <dgm:presLayoutVars>
          <dgm:chMax val="0"/>
          <dgm:chPref val="0"/>
        </dgm:presLayoutVars>
      </dgm:prSet>
      <dgm:spPr/>
    </dgm:pt>
    <dgm:pt modelId="{D03626BE-36C5-4473-8803-A6E14D8955C2}" type="pres">
      <dgm:prSet presAssocID="{87AA536E-A3DE-4BD1-830F-E416D282E98D}" presName="sibTrans" presStyleCnt="0"/>
      <dgm:spPr/>
    </dgm:pt>
    <dgm:pt modelId="{F55788B7-D76F-469C-A1B5-38EDCD6067F7}" type="pres">
      <dgm:prSet presAssocID="{3DC28432-9C53-4521-9A5E-C4ED06A675DA}" presName="compNode" presStyleCnt="0"/>
      <dgm:spPr/>
    </dgm:pt>
    <dgm:pt modelId="{C0E6CEDE-7417-4A43-BF49-459D1DEE488D}" type="pres">
      <dgm:prSet presAssocID="{3DC28432-9C53-4521-9A5E-C4ED06A675DA}" presName="bgRect" presStyleLbl="bgShp" presStyleIdx="1" presStyleCnt="2"/>
      <dgm:spPr/>
    </dgm:pt>
    <dgm:pt modelId="{3F5218A1-839B-40FA-A383-2F32F25CED60}" type="pres">
      <dgm:prSet presAssocID="{3DC28432-9C53-4521-9A5E-C4ED06A675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D2EF7B8-F22A-4E41-8E04-3384D3548899}" type="pres">
      <dgm:prSet presAssocID="{3DC28432-9C53-4521-9A5E-C4ED06A675DA}" presName="spaceRect" presStyleCnt="0"/>
      <dgm:spPr/>
    </dgm:pt>
    <dgm:pt modelId="{3B97EADC-C720-4E4A-8DD8-25DDDD1A7240}" type="pres">
      <dgm:prSet presAssocID="{3DC28432-9C53-4521-9A5E-C4ED06A675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63D105-8A0A-413B-ADAB-8DB0D0FE9F49}" type="presOf" srcId="{4D884D9B-FE78-43C8-8F9E-77868D1A407F}" destId="{9442293C-9960-469F-9674-E59D1ECB7A18}" srcOrd="0" destOrd="0" presId="urn:microsoft.com/office/officeart/2018/2/layout/IconVerticalSolidList"/>
    <dgm:cxn modelId="{D049F64B-0F85-4CB1-B5F3-43B379F12F68}" type="presOf" srcId="{3DC28432-9C53-4521-9A5E-C4ED06A675DA}" destId="{3B97EADC-C720-4E4A-8DD8-25DDDD1A7240}" srcOrd="0" destOrd="0" presId="urn:microsoft.com/office/officeart/2018/2/layout/IconVerticalSolidList"/>
    <dgm:cxn modelId="{5DA67B8F-828A-4FD8-A04B-FDBE490BA224}" srcId="{4D884D9B-FE78-43C8-8F9E-77868D1A407F}" destId="{4E005EF8-E803-4F08-B9BF-0BE711325CCE}" srcOrd="0" destOrd="0" parTransId="{49871012-A193-4063-8BB8-B95C87AB44F4}" sibTransId="{87AA536E-A3DE-4BD1-830F-E416D282E98D}"/>
    <dgm:cxn modelId="{F25566C3-07CB-449D-BFC0-8CFC3FF809AD}" type="presOf" srcId="{4E005EF8-E803-4F08-B9BF-0BE711325CCE}" destId="{F947F268-7073-4B9A-AF45-F149FB641EF4}" srcOrd="0" destOrd="0" presId="urn:microsoft.com/office/officeart/2018/2/layout/IconVerticalSolidList"/>
    <dgm:cxn modelId="{79EAA1CF-18D6-4E83-B090-B9E5D8946071}" srcId="{4D884D9B-FE78-43C8-8F9E-77868D1A407F}" destId="{3DC28432-9C53-4521-9A5E-C4ED06A675DA}" srcOrd="1" destOrd="0" parTransId="{4493C4C7-914E-4EF1-8DA7-D7CF6B85C6CD}" sibTransId="{578751FD-759B-4319-ABD6-706E5CB9693B}"/>
    <dgm:cxn modelId="{1ACDA81C-06AC-42BC-ACE7-2B0B0C8C8CA4}" type="presParOf" srcId="{9442293C-9960-469F-9674-E59D1ECB7A18}" destId="{B38AAE0F-45BB-4B34-A483-66184DF1D9DC}" srcOrd="0" destOrd="0" presId="urn:microsoft.com/office/officeart/2018/2/layout/IconVerticalSolidList"/>
    <dgm:cxn modelId="{121BE7F5-34CE-40F5-B553-1A0071BE4B80}" type="presParOf" srcId="{B38AAE0F-45BB-4B34-A483-66184DF1D9DC}" destId="{929418F0-11E5-410A-8579-E5A7C2C96523}" srcOrd="0" destOrd="0" presId="urn:microsoft.com/office/officeart/2018/2/layout/IconVerticalSolidList"/>
    <dgm:cxn modelId="{1E4B50D3-7B02-4A93-941B-D7171B384FF9}" type="presParOf" srcId="{B38AAE0F-45BB-4B34-A483-66184DF1D9DC}" destId="{91B1FC68-629E-426E-B67D-24E6C44EF59B}" srcOrd="1" destOrd="0" presId="urn:microsoft.com/office/officeart/2018/2/layout/IconVerticalSolidList"/>
    <dgm:cxn modelId="{ED69B04C-0FC6-4699-9B43-F31DED8AEB6C}" type="presParOf" srcId="{B38AAE0F-45BB-4B34-A483-66184DF1D9DC}" destId="{D233586A-7164-452B-A681-113E2DAD3197}" srcOrd="2" destOrd="0" presId="urn:microsoft.com/office/officeart/2018/2/layout/IconVerticalSolidList"/>
    <dgm:cxn modelId="{DE4DC6C4-7524-475F-8D0B-4288899ADBCF}" type="presParOf" srcId="{B38AAE0F-45BB-4B34-A483-66184DF1D9DC}" destId="{F947F268-7073-4B9A-AF45-F149FB641EF4}" srcOrd="3" destOrd="0" presId="urn:microsoft.com/office/officeart/2018/2/layout/IconVerticalSolidList"/>
    <dgm:cxn modelId="{164BFF8F-8425-4C75-B155-EF0E45311B31}" type="presParOf" srcId="{9442293C-9960-469F-9674-E59D1ECB7A18}" destId="{D03626BE-36C5-4473-8803-A6E14D8955C2}" srcOrd="1" destOrd="0" presId="urn:microsoft.com/office/officeart/2018/2/layout/IconVerticalSolidList"/>
    <dgm:cxn modelId="{56F296D4-4C4C-4004-86E7-ADAE0517B28B}" type="presParOf" srcId="{9442293C-9960-469F-9674-E59D1ECB7A18}" destId="{F55788B7-D76F-469C-A1B5-38EDCD6067F7}" srcOrd="2" destOrd="0" presId="urn:microsoft.com/office/officeart/2018/2/layout/IconVerticalSolidList"/>
    <dgm:cxn modelId="{9206FA0F-1642-425D-9134-B98B3B207BC9}" type="presParOf" srcId="{F55788B7-D76F-469C-A1B5-38EDCD6067F7}" destId="{C0E6CEDE-7417-4A43-BF49-459D1DEE488D}" srcOrd="0" destOrd="0" presId="urn:microsoft.com/office/officeart/2018/2/layout/IconVerticalSolidList"/>
    <dgm:cxn modelId="{C17B6207-93E4-4FA1-AA0E-DA9A865A6C8C}" type="presParOf" srcId="{F55788B7-D76F-469C-A1B5-38EDCD6067F7}" destId="{3F5218A1-839B-40FA-A383-2F32F25CED60}" srcOrd="1" destOrd="0" presId="urn:microsoft.com/office/officeart/2018/2/layout/IconVerticalSolidList"/>
    <dgm:cxn modelId="{18026852-9E52-443D-AF29-3B0149CDD308}" type="presParOf" srcId="{F55788B7-D76F-469C-A1B5-38EDCD6067F7}" destId="{7D2EF7B8-F22A-4E41-8E04-3384D3548899}" srcOrd="2" destOrd="0" presId="urn:microsoft.com/office/officeart/2018/2/layout/IconVerticalSolidList"/>
    <dgm:cxn modelId="{C943249C-1DE4-4018-AFD9-D34A9A3ABCE2}" type="presParOf" srcId="{F55788B7-D76F-469C-A1B5-38EDCD6067F7}" destId="{3B97EADC-C720-4E4A-8DD8-25DDDD1A72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06D02-151A-4054-B83E-73DD3D70020E}">
      <dsp:nvSpPr>
        <dsp:cNvPr id="0" name=""/>
        <dsp:cNvSpPr/>
      </dsp:nvSpPr>
      <dsp:spPr>
        <a:xfrm>
          <a:off x="408212" y="430848"/>
          <a:ext cx="665244" cy="66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133F-B41A-48F9-95BB-EC11733ECEBD}">
      <dsp:nvSpPr>
        <dsp:cNvPr id="0" name=""/>
        <dsp:cNvSpPr/>
      </dsp:nvSpPr>
      <dsp:spPr>
        <a:xfrm>
          <a:off x="1674" y="1351393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DevOps Engineer</a:t>
          </a:r>
        </a:p>
      </dsp:txBody>
      <dsp:txXfrm>
        <a:off x="1674" y="1351393"/>
        <a:ext cx="1478320" cy="591328"/>
      </dsp:txXfrm>
    </dsp:sp>
    <dsp:sp modelId="{34216C69-3D1D-4113-AD9C-131F28AF083E}">
      <dsp:nvSpPr>
        <dsp:cNvPr id="0" name=""/>
        <dsp:cNvSpPr/>
      </dsp:nvSpPr>
      <dsp:spPr>
        <a:xfrm>
          <a:off x="2145238" y="430848"/>
          <a:ext cx="665244" cy="66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68693-E0F4-4A37-B260-AECC5C7B6236}">
      <dsp:nvSpPr>
        <dsp:cNvPr id="0" name=""/>
        <dsp:cNvSpPr/>
      </dsp:nvSpPr>
      <dsp:spPr>
        <a:xfrm>
          <a:off x="1738700" y="1351393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Analyst</a:t>
          </a:r>
        </a:p>
      </dsp:txBody>
      <dsp:txXfrm>
        <a:off x="1738700" y="1351393"/>
        <a:ext cx="1478320" cy="591328"/>
      </dsp:txXfrm>
    </dsp:sp>
    <dsp:sp modelId="{90560816-468B-49FF-A40A-CD1EB47E7596}">
      <dsp:nvSpPr>
        <dsp:cNvPr id="0" name=""/>
        <dsp:cNvSpPr/>
      </dsp:nvSpPr>
      <dsp:spPr>
        <a:xfrm>
          <a:off x="3882265" y="430848"/>
          <a:ext cx="665244" cy="66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4395-33D9-4D22-A850-379F639F1D6D}">
      <dsp:nvSpPr>
        <dsp:cNvPr id="0" name=""/>
        <dsp:cNvSpPr/>
      </dsp:nvSpPr>
      <dsp:spPr>
        <a:xfrm>
          <a:off x="3475727" y="1351393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 Platform Database Consultant</a:t>
          </a:r>
        </a:p>
      </dsp:txBody>
      <dsp:txXfrm>
        <a:off x="3475727" y="1351393"/>
        <a:ext cx="1478320" cy="591328"/>
      </dsp:txXfrm>
    </dsp:sp>
    <dsp:sp modelId="{8FCEB60E-1C91-427F-8C1E-F03A516F616B}">
      <dsp:nvSpPr>
        <dsp:cNvPr id="0" name=""/>
        <dsp:cNvSpPr/>
      </dsp:nvSpPr>
      <dsp:spPr>
        <a:xfrm>
          <a:off x="5619291" y="430848"/>
          <a:ext cx="665244" cy="66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E0F33-CB5D-4384-B359-5B86063D5ECD}">
      <dsp:nvSpPr>
        <dsp:cNvPr id="0" name=""/>
        <dsp:cNvSpPr/>
      </dsp:nvSpPr>
      <dsp:spPr>
        <a:xfrm>
          <a:off x="5212753" y="1351393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Mobile Apps Developer</a:t>
          </a:r>
        </a:p>
      </dsp:txBody>
      <dsp:txXfrm>
        <a:off x="5212753" y="1351393"/>
        <a:ext cx="1478320" cy="591328"/>
      </dsp:txXfrm>
    </dsp:sp>
    <dsp:sp modelId="{5EAB719B-BF57-409E-A317-B4D57043BBC0}">
      <dsp:nvSpPr>
        <dsp:cNvPr id="0" name=""/>
        <dsp:cNvSpPr/>
      </dsp:nvSpPr>
      <dsp:spPr>
        <a:xfrm>
          <a:off x="1276725" y="2312302"/>
          <a:ext cx="665244" cy="66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64E1-0D35-4309-A190-DEABB63918C3}">
      <dsp:nvSpPr>
        <dsp:cNvPr id="0" name=""/>
        <dsp:cNvSpPr/>
      </dsp:nvSpPr>
      <dsp:spPr>
        <a:xfrm>
          <a:off x="870187" y="3232847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Information Technology Trainer</a:t>
          </a:r>
        </a:p>
      </dsp:txBody>
      <dsp:txXfrm>
        <a:off x="870187" y="3232847"/>
        <a:ext cx="1478320" cy="591328"/>
      </dsp:txXfrm>
    </dsp:sp>
    <dsp:sp modelId="{48E412AF-C991-41A7-A3B9-FE61F0737B1F}">
      <dsp:nvSpPr>
        <dsp:cNvPr id="0" name=""/>
        <dsp:cNvSpPr/>
      </dsp:nvSpPr>
      <dsp:spPr>
        <a:xfrm>
          <a:off x="3013751" y="2312302"/>
          <a:ext cx="665244" cy="6652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878A-44D8-45DA-B5FC-FE981B1CDFA3}">
      <dsp:nvSpPr>
        <dsp:cNvPr id="0" name=""/>
        <dsp:cNvSpPr/>
      </dsp:nvSpPr>
      <dsp:spPr>
        <a:xfrm>
          <a:off x="2607213" y="3232847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Microsoft Technology Associate</a:t>
          </a:r>
        </a:p>
      </dsp:txBody>
      <dsp:txXfrm>
        <a:off x="2607213" y="3232847"/>
        <a:ext cx="1478320" cy="591328"/>
      </dsp:txXfrm>
    </dsp:sp>
    <dsp:sp modelId="{45F77730-CEE5-4AC1-90E0-8AC51BE7DDAD}">
      <dsp:nvSpPr>
        <dsp:cNvPr id="0" name=""/>
        <dsp:cNvSpPr/>
      </dsp:nvSpPr>
      <dsp:spPr>
        <a:xfrm>
          <a:off x="4750778" y="2312302"/>
          <a:ext cx="665244" cy="6652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48C02-D8DC-4823-88FB-4D994513F63E}">
      <dsp:nvSpPr>
        <dsp:cNvPr id="0" name=""/>
        <dsp:cNvSpPr/>
      </dsp:nvSpPr>
      <dsp:spPr>
        <a:xfrm>
          <a:off x="4344240" y="3232847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Microsoft Specialist</a:t>
          </a:r>
        </a:p>
      </dsp:txBody>
      <dsp:txXfrm>
        <a:off x="4344240" y="3232847"/>
        <a:ext cx="1478320" cy="591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339F8-CAD1-4255-BE3B-FFF9D0A3EC1C}">
      <dsp:nvSpPr>
        <dsp:cNvPr id="0" name=""/>
        <dsp:cNvSpPr/>
      </dsp:nvSpPr>
      <dsp:spPr>
        <a:xfrm>
          <a:off x="108988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01B1E-72F1-49FB-B32F-D7727377D891}">
      <dsp:nvSpPr>
        <dsp:cNvPr id="0" name=""/>
        <dsp:cNvSpPr/>
      </dsp:nvSpPr>
      <dsp:spPr>
        <a:xfrm>
          <a:off x="378329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733CA-1AB5-4D3F-89BA-BD14F4218244}">
      <dsp:nvSpPr>
        <dsp:cNvPr id="0" name=""/>
        <dsp:cNvSpPr/>
      </dsp:nvSpPr>
      <dsp:spPr>
        <a:xfrm>
          <a:off x="1666401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Bachelor’s of Science in Computer Science</a:t>
          </a:r>
        </a:p>
      </dsp:txBody>
      <dsp:txXfrm>
        <a:off x="1666401" y="187236"/>
        <a:ext cx="3023212" cy="1282574"/>
      </dsp:txXfrm>
    </dsp:sp>
    <dsp:sp modelId="{744DEFAA-DC73-4284-BE2B-02D2F2CF6AE4}">
      <dsp:nvSpPr>
        <dsp:cNvPr id="0" name=""/>
        <dsp:cNvSpPr/>
      </dsp:nvSpPr>
      <dsp:spPr>
        <a:xfrm>
          <a:off x="5216385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DC62C-72C3-41DB-849D-E06FBCD43905}">
      <dsp:nvSpPr>
        <dsp:cNvPr id="0" name=""/>
        <dsp:cNvSpPr/>
      </dsp:nvSpPr>
      <dsp:spPr>
        <a:xfrm>
          <a:off x="5485726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985D6-C8C1-4251-AF46-E52613CE673D}">
      <dsp:nvSpPr>
        <dsp:cNvPr id="0" name=""/>
        <dsp:cNvSpPr/>
      </dsp:nvSpPr>
      <dsp:spPr>
        <a:xfrm>
          <a:off x="6773797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Master’s of Science in Information Systems Management</a:t>
          </a:r>
        </a:p>
      </dsp:txBody>
      <dsp:txXfrm>
        <a:off x="6773797" y="187236"/>
        <a:ext cx="3023212" cy="1282574"/>
      </dsp:txXfrm>
    </dsp:sp>
    <dsp:sp modelId="{6D25017F-34E5-48D4-80F1-D06F8AE3827F}">
      <dsp:nvSpPr>
        <dsp:cNvPr id="0" name=""/>
        <dsp:cNvSpPr/>
      </dsp:nvSpPr>
      <dsp:spPr>
        <a:xfrm>
          <a:off x="108988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BDFF7-4287-45B0-9BA6-DDDA038B91E4}">
      <dsp:nvSpPr>
        <dsp:cNvPr id="0" name=""/>
        <dsp:cNvSpPr/>
      </dsp:nvSpPr>
      <dsp:spPr>
        <a:xfrm>
          <a:off x="378329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7F2B0-61E7-4FFD-A462-DD035BADA0E8}">
      <dsp:nvSpPr>
        <dsp:cNvPr id="0" name=""/>
        <dsp:cNvSpPr/>
      </dsp:nvSpPr>
      <dsp:spPr>
        <a:xfrm>
          <a:off x="1666401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15+ of experience working in IT field</a:t>
          </a:r>
        </a:p>
      </dsp:txBody>
      <dsp:txXfrm>
        <a:off x="1666401" y="2071902"/>
        <a:ext cx="3023212" cy="1282574"/>
      </dsp:txXfrm>
    </dsp:sp>
    <dsp:sp modelId="{725A6C4B-8F82-40DA-94FA-C3D1A5AF81DE}">
      <dsp:nvSpPr>
        <dsp:cNvPr id="0" name=""/>
        <dsp:cNvSpPr/>
      </dsp:nvSpPr>
      <dsp:spPr>
        <a:xfrm>
          <a:off x="5216385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C85E0-08A7-490B-82A7-F9FB317F2C0C}">
      <dsp:nvSpPr>
        <dsp:cNvPr id="0" name=""/>
        <dsp:cNvSpPr/>
      </dsp:nvSpPr>
      <dsp:spPr>
        <a:xfrm>
          <a:off x="5485726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E8770-EB4E-4806-B47E-D3042A9D129E}">
      <dsp:nvSpPr>
        <dsp:cNvPr id="0" name=""/>
        <dsp:cNvSpPr/>
      </dsp:nvSpPr>
      <dsp:spPr>
        <a:xfrm>
          <a:off x="6773797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Microsoft Certified Professional</a:t>
          </a:r>
        </a:p>
      </dsp:txBody>
      <dsp:txXfrm>
        <a:off x="6773797" y="2071902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27E11-F17F-4AA8-9862-ED223D5C6347}">
      <dsp:nvSpPr>
        <dsp:cNvPr id="0" name=""/>
        <dsp:cNvSpPr/>
      </dsp:nvSpPr>
      <dsp:spPr>
        <a:xfrm>
          <a:off x="971147" y="1042"/>
          <a:ext cx="978978" cy="978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D2061-3504-4698-AC45-729AC5AA45FB}">
      <dsp:nvSpPr>
        <dsp:cNvPr id="0" name=""/>
        <dsp:cNvSpPr/>
      </dsp:nvSpPr>
      <dsp:spPr>
        <a:xfrm>
          <a:off x="1179782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0419-BFA7-4839-BB06-168F5183A47A}">
      <dsp:nvSpPr>
        <dsp:cNvPr id="0" name=""/>
        <dsp:cNvSpPr/>
      </dsp:nvSpPr>
      <dsp:spPr>
        <a:xfrm>
          <a:off x="658195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Cooking</a:t>
          </a:r>
        </a:p>
      </dsp:txBody>
      <dsp:txXfrm>
        <a:off x="658195" y="1284948"/>
        <a:ext cx="1604882" cy="641953"/>
      </dsp:txXfrm>
    </dsp:sp>
    <dsp:sp modelId="{5688762C-DC2E-4E0A-ABC3-BBDAB6DF3245}">
      <dsp:nvSpPr>
        <dsp:cNvPr id="0" name=""/>
        <dsp:cNvSpPr/>
      </dsp:nvSpPr>
      <dsp:spPr>
        <a:xfrm>
          <a:off x="2856884" y="1042"/>
          <a:ext cx="978978" cy="978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E33C7-AC6F-4B33-B7EC-8C684CCBB89A}">
      <dsp:nvSpPr>
        <dsp:cNvPr id="0" name=""/>
        <dsp:cNvSpPr/>
      </dsp:nvSpPr>
      <dsp:spPr>
        <a:xfrm>
          <a:off x="3065519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86EB-847C-409D-86EB-01AAFE54C6E4}">
      <dsp:nvSpPr>
        <dsp:cNvPr id="0" name=""/>
        <dsp:cNvSpPr/>
      </dsp:nvSpPr>
      <dsp:spPr>
        <a:xfrm>
          <a:off x="2543932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Programming</a:t>
          </a:r>
        </a:p>
      </dsp:txBody>
      <dsp:txXfrm>
        <a:off x="2543932" y="1284948"/>
        <a:ext cx="1604882" cy="641953"/>
      </dsp:txXfrm>
    </dsp:sp>
    <dsp:sp modelId="{2635FEFA-48AB-4D91-A4B8-4E1E43392B92}">
      <dsp:nvSpPr>
        <dsp:cNvPr id="0" name=""/>
        <dsp:cNvSpPr/>
      </dsp:nvSpPr>
      <dsp:spPr>
        <a:xfrm>
          <a:off x="4742622" y="1042"/>
          <a:ext cx="978978" cy="978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3AAA8-F06B-4A54-AB6F-94763ECE1265}">
      <dsp:nvSpPr>
        <dsp:cNvPr id="0" name=""/>
        <dsp:cNvSpPr/>
      </dsp:nvSpPr>
      <dsp:spPr>
        <a:xfrm>
          <a:off x="4951256" y="209677"/>
          <a:ext cx="561708" cy="56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ECA33-0978-4657-B7F5-9415A26B1D05}">
      <dsp:nvSpPr>
        <dsp:cNvPr id="0" name=""/>
        <dsp:cNvSpPr/>
      </dsp:nvSpPr>
      <dsp:spPr>
        <a:xfrm>
          <a:off x="4429669" y="128494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Running</a:t>
          </a:r>
        </a:p>
      </dsp:txBody>
      <dsp:txXfrm>
        <a:off x="4429669" y="1284948"/>
        <a:ext cx="1604882" cy="641953"/>
      </dsp:txXfrm>
    </dsp:sp>
    <dsp:sp modelId="{63E19265-8874-46DD-A591-94E43A7415EC}">
      <dsp:nvSpPr>
        <dsp:cNvPr id="0" name=""/>
        <dsp:cNvSpPr/>
      </dsp:nvSpPr>
      <dsp:spPr>
        <a:xfrm>
          <a:off x="2856884" y="2328122"/>
          <a:ext cx="978978" cy="978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62E48-0939-49F2-8BE4-C6C8F7CEF0BF}">
      <dsp:nvSpPr>
        <dsp:cNvPr id="0" name=""/>
        <dsp:cNvSpPr/>
      </dsp:nvSpPr>
      <dsp:spPr>
        <a:xfrm>
          <a:off x="3065519" y="2536757"/>
          <a:ext cx="561708" cy="56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3C3-47E7-4C4F-AB25-69A443C8B0E5}">
      <dsp:nvSpPr>
        <dsp:cNvPr id="0" name=""/>
        <dsp:cNvSpPr/>
      </dsp:nvSpPr>
      <dsp:spPr>
        <a:xfrm>
          <a:off x="2543932" y="361202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Obstacle Course – Spartan Race</a:t>
          </a:r>
        </a:p>
      </dsp:txBody>
      <dsp:txXfrm>
        <a:off x="2543932" y="3612028"/>
        <a:ext cx="1604882" cy="641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130D8-8B55-4074-B6B4-B58767A895E8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20832-F001-4D13-85C1-8E188A70994F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</a:t>
          </a:r>
        </a:p>
      </dsp:txBody>
      <dsp:txXfrm>
        <a:off x="3351" y="1745060"/>
        <a:ext cx="1736718" cy="694687"/>
      </dsp:txXfrm>
    </dsp:sp>
    <dsp:sp modelId="{095FA738-32B6-4DDF-99A6-650616BFF5D4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39A1-EF6A-4BEF-B79C-0E7D63AB2E67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Title</a:t>
          </a:r>
        </a:p>
      </dsp:txBody>
      <dsp:txXfrm>
        <a:off x="2043996" y="1745060"/>
        <a:ext cx="1736718" cy="694687"/>
      </dsp:txXfrm>
    </dsp:sp>
    <dsp:sp modelId="{D2167F2E-D2B4-4468-B145-921DAB431966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A75B-697D-4AA8-9303-3097DF20BB23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Company</a:t>
          </a:r>
        </a:p>
      </dsp:txBody>
      <dsp:txXfrm>
        <a:off x="4084640" y="1745060"/>
        <a:ext cx="1736718" cy="694687"/>
      </dsp:txXfrm>
    </dsp:sp>
    <dsp:sp modelId="{9D807BA2-6CBF-430C-B026-95CD8FF5C093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6C55A-E90E-41AF-8379-504302E752A7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Experience</a:t>
          </a:r>
        </a:p>
      </dsp:txBody>
      <dsp:txXfrm>
        <a:off x="6125285" y="1745060"/>
        <a:ext cx="1736718" cy="694687"/>
      </dsp:txXfrm>
    </dsp:sp>
    <dsp:sp modelId="{33068175-CFF7-43CE-8674-4571CD6AEEAA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A2536-266E-4B8E-90F3-6010DAC9BA79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Hobby</a:t>
          </a:r>
        </a:p>
      </dsp:txBody>
      <dsp:txXfrm>
        <a:off x="8165929" y="1745060"/>
        <a:ext cx="1736718" cy="69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418F0-11E5-410A-8579-E5A7C2C96523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1FC68-629E-426E-B67D-24E6C44EF59B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F268-7073-4B9A-AF45-F149FB641EF4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Security</a:t>
          </a:r>
        </a:p>
      </dsp:txBody>
      <dsp:txXfrm>
        <a:off x="1474365" y="691441"/>
        <a:ext cx="5218382" cy="1276507"/>
      </dsp:txXfrm>
    </dsp:sp>
    <dsp:sp modelId="{C0E6CEDE-7417-4A43-BF49-459D1DEE488D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218A1-839B-40FA-A383-2F32F25CED60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7EADC-C720-4E4A-8DD8-25DDDD1A7240}">
      <dsp:nvSpPr>
        <dsp:cNvPr id="0" name=""/>
        <dsp:cNvSpPr/>
      </dsp:nvSpPr>
      <dsp:spPr>
        <a:xfrm>
          <a:off x="1474365" y="2287075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Related Questions</a:t>
          </a:r>
        </a:p>
      </dsp:txBody>
      <dsp:txXfrm>
        <a:off x="1474365" y="2287075"/>
        <a:ext cx="5218382" cy="127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hyperlink" Target="mailto:ekamamb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Erick Kamamba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Guest Speaker | UDOM | 2.2.2021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89E41-1E8E-4E9A-9FF5-19D99C0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49012"/>
            <a:ext cx="2743310" cy="10399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Who AM I?</a:t>
            </a:r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12AD67AE-8393-492A-9164-0CBE45806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1359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DF07C0B-7B44-4B9E-9F69-1EF8F565A4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614" t="13006" r="17431"/>
          <a:stretch/>
        </p:blipFill>
        <p:spPr>
          <a:xfrm>
            <a:off x="-85527" y="920480"/>
            <a:ext cx="4043157" cy="59660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99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C01-AF4E-40D3-9F15-C85F0F79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 &amp; Experience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3A808A-E813-468B-8A99-78A52B9FF3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0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A98C6-A598-4265-89E5-08EF41F7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Hobbies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BF638-1EB9-456D-B3FE-D29466DE4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93218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23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9C4D-54ED-4EC0-AF66-605C0C7B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Who Are You?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A995A-A824-4976-BF3C-5EAB4E19D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1967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5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E8126-2534-4534-835F-94531C30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5443B-CA22-4582-8A90-A726B4467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247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937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4"/>
              </a:rPr>
              <a:t>ekamamba@gmail.com</a:t>
            </a:r>
            <a:r>
              <a:rPr lang="en-US" sz="2400" dirty="0"/>
              <a:t> | +1 (858) 228 – 7289 | @Erick Kamamba</a:t>
            </a:r>
          </a:p>
        </p:txBody>
      </p:sp>
      <p:pic>
        <p:nvPicPr>
          <p:cNvPr id="1026" name="Picture 2" descr="Help Center">
            <a:extLst>
              <a:ext uri="{FF2B5EF4-FFF2-40B4-BE49-F238E27FC236}">
                <a16:creationId xmlns:a16="http://schemas.microsoft.com/office/drawing/2014/main" id="{E5328CC1-B59C-41ED-A7F4-1EB0B8A0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362" y="5224357"/>
            <a:ext cx="375088" cy="3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Erick Kamamba</vt:lpstr>
      <vt:lpstr>Who AM I?</vt:lpstr>
      <vt:lpstr>Education &amp; Experience</vt:lpstr>
      <vt:lpstr>My Hobbies</vt:lpstr>
      <vt:lpstr>Who Are You?</vt:lpstr>
      <vt:lpstr>Discussion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2021-02-03T06:31:03Z</dcterms:created>
  <dcterms:modified xsi:type="dcterms:W3CDTF">2021-02-03T06:36:21Z</dcterms:modified>
</cp:coreProperties>
</file>