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5" r:id="rId3"/>
    <p:sldMasterId id="2147483719" r:id="rId4"/>
  </p:sldMasterIdLst>
  <p:notesMasterIdLst>
    <p:notesMasterId r:id="rId27"/>
  </p:notesMasterIdLst>
  <p:sldIdLst>
    <p:sldId id="338" r:id="rId5"/>
    <p:sldId id="2142532243" r:id="rId6"/>
    <p:sldId id="3092" r:id="rId7"/>
    <p:sldId id="2142532239" r:id="rId8"/>
    <p:sldId id="2142532284" r:id="rId9"/>
    <p:sldId id="2142532251" r:id="rId10"/>
    <p:sldId id="2142532263" r:id="rId11"/>
    <p:sldId id="2142532264" r:id="rId12"/>
    <p:sldId id="2142532279" r:id="rId13"/>
    <p:sldId id="2142532280" r:id="rId14"/>
    <p:sldId id="2142532281" r:id="rId15"/>
    <p:sldId id="2142532282" r:id="rId16"/>
    <p:sldId id="2142532283" r:id="rId17"/>
    <p:sldId id="2142532285" r:id="rId18"/>
    <p:sldId id="2142532273" r:id="rId19"/>
    <p:sldId id="141168193" r:id="rId20"/>
    <p:sldId id="141168196" r:id="rId21"/>
    <p:sldId id="141168197" r:id="rId22"/>
    <p:sldId id="141168198" r:id="rId23"/>
    <p:sldId id="2142532274" r:id="rId24"/>
    <p:sldId id="141168200" r:id="rId25"/>
    <p:sldId id="14116820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F3FF"/>
    <a:srgbClr val="06BAB6"/>
    <a:srgbClr val="005EFF"/>
    <a:srgbClr val="202221"/>
    <a:srgbClr val="AC77E1"/>
    <a:srgbClr val="C488FF"/>
    <a:srgbClr val="0A49E7"/>
    <a:srgbClr val="05278F"/>
    <a:srgbClr val="0731A6"/>
    <a:srgbClr val="EFEE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69"/>
    <p:restoredTop sz="85068"/>
  </p:normalViewPr>
  <p:slideViewPr>
    <p:cSldViewPr snapToGrid="0" snapToObjects="1">
      <p:cViewPr varScale="1">
        <p:scale>
          <a:sx n="84" d="100"/>
          <a:sy n="84" d="100"/>
        </p:scale>
        <p:origin x="488" y="192"/>
      </p:cViewPr>
      <p:guideLst/>
    </p:cSldViewPr>
  </p:slideViewPr>
  <p:notesTextViewPr>
    <p:cViewPr>
      <p:scale>
        <a:sx n="135" d="100"/>
        <a:sy n="135" d="100"/>
      </p:scale>
      <p:origin x="0" y="0"/>
    </p:cViewPr>
  </p:notesTextViewPr>
  <p:sorterViewPr>
    <p:cViewPr>
      <p:scale>
        <a:sx n="66" d="100"/>
        <a:sy n="66" d="100"/>
      </p:scale>
      <p:origin x="0" y="0"/>
    </p:cViewPr>
  </p:sorterViewPr>
  <p:notesViewPr>
    <p:cSldViewPr snapToGrid="0" snapToObjects="1">
      <p:cViewPr varScale="1">
        <p:scale>
          <a:sx n="114" d="100"/>
          <a:sy n="114" d="100"/>
        </p:scale>
        <p:origin x="42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B080E-AF02-7F44-B7FC-41FB7C93C1E1}" type="datetimeFigureOut">
              <a:rPr lang="en-US" smtClean="0"/>
              <a:t>3/4/20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10B04-4450-7B42-97A1-F293899F0BC7}" type="slidenum">
              <a:rPr lang="en-US" smtClean="0"/>
              <a:t>‹#›</a:t>
            </a:fld>
            <a:endParaRPr lang="en-US"/>
          </a:p>
        </p:txBody>
      </p:sp>
    </p:spTree>
    <p:extLst>
      <p:ext uri="{BB962C8B-B14F-4D97-AF65-F5344CB8AC3E}">
        <p14:creationId xmlns:p14="http://schemas.microsoft.com/office/powerpoint/2010/main" val="1146087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0B7E1D-EEB4-1E40-B44A-F7F4E2428DD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4564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610B04-4450-7B42-97A1-F293899F0B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589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610B04-4450-7B42-97A1-F293899F0B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62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610B04-4450-7B42-97A1-F293899F0B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7216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610B04-4450-7B42-97A1-F293899F0B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0738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610B04-4450-7B42-97A1-F293899F0B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8418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610B04-4450-7B42-97A1-F293899F0B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5257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IBM Plex Sans" panose="020B0503050203000203"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IBM Plex Sans" panose="020B0503050203000203" pitchFamily="34" charset="77"/>
              <a:ea typeface="+mn-ea"/>
              <a:cs typeface="+mn-cs"/>
            </a:endParaRPr>
          </a:p>
        </p:txBody>
      </p:sp>
    </p:spTree>
    <p:extLst>
      <p:ext uri="{BB962C8B-B14F-4D97-AF65-F5344CB8AC3E}">
        <p14:creationId xmlns:p14="http://schemas.microsoft.com/office/powerpoint/2010/main" val="640517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99436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728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Those are lofty goals but let’s look at how this pattern can be leveraged to accelerate your journey to cloud in this exciting new arena. </a:t>
            </a:r>
          </a:p>
          <a:p>
            <a:endParaRPr lang="en-US" dirty="0"/>
          </a:p>
          <a:p>
            <a:r>
              <a:rPr lang="en-US" dirty="0"/>
              <a:t>This pattern is focused on helping you, the client, establish a foundation on which to build adoption of business significant analytics across all the analytic stakeholders regardless of their preferred way of working and their analytic training. Doing so in a collaborative environment that seamlessly allows for the full life cycle of analytics, lets you accelerate the time to VALUE and the QUALITY of the analytics developed in your organization.</a:t>
            </a:r>
          </a:p>
          <a:p>
            <a:endParaRPr lang="en-US" dirty="0"/>
          </a:p>
          <a:p>
            <a:r>
              <a:rPr lang="en-US" dirty="0"/>
              <a:t>Basing this work on the ease of provisioning data and the common understanding of what that data represents for the business that is provided by a sharing the same catalog, the analytics can be developed with trust.</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5610B04-4450-7B42-97A1-F293899F0BC7}" type="slidenum">
              <a:rPr lang="en-US" smtClean="0"/>
              <a:t>5</a:t>
            </a:fld>
            <a:endParaRPr lang="en-US"/>
          </a:p>
        </p:txBody>
      </p:sp>
    </p:spTree>
    <p:extLst>
      <p:ext uri="{BB962C8B-B14F-4D97-AF65-F5344CB8AC3E}">
        <p14:creationId xmlns:p14="http://schemas.microsoft.com/office/powerpoint/2010/main" val="179267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IBM Plex Sans" panose="020B0503050203000203"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IBM Plex Sans" panose="020B0503050203000203" pitchFamily="34" charset="77"/>
              <a:ea typeface="+mn-ea"/>
              <a:cs typeface="+mn-cs"/>
            </a:endParaRPr>
          </a:p>
        </p:txBody>
      </p:sp>
    </p:spTree>
    <p:extLst>
      <p:ext uri="{BB962C8B-B14F-4D97-AF65-F5344CB8AC3E}">
        <p14:creationId xmlns:p14="http://schemas.microsoft.com/office/powerpoint/2010/main" val="3832887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610B04-4450-7B42-97A1-F293899F0BC7}" type="slidenum">
              <a:rPr lang="en-US" smtClean="0"/>
              <a:t>7</a:t>
            </a:fld>
            <a:endParaRPr lang="en-US"/>
          </a:p>
        </p:txBody>
      </p:sp>
    </p:spTree>
    <p:extLst>
      <p:ext uri="{BB962C8B-B14F-4D97-AF65-F5344CB8AC3E}">
        <p14:creationId xmlns:p14="http://schemas.microsoft.com/office/powerpoint/2010/main" val="3766181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610B04-4450-7B42-97A1-F293899F0B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298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610B04-4450-7B42-97A1-F293899F0BC7}" type="slidenum">
              <a:rPr lang="en-US" smtClean="0"/>
              <a:t>15</a:t>
            </a:fld>
            <a:endParaRPr lang="en-US"/>
          </a:p>
        </p:txBody>
      </p:sp>
    </p:spTree>
    <p:extLst>
      <p:ext uri="{BB962C8B-B14F-4D97-AF65-F5344CB8AC3E}">
        <p14:creationId xmlns:p14="http://schemas.microsoft.com/office/powerpoint/2010/main" val="1306977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371B-8524-2544-BD90-7BA7C5A6E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FE5EAD-BD1B-DE4D-AE08-D021F1C20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520DCC-4005-6D4E-8273-04F74DC20387}"/>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F84E4888-DE6B-D147-B1CC-7B76616BCE97}"/>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F8C76E6-8469-6E4B-8BD3-0730E79BC421}"/>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204945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F8CC-B1A6-FC44-BF05-3F68E3CD6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4FBB59-99C0-D14D-A3F4-86C2886522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DC95E-A9B7-8144-8A86-D51FE380D887}"/>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0203DFC9-E6A7-4F4B-8DD8-5A0ACF4B820F}"/>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1800DB3-1957-814D-B424-B3A99D59CDDC}"/>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242693415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7" b="0" i="0"/>
            </a:lvl1pPr>
            <a:lvl2pPr>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328082650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3" b="0" i="0"/>
            </a:lvl1pPr>
            <a:lvl2pPr>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b="0" i="0"/>
            </a:lvl1pPr>
            <a:lvl2pPr marL="0" indent="0">
              <a:buNone/>
              <a:defRPr sz="1333" b="0" i="0"/>
            </a:lvl2pPr>
            <a:lvl3pPr>
              <a:defRPr sz="1333" b="0" i="0"/>
            </a:lvl3pPr>
            <a:lvl4pPr>
              <a:defRPr sz="1333" b="0" i="0"/>
            </a:lvl4pPr>
            <a:lvl5pPr>
              <a:defRPr sz="1333"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lvl1pPr>
              <a:defRPr b="0" i="0"/>
            </a:lvl1pPr>
          </a:lstStyle>
          <a:p>
            <a:r>
              <a:rPr lang="en-US" dirty="0"/>
              <a:t>Drag picture to placeholder or click icon to add</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53571180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3" b="0" i="0"/>
            </a:lvl1pPr>
            <a:lvl2pPr>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88017"/>
            <a:ext cx="2438400" cy="4608576"/>
          </a:xfrm>
        </p:spPr>
        <p:txBody>
          <a:bodyPr/>
          <a:lstStyle>
            <a:lvl1pPr>
              <a:defRPr sz="1867" b="0" i="0"/>
            </a:lvl1pPr>
            <a:lvl2pPr marL="0" indent="0">
              <a:buNone/>
              <a:defRPr sz="1333" b="0" i="0"/>
            </a:lvl2pPr>
            <a:lvl3pPr>
              <a:defRPr sz="1333" b="0" i="0"/>
            </a:lvl3pPr>
            <a:lvl4pPr>
              <a:defRPr sz="1333" b="0" i="0"/>
            </a:lvl4pPr>
            <a:lvl5pPr>
              <a:defRPr sz="1333"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b="0" i="0"/>
            </a:lvl1pPr>
            <a:lvl2pPr marL="0" indent="0">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95346187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Text Placeholder 5"/>
          <p:cNvSpPr>
            <a:spLocks noGrp="1"/>
          </p:cNvSpPr>
          <p:nvPr>
            <p:ph type="body" sz="quarter" idx="12"/>
          </p:nvPr>
        </p:nvSpPr>
        <p:spPr>
          <a:xfrm>
            <a:off x="304800" y="256033"/>
            <a:ext cx="2438400" cy="5878660"/>
          </a:xfrm>
        </p:spPr>
        <p:txBody>
          <a:bodyPr/>
          <a:lstStyle>
            <a:lvl1pPr>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3352800" y="300567"/>
            <a:ext cx="8534400" cy="6129867"/>
          </a:xfrm>
        </p:spPr>
        <p:txBody>
          <a:bodyPr/>
          <a:lstStyle>
            <a:lvl1pPr>
              <a:defRPr b="0" i="0"/>
            </a:lvl1pPr>
          </a:lstStyle>
          <a:p>
            <a:r>
              <a:rPr lang="en-US" dirty="0"/>
              <a:t>Click icon to add table</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242042645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284009765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81161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lumMod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b="0" i="0"/>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170581641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04141" y="2098345"/>
            <a:ext cx="2183715" cy="2035696"/>
          </a:xfrm>
          <a:prstGeom prst="rect">
            <a:avLst/>
          </a:prstGeom>
        </p:spPr>
      </p:pic>
    </p:spTree>
    <p:extLst>
      <p:ext uri="{BB962C8B-B14F-4D97-AF65-F5344CB8AC3E}">
        <p14:creationId xmlns:p14="http://schemas.microsoft.com/office/powerpoint/2010/main" val="3418690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16A045-251C-1942-88F9-2FFABB2BBF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AE7990-1A83-E048-AF42-9C0647D4DE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AEB59-3B18-4C44-AE3C-7EC36CF26FA6}"/>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C6C7EFEC-7F03-FA4B-BD55-28F8D2B57E74}"/>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818475F-5CE8-8547-AD14-031A6444014A}"/>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1255055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371B-8524-2544-BD90-7BA7C5A6E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FE5EAD-BD1B-DE4D-AE08-D021F1C20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520DCC-4005-6D4E-8273-04F74DC20387}"/>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F84E4888-DE6B-D147-B1CC-7B76616BCE97}"/>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F8C76E6-8469-6E4B-8BD3-0730E79BC421}"/>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109478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468F-BE89-954B-8250-19C7B6ACB3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A53C70-ED65-BF49-B5ED-DCC60396EB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3F5D-C023-4E43-B646-A04A2E2B7219}"/>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CD5559C2-1EDC-FC49-8C6F-151D2EB9BD53}"/>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70AF9A3-8F79-2544-B27A-5B2DD20B21F7}"/>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dirty="0"/>
          </a:p>
        </p:txBody>
      </p:sp>
    </p:spTree>
    <p:extLst>
      <p:ext uri="{BB962C8B-B14F-4D97-AF65-F5344CB8AC3E}">
        <p14:creationId xmlns:p14="http://schemas.microsoft.com/office/powerpoint/2010/main" val="2057812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706E-B0AA-0548-B0C1-7C9DB2DEC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C5FAF1-4D97-3A4D-91B8-FA7A25F7D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8AAEF4-EBB4-704F-94C7-1C4B650F1D32}"/>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9D76B2E6-8524-4346-AEAD-779CDFEC5051}"/>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2934DC7-801A-4741-9081-7204855DADEE}"/>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770886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AE14-B602-FD43-B770-C9548BE5D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94667-88E6-CC46-B4B8-BAE3C78D55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1D6278-E33D-6D4A-A8A0-B860D95070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6D5DC5-3539-314A-A642-6DCF2A414B9A}"/>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6" name="Footer Placeholder 5">
            <a:extLst>
              <a:ext uri="{FF2B5EF4-FFF2-40B4-BE49-F238E27FC236}">
                <a16:creationId xmlns:a16="http://schemas.microsoft.com/office/drawing/2014/main" id="{34B9357B-5B7F-124E-B50B-53C72A9815CA}"/>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5C198D4-896A-4946-A23D-94710BB9AA88}"/>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3868702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F0A6-BCCF-6748-AED7-2240533AF1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816D4F-A7CA-7041-B030-6B2565B20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16B3-2D6B-7547-AFEE-86FB6BBC78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4E658B-A269-DA48-AF2C-C2E03E0E18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A14CDE-3AF0-2F4D-8FA5-883AFD6351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AF6DDD-B280-8946-9622-844D9E4B96F4}"/>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8" name="Footer Placeholder 7">
            <a:extLst>
              <a:ext uri="{FF2B5EF4-FFF2-40B4-BE49-F238E27FC236}">
                <a16:creationId xmlns:a16="http://schemas.microsoft.com/office/drawing/2014/main" id="{B139FEFC-681C-8F43-8492-96A38B667C29}"/>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ED63D8B5-4684-A54B-990F-AEABBA4CC67D}"/>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3199217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6199-9D65-AF42-9780-9ED578120F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2678B4-FB1C-1E4E-A99A-8469853225AA}"/>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4" name="Footer Placeholder 3">
            <a:extLst>
              <a:ext uri="{FF2B5EF4-FFF2-40B4-BE49-F238E27FC236}">
                <a16:creationId xmlns:a16="http://schemas.microsoft.com/office/drawing/2014/main" id="{DC78C2D2-8C05-3548-88CA-5A6E067FBFA7}"/>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BDB467C-591D-9641-8942-099DAFDC186F}"/>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2602648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0">
              <a:schemeClr val="bg1"/>
            </a:gs>
            <a:gs pos="56000">
              <a:schemeClr val="bg1">
                <a:lumMod val="95000"/>
              </a:schemeClr>
            </a:gs>
          </a:gsLst>
          <a:lin ang="2700000" scaled="0"/>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7B9CE-455F-744A-861C-7CE27B958644}"/>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3" name="Footer Placeholder 2">
            <a:extLst>
              <a:ext uri="{FF2B5EF4-FFF2-40B4-BE49-F238E27FC236}">
                <a16:creationId xmlns:a16="http://schemas.microsoft.com/office/drawing/2014/main" id="{049C192A-430D-FA4D-A71C-0C948F5DF78C}"/>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E4CA31E-B054-A64C-8E3B-4AB789C9F362}"/>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4952937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CC29-BA0D-FD48-A9CE-0B5097921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FC78F2-B524-B046-8FDD-2F1587A00F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6BF893-C2B0-A14F-AD40-7841329B0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9C4E6A-EDA2-8B4D-B62A-00378339A569}"/>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6" name="Footer Placeholder 5">
            <a:extLst>
              <a:ext uri="{FF2B5EF4-FFF2-40B4-BE49-F238E27FC236}">
                <a16:creationId xmlns:a16="http://schemas.microsoft.com/office/drawing/2014/main" id="{370B7B60-2C72-A640-8403-D32182748D55}"/>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DEFC8C2-6686-324B-8C1B-9233A89E29E5}"/>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1722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468F-BE89-954B-8250-19C7B6ACB3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A53C70-ED65-BF49-B5ED-DCC60396EB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3F5D-C023-4E43-B646-A04A2E2B7219}"/>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CD5559C2-1EDC-FC49-8C6F-151D2EB9BD53}"/>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70AF9A3-8F79-2544-B27A-5B2DD20B21F7}"/>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dirty="0"/>
          </a:p>
        </p:txBody>
      </p:sp>
    </p:spTree>
    <p:extLst>
      <p:ext uri="{BB962C8B-B14F-4D97-AF65-F5344CB8AC3E}">
        <p14:creationId xmlns:p14="http://schemas.microsoft.com/office/powerpoint/2010/main" val="37472582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4179-4B84-4344-90A8-4FE3DCDD2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00DA23-916A-AF42-AA80-F4D395150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9D9740-1189-1041-975A-AB0DA64B0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A01CF-E257-CD41-A55F-BE169E6D5BA5}"/>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6" name="Footer Placeholder 5">
            <a:extLst>
              <a:ext uri="{FF2B5EF4-FFF2-40B4-BE49-F238E27FC236}">
                <a16:creationId xmlns:a16="http://schemas.microsoft.com/office/drawing/2014/main" id="{8EA41D32-29E5-1342-89A8-D73FBB2D7AE9}"/>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20D877B-F37B-C742-AB85-374F1352B862}"/>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378479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F8CC-B1A6-FC44-BF05-3F68E3CD6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4FBB59-99C0-D14D-A3F4-86C2886522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DC95E-A9B7-8144-8A86-D51FE380D887}"/>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0203DFC9-E6A7-4F4B-8DD8-5A0ACF4B820F}"/>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1800DB3-1957-814D-B424-B3A99D59CDDC}"/>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3921276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16A045-251C-1942-88F9-2FFABB2BBF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AE7990-1A83-E048-AF42-9C0647D4DE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AEB59-3B18-4C44-AE3C-7EC36CF26FA6}"/>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C6C7EFEC-7F03-FA4B-BD55-28F8D2B57E74}"/>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818475F-5CE8-8547-AD14-031A6444014A}"/>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1753418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accent2"/>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6400800" y="1481716"/>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8"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27310068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b="0" i="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b="0" i="0">
                <a:solidFill>
                  <a:schemeClr val="bg2"/>
                </a:solidFill>
              </a:defRPr>
            </a:lvl1pPr>
          </a:lstStyle>
          <a:p>
            <a:r>
              <a:rPr lang="en-US" dirty="0"/>
              <a:t>Click to edit Master title style</a:t>
            </a:r>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6313633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3429000"/>
            <a:ext cx="3048000" cy="3429000"/>
          </a:xfrm>
          <a:prstGeom prst="rect">
            <a:avLst/>
          </a:prstGeom>
          <a:solidFill>
            <a:schemeClr val="bg2"/>
          </a:solidFill>
        </p:spPr>
        <p:txBody>
          <a:bodyPr lIns="457200" tIns="228600" rIns="228600" bIns="228600"/>
          <a:lstStyle>
            <a:lvl1pPr>
              <a:defRPr sz="1667"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6096000" cy="3429000"/>
          </a:xfrm>
          <a:prstGeom prst="rect">
            <a:avLst/>
          </a:prstGeom>
          <a:solidFill>
            <a:schemeClr val="accent2"/>
          </a:solidFill>
        </p:spPr>
        <p:txBody>
          <a:bodyPr vert="horz" lIns="190500" tIns="167640" rIns="190500" bIns="1905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197" b="0" i="0" dirty="0">
              <a:latin typeface="Arial Regular" charset="0"/>
            </a:endParaRPr>
          </a:p>
        </p:txBody>
      </p:sp>
      <p:sp>
        <p:nvSpPr>
          <p:cNvPr id="2" name="Title 1"/>
          <p:cNvSpPr>
            <a:spLocks noGrp="1"/>
          </p:cNvSpPr>
          <p:nvPr>
            <p:ph type="title" hasCustomPrompt="1"/>
          </p:nvPr>
        </p:nvSpPr>
        <p:spPr>
          <a:xfrm>
            <a:off x="381000" y="571500"/>
            <a:ext cx="5486400" cy="2286000"/>
          </a:xfrm>
        </p:spPr>
        <p:txBody>
          <a:bodyPr>
            <a:noAutofit/>
          </a:body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381000" y="220980"/>
            <a:ext cx="5486400" cy="228600"/>
          </a:xfrm>
          <a:prstGeom prst="rect">
            <a:avLst/>
          </a:prstGeom>
        </p:spPr>
        <p:txBody>
          <a:bodyPr lIns="0" tIns="0" rIns="0" bIns="0">
            <a:noAutofit/>
          </a:bodyPr>
          <a:lstStyle>
            <a:lvl1pPr marL="0" indent="0">
              <a:tabLst/>
              <a:defRPr sz="1333" b="0" i="0">
                <a:solidFill>
                  <a:schemeClr val="accent1">
                    <a:lumMod val="60000"/>
                    <a:lumOff val="40000"/>
                  </a:schemeClr>
                </a:solidFill>
                <a:latin typeface="IBM Plex Sans" charset="0"/>
                <a:ea typeface="IBM Plex Sans" charset="0"/>
                <a:cs typeface="IBM Plex Sans" charset="0"/>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6096000" y="0"/>
            <a:ext cx="3048000" cy="3429000"/>
          </a:xfrm>
          <a:prstGeom prst="rect">
            <a:avLst/>
          </a:prstGeom>
          <a:noFill/>
        </p:spPr>
        <p:txBody>
          <a:bodyPr lIns="228600" tIns="228600" rIns="228600" bIns="228600"/>
          <a:lstStyle>
            <a:lvl1pPr>
              <a:defRPr sz="1667"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9144000" y="0"/>
            <a:ext cx="3048000" cy="3429000"/>
          </a:xfrm>
          <a:prstGeom prst="rect">
            <a:avLst/>
          </a:prstGeom>
          <a:solidFill>
            <a:schemeClr val="bg2"/>
          </a:solidFill>
        </p:spPr>
        <p:txBody>
          <a:bodyPr lIns="228600" tIns="228600" rIns="228600" bIns="228600"/>
          <a:lstStyle>
            <a:lvl1pPr>
              <a:defRPr sz="1667"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9144000" y="3429000"/>
            <a:ext cx="3048000" cy="3429000"/>
          </a:xfrm>
          <a:prstGeom prst="rect">
            <a:avLst/>
          </a:prstGeom>
          <a:solidFill>
            <a:schemeClr val="tx1"/>
          </a:solidFill>
        </p:spPr>
        <p:txBody>
          <a:bodyPr lIns="228600" tIns="228600" rIns="228600" bIns="228600"/>
          <a:lstStyle>
            <a:lvl1pPr>
              <a:defRPr sz="1667"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39009" y="6515120"/>
            <a:ext cx="471765" cy="190502"/>
          </a:xfrm>
          <a:prstGeom prst="rect">
            <a:avLst/>
          </a:prstGeom>
        </p:spPr>
      </p:pic>
      <p:sp>
        <p:nvSpPr>
          <p:cNvPr id="19" name="Content Placeholder 9"/>
          <p:cNvSpPr>
            <a:spLocks noGrp="1"/>
          </p:cNvSpPr>
          <p:nvPr>
            <p:ph sz="quarter" idx="19"/>
          </p:nvPr>
        </p:nvSpPr>
        <p:spPr>
          <a:xfrm>
            <a:off x="3048000" y="3429000"/>
            <a:ext cx="3048000" cy="3429000"/>
          </a:xfrm>
          <a:prstGeom prst="rect">
            <a:avLst/>
          </a:prstGeom>
          <a:noFill/>
        </p:spPr>
        <p:txBody>
          <a:bodyPr lIns="228600" tIns="228600" rIns="228600" bIns="228600"/>
          <a:lstStyle>
            <a:lvl1pPr>
              <a:defRPr sz="1667"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6096000" y="3429000"/>
            <a:ext cx="3048000" cy="3429000"/>
          </a:xfrm>
          <a:prstGeom prst="rect">
            <a:avLst/>
          </a:prstGeom>
          <a:solidFill>
            <a:schemeClr val="bg2"/>
          </a:solidFill>
        </p:spPr>
        <p:txBody>
          <a:bodyPr lIns="228600" tIns="228600" rIns="228600" bIns="228600"/>
          <a:lstStyle>
            <a:lvl1pPr>
              <a:defRPr sz="1667" b="0" i="0">
                <a:solidFill>
                  <a:schemeClr val="tx1"/>
                </a:solidFill>
                <a:latin typeface="IBM Plex Sans" charset="0"/>
                <a:ea typeface="IBM Plex Sans" charset="0"/>
                <a:cs typeface="IBM Plex Sans" charset="0"/>
              </a:defRPr>
            </a:lvl1pPr>
          </a:lstStyle>
          <a:p>
            <a:pPr lvl="0"/>
            <a:r>
              <a:rPr lang="en-US" dirty="0"/>
              <a:t>Click to edit Master text styles</a:t>
            </a:r>
          </a:p>
        </p:txBody>
      </p:sp>
      <p:grpSp>
        <p:nvGrpSpPr>
          <p:cNvPr id="14" name="Group 13"/>
          <p:cNvGrpSpPr/>
          <p:nvPr userDrawn="1"/>
        </p:nvGrpSpPr>
        <p:grpSpPr>
          <a:xfrm>
            <a:off x="762000" y="6583048"/>
            <a:ext cx="2261125" cy="183809"/>
            <a:chOff x="914400" y="7899655"/>
            <a:chExt cx="2713350" cy="220571"/>
          </a:xfrm>
        </p:grpSpPr>
        <p:sp>
          <p:nvSpPr>
            <p:cNvPr id="15"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1">
                      <a:alpha val="60000"/>
                    </a:schemeClr>
                  </a:solidFill>
                  <a:latin typeface="IBM Plex Sans" charset="0"/>
                  <a:ea typeface="IBM Plex Sans" charset="0"/>
                  <a:cs typeface="IBM Plex Sans" charset="0"/>
                </a:rPr>
                <a:t>©</a:t>
              </a:r>
              <a:r>
                <a:rPr lang="en-US" sz="333" b="0" i="0" dirty="0">
                  <a:solidFill>
                    <a:schemeClr val="tx1">
                      <a:alpha val="60000"/>
                    </a:schemeClr>
                  </a:solidFill>
                  <a:latin typeface="IBM Plex Sans" charset="0"/>
                  <a:ea typeface="IBM Plex Sans" charset="0"/>
                  <a:cs typeface="IBM Plex Sans" charset="0"/>
                </a:rPr>
                <a:t> </a:t>
              </a:r>
              <a:r>
                <a:rPr lang="en-US" sz="665" b="0" i="0" dirty="0">
                  <a:solidFill>
                    <a:schemeClr val="tx1">
                      <a:alpha val="60000"/>
                    </a:schemeClr>
                  </a:solidFill>
                  <a:latin typeface="IBM Plex Sans" charset="0"/>
                  <a:ea typeface="IBM Plex Sans" charset="0"/>
                  <a:cs typeface="IBM Plex Sans" charset="0"/>
                </a:rPr>
                <a:t>2018 IBM Corporation</a:t>
              </a:r>
              <a:r>
                <a:rPr lang="en-US" sz="665" b="0" i="0" baseline="0" dirty="0">
                  <a:solidFill>
                    <a:schemeClr val="tx1">
                      <a:alpha val="60000"/>
                    </a:schemeClr>
                  </a:solidFill>
                  <a:latin typeface="IBM Plex Sans" charset="0"/>
                  <a:ea typeface="IBM Plex Sans" charset="0"/>
                  <a:cs typeface="IBM Plex Sans" charset="0"/>
                </a:rPr>
                <a:t>              </a:t>
              </a:r>
              <a:r>
                <a:rPr lang="en-US" sz="665" b="0" i="0" dirty="0">
                  <a:solidFill>
                    <a:schemeClr val="tx1">
                      <a:alpha val="60000"/>
                    </a:schemeClr>
                  </a:solidFill>
                  <a:latin typeface="IBM Plex Sans" charset="0"/>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665" b="0" i="0" dirty="0">
                  <a:solidFill>
                    <a:schemeClr val="tx1">
                      <a:alpha val="60000"/>
                    </a:schemeClr>
                  </a:solidFill>
                  <a:latin typeface="IBM Plex Sans" charset="0"/>
                  <a:ea typeface="IBM Plex Sans" charset="0"/>
                  <a:cs typeface="IBM Plex Sans" charset="0"/>
                </a:rPr>
                <a:t> </a:t>
              </a:r>
              <a:fld id="{7C9968D1-C8E5-4FE3-AED4-7D4518C301B3}" type="datetime3">
                <a:rPr lang="en-US" sz="665"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4 March 2020</a:t>
              </a:fld>
              <a:endParaRPr lang="en-US" sz="665" b="0" i="0" dirty="0">
                <a:solidFill>
                  <a:schemeClr val="tx1">
                    <a:alpha val="60000"/>
                  </a:schemeClr>
                </a:solidFill>
                <a:latin typeface="IBM Plex Sans" charset="0"/>
                <a:ea typeface="IBM Plex Sans" charset="0"/>
                <a:cs typeface="IBM Plex Sans" charset="0"/>
              </a:endParaRPr>
            </a:p>
          </p:txBody>
        </p:sp>
      </p:grpSp>
      <p:sp>
        <p:nvSpPr>
          <p:cNvPr id="22" name="Slide Number Placeholder 2"/>
          <p:cNvSpPr txBox="1">
            <a:spLocks/>
          </p:cNvSpPr>
          <p:nvPr userDrawn="1"/>
        </p:nvSpPr>
        <p:spPr>
          <a:xfrm>
            <a:off x="379049" y="6578160"/>
            <a:ext cx="273232" cy="182542"/>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smtClean="0">
                <a:solidFill>
                  <a:schemeClr val="tx1"/>
                </a:solidFill>
                <a:latin typeface="IBM Plex Sans" charset="0"/>
                <a:ea typeface="IBM Plex Sans" charset="0"/>
                <a:cs typeface="IBM Plex Sans" charset="0"/>
              </a:rPr>
              <a:pPr algn="l"/>
              <a:t>‹#›</a:t>
            </a:fld>
            <a:endParaRPr lang="en-US" sz="667" b="0" i="0"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32382234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3962327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
        <p:nvSpPr>
          <p:cNvPr id="7"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6" name="Picture 5">
            <a:extLst>
              <a:ext uri="{FF2B5EF4-FFF2-40B4-BE49-F238E27FC236}">
                <a16:creationId xmlns:a16="http://schemas.microsoft.com/office/drawing/2014/main" id="{70C95D5B-5689-1646-A684-903A0326FDCE}"/>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1109304" y="6248527"/>
            <a:ext cx="777897" cy="314151"/>
          </a:xfrm>
          <a:prstGeom prst="rect">
            <a:avLst/>
          </a:prstGeom>
        </p:spPr>
      </p:pic>
    </p:spTree>
    <p:extLst>
      <p:ext uri="{BB962C8B-B14F-4D97-AF65-F5344CB8AC3E}">
        <p14:creationId xmlns:p14="http://schemas.microsoft.com/office/powerpoint/2010/main" val="42301466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_Cover Slide">
    <p:spTree>
      <p:nvGrpSpPr>
        <p:cNvPr id="1" name=""/>
        <p:cNvGrpSpPr/>
        <p:nvPr/>
      </p:nvGrpSpPr>
      <p:grpSpPr>
        <a:xfrm>
          <a:off x="0" y="0"/>
          <a:ext cx="0" cy="0"/>
          <a:chOff x="0" y="0"/>
          <a:chExt cx="0" cy="0"/>
        </a:xfrm>
      </p:grpSpPr>
      <p:sp>
        <p:nvSpPr>
          <p:cNvPr id="2" name="Rectangle 1"/>
          <p:cNvSpPr/>
          <p:nvPr userDrawn="1"/>
        </p:nvSpPr>
        <p:spPr>
          <a:xfrm>
            <a:off x="-9917" y="0"/>
            <a:ext cx="12201916" cy="68580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600" dirty="0" err="1">
              <a:solidFill>
                <a:srgbClr val="FFFFFF"/>
              </a:solidFill>
              <a:latin typeface="Arial"/>
              <a:cs typeface="Arial"/>
            </a:endParaRPr>
          </a:p>
        </p:txBody>
      </p:sp>
      <p:sp>
        <p:nvSpPr>
          <p:cNvPr id="4" name="Title 3"/>
          <p:cNvSpPr>
            <a:spLocks noGrp="1"/>
          </p:cNvSpPr>
          <p:nvPr>
            <p:ph type="title"/>
          </p:nvPr>
        </p:nvSpPr>
        <p:spPr>
          <a:xfrm>
            <a:off x="294884"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94884" y="6437376"/>
            <a:ext cx="8534400" cy="182880"/>
          </a:xfrm>
        </p:spPr>
        <p:txBody>
          <a:bodyPr/>
          <a:lstStyle>
            <a:lvl1pPr>
              <a:defRPr>
                <a:solidFill>
                  <a:schemeClr val="bg2"/>
                </a:solidFill>
              </a:defRPr>
            </a:lvl1pPr>
          </a:lstStyle>
          <a:p>
            <a:r>
              <a:rPr lang="en-US"/>
              <a:t>Data and AI Forum / © 2019 IBM Corporation  </a:t>
            </a:r>
            <a:endParaRPr lang="en-US" dirty="0"/>
          </a:p>
        </p:txBody>
      </p:sp>
      <p:pic>
        <p:nvPicPr>
          <p:cNvPr id="7" name="Picture 6">
            <a:extLst>
              <a:ext uri="{FF2B5EF4-FFF2-40B4-BE49-F238E27FC236}">
                <a16:creationId xmlns:a16="http://schemas.microsoft.com/office/drawing/2014/main" id="{AD580B8D-1226-6747-A2C6-FBD3FDB5B9DE}"/>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1109304" y="6248527"/>
            <a:ext cx="777897" cy="314151"/>
          </a:xfrm>
          <a:prstGeom prst="rect">
            <a:avLst/>
          </a:prstGeom>
        </p:spPr>
      </p:pic>
    </p:spTree>
    <p:extLst>
      <p:ext uri="{BB962C8B-B14F-4D97-AF65-F5344CB8AC3E}">
        <p14:creationId xmlns:p14="http://schemas.microsoft.com/office/powerpoint/2010/main" val="23159615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over Slide">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pic>
        <p:nvPicPr>
          <p:cNvPr id="6" name="Picture 5">
            <a:extLst>
              <a:ext uri="{FF2B5EF4-FFF2-40B4-BE49-F238E27FC236}">
                <a16:creationId xmlns:a16="http://schemas.microsoft.com/office/drawing/2014/main" id="{73F49AA2-DF6E-584F-984A-1804FD5B28AA}"/>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1109304" y="6248527"/>
            <a:ext cx="777897" cy="314151"/>
          </a:xfrm>
          <a:prstGeom prst="rect">
            <a:avLst/>
          </a:prstGeom>
        </p:spPr>
      </p:pic>
      <p:sp>
        <p:nvSpPr>
          <p:cNvPr id="9" name="Picture Placeholder 8">
            <a:extLst>
              <a:ext uri="{FF2B5EF4-FFF2-40B4-BE49-F238E27FC236}">
                <a16:creationId xmlns:a16="http://schemas.microsoft.com/office/drawing/2014/main" id="{695F53A0-1EE2-2743-8CD5-F9BA9BA2F33A}"/>
              </a:ext>
            </a:extLst>
          </p:cNvPr>
          <p:cNvSpPr>
            <a:spLocks noGrp="1"/>
          </p:cNvSpPr>
          <p:nvPr>
            <p:ph type="pic" sz="quarter" idx="12"/>
          </p:nvPr>
        </p:nvSpPr>
        <p:spPr>
          <a:xfrm>
            <a:off x="5791200" y="0"/>
            <a:ext cx="6400800" cy="6858000"/>
          </a:xfrm>
        </p:spPr>
        <p:txBody>
          <a:bodyPr/>
          <a:lstStyle/>
          <a:p>
            <a:r>
              <a:rPr lang="en-US"/>
              <a:t>Click icon to add picture</a:t>
            </a:r>
            <a:endParaRPr lang="en-US" dirty="0"/>
          </a:p>
        </p:txBody>
      </p:sp>
      <p:pic>
        <p:nvPicPr>
          <p:cNvPr id="35" name="Picture 34">
            <a:extLst>
              <a:ext uri="{FF2B5EF4-FFF2-40B4-BE49-F238E27FC236}">
                <a16:creationId xmlns:a16="http://schemas.microsoft.com/office/drawing/2014/main" id="{23FAC7E0-3CA4-E144-9F67-69ACC30A7BDB}"/>
              </a:ext>
            </a:extLst>
          </p:cNvPr>
          <p:cNvPicPr>
            <a:picLocks noChangeAspect="1"/>
          </p:cNvPicPr>
          <p:nvPr userDrawn="1"/>
        </p:nvPicPr>
        <p:blipFill rotWithShape="1">
          <a:blip r:embed="rId3"/>
          <a:srcRect l="-186" t="11158" r="10186" b="10988"/>
          <a:stretch/>
        </p:blipFill>
        <p:spPr>
          <a:xfrm>
            <a:off x="5888477" y="2"/>
            <a:ext cx="6303523" cy="6244165"/>
          </a:xfrm>
          <a:prstGeom prst="rect">
            <a:avLst/>
          </a:prstGeom>
        </p:spPr>
      </p:pic>
    </p:spTree>
    <p:extLst>
      <p:ext uri="{BB962C8B-B14F-4D97-AF65-F5344CB8AC3E}">
        <p14:creationId xmlns:p14="http://schemas.microsoft.com/office/powerpoint/2010/main" val="3784103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706E-B0AA-0548-B0C1-7C9DB2DEC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C5FAF1-4D97-3A4D-91B8-FA7A25F7D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8AAEF4-EBB4-704F-94C7-1C4B650F1D32}"/>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9D76B2E6-8524-4346-AEAD-779CDFEC5051}"/>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2934DC7-801A-4741-9081-7204855DADEE}"/>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31491617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6" name="Footer Placeholder 1"/>
          <p:cNvSpPr>
            <a:spLocks noGrp="1"/>
          </p:cNvSpPr>
          <p:nvPr>
            <p:ph type="ftr" sz="quarter" idx="12"/>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9257998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0771171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4620867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a:t>Click icon to add picture</a:t>
            </a:r>
            <a:endParaRPr lang="en-US" dirty="0"/>
          </a:p>
        </p:txBody>
      </p:sp>
      <p:sp>
        <p:nvSpPr>
          <p:cNvPr id="11"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4985278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6940226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8275327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0889848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3166718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0121836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93334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AE14-B602-FD43-B770-C9548BE5D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94667-88E6-CC46-B4B8-BAE3C78D55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1D6278-E33D-6D4A-A8A0-B860D95070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6D5DC5-3539-314A-A642-6DCF2A414B9A}"/>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6" name="Footer Placeholder 5">
            <a:extLst>
              <a:ext uri="{FF2B5EF4-FFF2-40B4-BE49-F238E27FC236}">
                <a16:creationId xmlns:a16="http://schemas.microsoft.com/office/drawing/2014/main" id="{34B9357B-5B7F-124E-B50B-53C72A9815CA}"/>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5C198D4-896A-4946-A23D-94710BB9AA88}"/>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12389557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7227215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1172300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332132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5354539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9937646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8012602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56342098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2082980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1083248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75241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F0A6-BCCF-6748-AED7-2240533AF1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816D4F-A7CA-7041-B030-6B2565B20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16B3-2D6B-7547-AFEE-86FB6BBC78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4E658B-A269-DA48-AF2C-C2E03E0E18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A14CDE-3AF0-2F4D-8FA5-883AFD6351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AF6DDD-B280-8946-9622-844D9E4B96F4}"/>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8" name="Footer Placeholder 7">
            <a:extLst>
              <a:ext uri="{FF2B5EF4-FFF2-40B4-BE49-F238E27FC236}">
                <a16:creationId xmlns:a16="http://schemas.microsoft.com/office/drawing/2014/main" id="{B139FEFC-681C-8F43-8492-96A38B667C29}"/>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ED63D8B5-4684-A54B-990F-AEABBA4CC67D}"/>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36368456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3799715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2154747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727592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5371328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8542849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8384883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6676551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a:t>Click icon to add picture</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3438041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54864578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112209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6199-9D65-AF42-9780-9ED578120F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2678B4-FB1C-1E4E-A99A-8469853225AA}"/>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4" name="Footer Placeholder 3">
            <a:extLst>
              <a:ext uri="{FF2B5EF4-FFF2-40B4-BE49-F238E27FC236}">
                <a16:creationId xmlns:a16="http://schemas.microsoft.com/office/drawing/2014/main" id="{DC78C2D2-8C05-3548-88CA-5A6E067FBFA7}"/>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BDB467C-591D-9641-8942-099DAFDC186F}"/>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348152887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53548655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28197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93155692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pic>
        <p:nvPicPr>
          <p:cNvPr id="7" name="Picture 6">
            <a:extLst>
              <a:ext uri="{FF2B5EF4-FFF2-40B4-BE49-F238E27FC236}">
                <a16:creationId xmlns:a16="http://schemas.microsoft.com/office/drawing/2014/main" id="{C6CCB000-DED0-E349-AC95-E5BDF8ECD1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34604" y="3078270"/>
            <a:ext cx="1722792" cy="701463"/>
          </a:xfrm>
          <a:prstGeom prst="rect">
            <a:avLst/>
          </a:prstGeom>
        </p:spPr>
      </p:pic>
    </p:spTree>
    <p:extLst>
      <p:ext uri="{BB962C8B-B14F-4D97-AF65-F5344CB8AC3E}">
        <p14:creationId xmlns:p14="http://schemas.microsoft.com/office/powerpoint/2010/main" val="24931668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3048000" cy="6864096"/>
          </a:xfrm>
          <a:solidFill>
            <a:srgbClr val="031973"/>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6096000" y="0"/>
            <a:ext cx="3048000"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9144000" y="0"/>
            <a:ext cx="3048000" cy="6864096"/>
          </a:xfrm>
          <a:solidFill>
            <a:srgbClr val="6BA5FF"/>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751376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tent - Title 1 Line">
    <p:bg>
      <p:bgPr>
        <a:solidFill>
          <a:srgbClr val="000000"/>
        </a:soli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2" y="387903"/>
            <a:ext cx="6024452" cy="618691"/>
          </a:xfrm>
        </p:spPr>
        <p:txBody>
          <a:bodyPr>
            <a:noAutofit/>
          </a:bodyPr>
          <a:lstStyle>
            <a:lvl1pPr marL="0" indent="0" fontAlgn="t">
              <a:buFontTx/>
              <a:buNone/>
              <a:defRPr sz="3467" baseline="0">
                <a:solidFill>
                  <a:srgbClr val="0F6FFF"/>
                </a:solidFill>
                <a:latin typeface="Arial" charset="0"/>
              </a:defRPr>
            </a:lvl1pPr>
          </a:lstStyle>
          <a:p>
            <a:r>
              <a:rPr lang="en-US" dirty="0"/>
              <a:t>One line headline goes here</a:t>
            </a:r>
          </a:p>
        </p:txBody>
      </p:sp>
      <p:sp>
        <p:nvSpPr>
          <p:cNvPr id="6" name="Text Placeholder 5"/>
          <p:cNvSpPr>
            <a:spLocks noGrp="1"/>
          </p:cNvSpPr>
          <p:nvPr>
            <p:ph type="body" sz="quarter" idx="13" hasCustomPrompt="1"/>
          </p:nvPr>
        </p:nvSpPr>
        <p:spPr>
          <a:xfrm>
            <a:off x="266702" y="1121941"/>
            <a:ext cx="10909300" cy="4306359"/>
          </a:xfrm>
        </p:spPr>
        <p:txBody>
          <a:bodyPr numCol="2" spcCol="617220"/>
          <a:lstStyle>
            <a:lvl1pPr marL="0" marR="0" indent="0" algn="l" defTabSz="914377" rtl="0" eaLnBrk="1" fontAlgn="auto" latinLnBrk="0" hangingPunct="1">
              <a:lnSpc>
                <a:spcPct val="90000"/>
              </a:lnSpc>
              <a:spcBef>
                <a:spcPts val="0"/>
              </a:spcBef>
              <a:spcAft>
                <a:spcPts val="1200"/>
              </a:spcAft>
              <a:buClrTx/>
              <a:buSzTx/>
              <a:buFont typeface="Arial"/>
              <a:buNone/>
              <a:tabLst/>
              <a:defRPr lang="en-US" sz="1867" kern="1200" baseline="0">
                <a:solidFill>
                  <a:schemeClr val="bg1"/>
                </a:solidFill>
                <a:effectLst/>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sz="1867" dirty="0">
                <a:effectLst/>
                <a:latin typeface="+mn-lt"/>
                <a:ea typeface="ＭＳ 明朝"/>
                <a:cs typeface="Times New Roman"/>
              </a:rPr>
              <a:t>Copy goes here for two column </a:t>
            </a:r>
            <a:r>
              <a:rPr lang="en-US" sz="1867" dirty="0" err="1">
                <a:effectLst/>
                <a:latin typeface="+mn-lt"/>
                <a:ea typeface="ＭＳ 明朝"/>
                <a:cs typeface="Times New Roman"/>
              </a:rPr>
              <a:t>lorem</a:t>
            </a:r>
            <a:r>
              <a:rPr lang="en-US" sz="1867" dirty="0">
                <a:effectLst/>
                <a:latin typeface="+mn-lt"/>
                <a:ea typeface="ＭＳ 明朝"/>
                <a:cs typeface="Times New Roman"/>
              </a:rPr>
              <a:t> </a:t>
            </a:r>
            <a:r>
              <a:rPr lang="en-US" sz="1867" dirty="0" err="1">
                <a:effectLst/>
                <a:latin typeface="+mn-lt"/>
                <a:ea typeface="ＭＳ 明朝"/>
                <a:cs typeface="Times New Roman"/>
              </a:rPr>
              <a:t>ipsum</a:t>
            </a:r>
            <a:r>
              <a:rPr lang="en-US" sz="1867" dirty="0">
                <a:effectLst/>
                <a:latin typeface="+mn-lt"/>
                <a:ea typeface="ＭＳ 明朝"/>
                <a:cs typeface="Times New Roman"/>
              </a:rPr>
              <a:t> </a:t>
            </a:r>
            <a:r>
              <a:rPr lang="en-US" sz="1867" dirty="0" err="1">
                <a:effectLst/>
                <a:latin typeface="+mn-lt"/>
                <a:ea typeface="ＭＳ 明朝"/>
                <a:cs typeface="Times New Roman"/>
              </a:rPr>
              <a:t>dolar</a:t>
            </a:r>
            <a:r>
              <a:rPr lang="en-US" sz="1867" dirty="0">
                <a:effectLst/>
                <a:latin typeface="+mn-lt"/>
                <a:ea typeface="ＭＳ 明朝"/>
                <a:cs typeface="Times New Roman"/>
              </a:rPr>
              <a:t> sit </a:t>
            </a:r>
            <a:r>
              <a:rPr lang="en-US" sz="1867" dirty="0" err="1">
                <a:effectLst/>
                <a:latin typeface="+mn-lt"/>
                <a:ea typeface="ＭＳ 明朝"/>
                <a:cs typeface="Times New Roman"/>
              </a:rPr>
              <a:t>amet</a:t>
            </a:r>
            <a:r>
              <a:rPr lang="en-US" sz="1867" dirty="0">
                <a:effectLst/>
                <a:latin typeface="+mn-lt"/>
                <a:ea typeface="ＭＳ 明朝"/>
                <a:cs typeface="Times New Roman"/>
              </a:rPr>
              <a:t>, </a:t>
            </a:r>
            <a:r>
              <a:rPr lang="en-US" sz="1867" dirty="0" err="1">
                <a:effectLst/>
                <a:latin typeface="+mn-lt"/>
                <a:ea typeface="ＭＳ 明朝"/>
                <a:cs typeface="Times New Roman"/>
              </a:rPr>
              <a:t>consectetur</a:t>
            </a:r>
            <a:r>
              <a:rPr lang="en-US" sz="1867" dirty="0">
                <a:effectLst/>
                <a:latin typeface="+mn-lt"/>
                <a:ea typeface="ＭＳ 明朝"/>
                <a:cs typeface="Times New Roman"/>
              </a:rPr>
              <a:t> </a:t>
            </a:r>
            <a:r>
              <a:rPr lang="en-US" sz="1867" dirty="0" err="1">
                <a:effectLst/>
                <a:latin typeface="+mn-lt"/>
                <a:ea typeface="ＭＳ 明朝"/>
                <a:cs typeface="Times New Roman"/>
              </a:rPr>
              <a:t>adipiscing</a:t>
            </a:r>
            <a:r>
              <a:rPr lang="en-US" sz="1867" dirty="0">
                <a:effectLst/>
                <a:latin typeface="+mn-lt"/>
                <a:ea typeface="ＭＳ 明朝"/>
                <a:cs typeface="Times New Roman"/>
              </a:rPr>
              <a:t> </a:t>
            </a:r>
            <a:r>
              <a:rPr lang="en-US" sz="1867" dirty="0" err="1">
                <a:effectLst/>
                <a:latin typeface="+mn-lt"/>
                <a:ea typeface="ＭＳ 明朝"/>
                <a:cs typeface="Times New Roman"/>
              </a:rPr>
              <a:t>elit</a:t>
            </a:r>
            <a:r>
              <a:rPr lang="en-US" sz="1867" dirty="0">
                <a:effectLst/>
                <a:latin typeface="+mn-lt"/>
                <a:ea typeface="ＭＳ 明朝"/>
                <a:cs typeface="Times New Roman"/>
              </a:rPr>
              <a:t>. </a:t>
            </a:r>
            <a:r>
              <a:rPr lang="en-US" sz="1867" dirty="0" err="1">
                <a:effectLst/>
                <a:latin typeface="+mn-lt"/>
                <a:ea typeface="ＭＳ 明朝"/>
                <a:cs typeface="Times New Roman"/>
              </a:rPr>
              <a:t>Donec</a:t>
            </a:r>
            <a:r>
              <a:rPr lang="en-US" sz="1867" dirty="0">
                <a:effectLst/>
                <a:latin typeface="+mn-lt"/>
                <a:ea typeface="ＭＳ 明朝"/>
                <a:cs typeface="Times New Roman"/>
              </a:rPr>
              <a:t> </a:t>
            </a:r>
            <a:r>
              <a:rPr lang="en-US" sz="1867" dirty="0" err="1">
                <a:effectLst/>
                <a:latin typeface="+mn-lt"/>
                <a:ea typeface="ＭＳ 明朝"/>
                <a:cs typeface="Times New Roman"/>
              </a:rPr>
              <a:t>vehicula</a:t>
            </a:r>
            <a:r>
              <a:rPr lang="en-US" sz="1867" dirty="0">
                <a:effectLst/>
                <a:latin typeface="+mn-lt"/>
                <a:ea typeface="ＭＳ 明朝"/>
                <a:cs typeface="Times New Roman"/>
              </a:rPr>
              <a:t> </a:t>
            </a:r>
            <a:r>
              <a:rPr lang="en-US" sz="1867" dirty="0" err="1">
                <a:effectLst/>
                <a:latin typeface="+mn-lt"/>
                <a:ea typeface="ＭＳ 明朝"/>
                <a:cs typeface="Times New Roman"/>
              </a:rPr>
              <a:t>lorem</a:t>
            </a:r>
            <a:r>
              <a:rPr lang="en-US" sz="1867" dirty="0">
                <a:effectLst/>
                <a:latin typeface="+mn-lt"/>
                <a:ea typeface="ＭＳ 明朝"/>
                <a:cs typeface="Times New Roman"/>
              </a:rPr>
              <a:t> </a:t>
            </a:r>
            <a:r>
              <a:rPr lang="en-US" sz="1867" dirty="0" err="1">
                <a:effectLst/>
                <a:latin typeface="+mn-lt"/>
                <a:ea typeface="ＭＳ 明朝"/>
                <a:cs typeface="Times New Roman"/>
              </a:rPr>
              <a:t>enim</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convallis</a:t>
            </a:r>
            <a:r>
              <a:rPr lang="en-US" sz="1867" dirty="0">
                <a:effectLst/>
                <a:latin typeface="+mn-lt"/>
                <a:ea typeface="ＭＳ 明朝"/>
                <a:cs typeface="Times New Roman"/>
              </a:rPr>
              <a:t> lacus </a:t>
            </a:r>
            <a:r>
              <a:rPr lang="en-US" sz="1867" dirty="0" err="1">
                <a:effectLst/>
                <a:latin typeface="+mn-lt"/>
                <a:ea typeface="ＭＳ 明朝"/>
                <a:cs typeface="Times New Roman"/>
              </a:rPr>
              <a:t>sodales</a:t>
            </a:r>
            <a:r>
              <a:rPr lang="en-US" sz="1867" dirty="0">
                <a:effectLst/>
                <a:latin typeface="+mn-lt"/>
                <a:ea typeface="ＭＳ 明朝"/>
                <a:cs typeface="Times New Roman"/>
              </a:rPr>
              <a:t> in.</a:t>
            </a:r>
            <a:endParaRPr lang="en-US" sz="1200" dirty="0">
              <a:effectLst/>
              <a:latin typeface="Cambria"/>
              <a:ea typeface="ＭＳ 明朝"/>
              <a:cs typeface="Times New Roman"/>
            </a:endParaRPr>
          </a:p>
          <a:p>
            <a:r>
              <a:rPr lang="en-US" sz="1867" dirty="0">
                <a:effectLst/>
                <a:latin typeface="+mn-lt"/>
                <a:ea typeface="ＭＳ 明朝"/>
                <a:cs typeface="Times New Roman"/>
              </a:rPr>
              <a:t>In </a:t>
            </a:r>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neque</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velit</a:t>
            </a:r>
            <a:r>
              <a:rPr lang="en-US" sz="1867" dirty="0">
                <a:effectLst/>
                <a:latin typeface="+mn-lt"/>
                <a:ea typeface="ＭＳ 明朝"/>
                <a:cs typeface="Times New Roman"/>
              </a:rPr>
              <a:t>. </a:t>
            </a:r>
            <a:r>
              <a:rPr lang="en-US" sz="1867" dirty="0" err="1">
                <a:effectLst/>
                <a:latin typeface="+mn-lt"/>
                <a:ea typeface="ＭＳ 明朝"/>
                <a:cs typeface="Times New Roman"/>
              </a:rPr>
              <a:t>Praesent</a:t>
            </a:r>
            <a:r>
              <a:rPr lang="en-US" sz="1867" dirty="0">
                <a:effectLst/>
                <a:latin typeface="+mn-lt"/>
                <a:ea typeface="ＭＳ 明朝"/>
                <a:cs typeface="Times New Roman"/>
              </a:rPr>
              <a:t> non </a:t>
            </a:r>
            <a:r>
              <a:rPr lang="en-US" sz="1867" dirty="0" err="1">
                <a:effectLst/>
                <a:latin typeface="+mn-lt"/>
                <a:ea typeface="ＭＳ 明朝"/>
                <a:cs typeface="Times New Roman"/>
              </a:rPr>
              <a:t>feugiat</a:t>
            </a:r>
            <a:r>
              <a:rPr lang="en-US" sz="1867" dirty="0">
                <a:effectLst/>
                <a:latin typeface="+mn-lt"/>
                <a:ea typeface="ＭＳ 明朝"/>
                <a:cs typeface="Times New Roman"/>
              </a:rPr>
              <a:t> </a:t>
            </a:r>
            <a:r>
              <a:rPr lang="en-US" sz="1867" dirty="0" err="1">
                <a:effectLst/>
                <a:latin typeface="+mn-lt"/>
                <a:ea typeface="ＭＳ 明朝"/>
                <a:cs typeface="Times New Roman"/>
              </a:rPr>
              <a:t>sapien</a:t>
            </a:r>
            <a:r>
              <a:rPr lang="en-US" sz="1867" dirty="0">
                <a:effectLst/>
                <a:latin typeface="+mn-lt"/>
                <a:ea typeface="ＭＳ 明朝"/>
                <a:cs typeface="Times New Roman"/>
              </a:rPr>
              <a:t>, </a:t>
            </a:r>
            <a:r>
              <a:rPr lang="en-US" sz="1867" dirty="0" err="1">
                <a:effectLst/>
                <a:latin typeface="+mn-lt"/>
                <a:ea typeface="ＭＳ 明朝"/>
                <a:cs typeface="Times New Roman"/>
              </a:rPr>
              <a:t>sed</a:t>
            </a:r>
            <a:r>
              <a:rPr lang="en-US" sz="1867" dirty="0">
                <a:effectLst/>
                <a:latin typeface="+mn-lt"/>
                <a:ea typeface="ＭＳ 明朝"/>
                <a:cs typeface="Times New Roman"/>
              </a:rPr>
              <a:t> </a:t>
            </a:r>
            <a:r>
              <a:rPr lang="en-US" sz="1867" dirty="0" err="1">
                <a:effectLst/>
                <a:latin typeface="+mn-lt"/>
                <a:ea typeface="ＭＳ 明朝"/>
                <a:cs typeface="Times New Roman"/>
              </a:rPr>
              <a:t>rhoncus</a:t>
            </a:r>
            <a:r>
              <a:rPr lang="en-US" sz="1867" dirty="0">
                <a:effectLst/>
                <a:latin typeface="+mn-lt"/>
                <a:ea typeface="ＭＳ 明朝"/>
                <a:cs typeface="Times New Roman"/>
              </a:rPr>
              <a:t>.</a:t>
            </a:r>
            <a:endParaRPr lang="en-US" sz="1200" dirty="0">
              <a:effectLst/>
              <a:latin typeface="Cambria"/>
              <a:ea typeface="ＭＳ 明朝"/>
              <a:cs typeface="Times New Roman"/>
            </a:endParaRPr>
          </a:p>
          <a:p>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wisi</a:t>
            </a:r>
            <a:r>
              <a:rPr lang="en-US" sz="1867" dirty="0">
                <a:effectLst/>
                <a:latin typeface="+mn-lt"/>
                <a:ea typeface="ＭＳ 明朝"/>
                <a:cs typeface="Times New Roman"/>
              </a:rPr>
              <a:t> </a:t>
            </a:r>
            <a:r>
              <a:rPr lang="en-US" sz="1867" dirty="0" err="1">
                <a:effectLst/>
                <a:latin typeface="+mn-lt"/>
                <a:ea typeface="ＭＳ 明朝"/>
                <a:cs typeface="Times New Roman"/>
              </a:rPr>
              <a:t>enim</a:t>
            </a:r>
            <a:r>
              <a:rPr lang="en-US" sz="1867" dirty="0">
                <a:effectLst/>
                <a:latin typeface="+mn-lt"/>
                <a:ea typeface="ＭＳ 明朝"/>
                <a:cs typeface="Times New Roman"/>
              </a:rPr>
              <a:t> ad minim </a:t>
            </a:r>
            <a:r>
              <a:rPr lang="en-US" sz="1867" dirty="0" err="1">
                <a:effectLst/>
                <a:latin typeface="+mn-lt"/>
                <a:ea typeface="ＭＳ 明朝"/>
                <a:cs typeface="Times New Roman"/>
              </a:rPr>
              <a:t>veniam</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nostrud</a:t>
            </a:r>
            <a:r>
              <a:rPr lang="en-US" sz="1867" dirty="0">
                <a:effectLst/>
                <a:latin typeface="+mn-lt"/>
                <a:ea typeface="ＭＳ 明朝"/>
                <a:cs typeface="Times New Roman"/>
              </a:rPr>
              <a:t> </a:t>
            </a:r>
            <a:r>
              <a:rPr lang="en-US" sz="1867" dirty="0" err="1">
                <a:effectLst/>
                <a:latin typeface="+mn-lt"/>
                <a:ea typeface="ＭＳ 明朝"/>
                <a:cs typeface="Times New Roman"/>
              </a:rPr>
              <a:t>exerci</a:t>
            </a:r>
            <a:r>
              <a:rPr lang="en-US" sz="1867" dirty="0">
                <a:effectLst/>
                <a:latin typeface="+mn-lt"/>
                <a:ea typeface="ＭＳ 明朝"/>
                <a:cs typeface="Times New Roman"/>
              </a:rPr>
              <a:t> </a:t>
            </a:r>
            <a:r>
              <a:rPr lang="en-US" sz="1867" dirty="0" err="1">
                <a:effectLst/>
                <a:latin typeface="+mn-lt"/>
                <a:ea typeface="ＭＳ 明朝"/>
                <a:cs typeface="Times New Roman"/>
              </a:rPr>
              <a:t>tation</a:t>
            </a:r>
            <a:r>
              <a:rPr lang="en-US" sz="1867" dirty="0">
                <a:effectLst/>
                <a:latin typeface="+mn-lt"/>
                <a:ea typeface="ＭＳ 明朝"/>
                <a:cs typeface="Times New Roman"/>
              </a:rPr>
              <a:t> </a:t>
            </a:r>
            <a:r>
              <a:rPr lang="en-US" sz="1867" dirty="0" err="1">
                <a:effectLst/>
                <a:latin typeface="+mn-lt"/>
                <a:ea typeface="ＭＳ 明朝"/>
                <a:cs typeface="Times New Roman"/>
              </a:rPr>
              <a:t>ullamcorper</a:t>
            </a:r>
            <a:r>
              <a:rPr lang="en-US" sz="1867" dirty="0">
                <a:effectLst/>
                <a:latin typeface="+mn-lt"/>
                <a:ea typeface="ＭＳ 明朝"/>
                <a:cs typeface="Times New Roman"/>
              </a:rPr>
              <a:t> </a:t>
            </a:r>
            <a:r>
              <a:rPr lang="en-US" sz="1867" dirty="0" err="1">
                <a:effectLst/>
                <a:latin typeface="+mn-lt"/>
                <a:ea typeface="ＭＳ 明朝"/>
                <a:cs typeface="Times New Roman"/>
              </a:rPr>
              <a:t>suscipit</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nisl</a:t>
            </a:r>
            <a:r>
              <a:rPr lang="en-US" sz="1867" dirty="0">
                <a:effectLst/>
                <a:latin typeface="+mn-lt"/>
                <a:ea typeface="ＭＳ 明朝"/>
                <a:cs typeface="Times New Roman"/>
              </a:rPr>
              <a:t> </a:t>
            </a:r>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aliquip</a:t>
            </a:r>
            <a:r>
              <a:rPr lang="en-US" sz="1867" dirty="0">
                <a:effectLst/>
                <a:latin typeface="+mn-lt"/>
                <a:ea typeface="ＭＳ 明朝"/>
                <a:cs typeface="Times New Roman"/>
              </a:rPr>
              <a:t> ex </a:t>
            </a:r>
            <a:r>
              <a:rPr lang="en-US" sz="1867" dirty="0" err="1">
                <a:effectLst/>
                <a:latin typeface="+mn-lt"/>
                <a:ea typeface="ＭＳ 明朝"/>
                <a:cs typeface="Times New Roman"/>
              </a:rPr>
              <a:t>ea</a:t>
            </a:r>
            <a:r>
              <a:rPr lang="en-US" sz="1867" dirty="0">
                <a:effectLst/>
                <a:latin typeface="+mn-lt"/>
                <a:ea typeface="ＭＳ 明朝"/>
                <a:cs typeface="Times New Roman"/>
              </a:rPr>
              <a:t> </a:t>
            </a:r>
            <a:r>
              <a:rPr lang="en-US" sz="1867" dirty="0" err="1">
                <a:effectLst/>
                <a:latin typeface="+mn-lt"/>
                <a:ea typeface="ＭＳ 明朝"/>
                <a:cs typeface="Times New Roman"/>
              </a:rPr>
              <a:t>commodo</a:t>
            </a:r>
            <a:r>
              <a:rPr lang="en-US" sz="1867" dirty="0">
                <a:effectLst/>
                <a:latin typeface="+mn-lt"/>
                <a:ea typeface="ＭＳ 明朝"/>
                <a:cs typeface="Times New Roman"/>
              </a:rPr>
              <a:t> </a:t>
            </a:r>
            <a:r>
              <a:rPr lang="en-US" sz="1867" dirty="0" err="1">
                <a:effectLst/>
                <a:latin typeface="+mn-lt"/>
                <a:ea typeface="ＭＳ 明朝"/>
                <a:cs typeface="Times New Roman"/>
              </a:rPr>
              <a:t>consequat</a:t>
            </a:r>
            <a:r>
              <a:rPr lang="en-US" sz="1867" dirty="0">
                <a:effectLst/>
                <a:latin typeface="+mn-lt"/>
                <a:ea typeface="ＭＳ 明朝"/>
                <a:cs typeface="Times New Roman"/>
              </a:rPr>
              <a:t>. </a:t>
            </a:r>
            <a:r>
              <a:rPr lang="en-US" sz="1867" dirty="0" err="1">
                <a:effectLst/>
                <a:latin typeface="+mn-lt"/>
                <a:ea typeface="ＭＳ 明朝"/>
                <a:cs typeface="Times New Roman"/>
              </a:rPr>
              <a:t>Duis</a:t>
            </a:r>
            <a:r>
              <a:rPr lang="en-US" sz="1867" dirty="0">
                <a:effectLst/>
                <a:latin typeface="+mn-lt"/>
                <a:ea typeface="ＭＳ 明朝"/>
                <a:cs typeface="Times New Roman"/>
              </a:rPr>
              <a:t> </a:t>
            </a:r>
            <a:r>
              <a:rPr lang="en-US" sz="1867" dirty="0" err="1">
                <a:effectLst/>
                <a:latin typeface="+mn-lt"/>
                <a:ea typeface="ＭＳ 明朝"/>
                <a:cs typeface="Times New Roman"/>
              </a:rPr>
              <a:t>autem</a:t>
            </a:r>
            <a:r>
              <a:rPr lang="en-US" sz="1867" dirty="0">
                <a:effectLst/>
                <a:latin typeface="+mn-lt"/>
                <a:ea typeface="ＭＳ 明朝"/>
                <a:cs typeface="Times New Roman"/>
              </a:rPr>
              <a:t> </a:t>
            </a:r>
            <a:r>
              <a:rPr lang="en-US" sz="1867" dirty="0" err="1">
                <a:effectLst/>
                <a:latin typeface="+mn-lt"/>
                <a:ea typeface="ＭＳ 明朝"/>
                <a:cs typeface="Times New Roman"/>
              </a:rPr>
              <a:t>vel</a:t>
            </a:r>
            <a:r>
              <a:rPr lang="en-US" sz="1867" dirty="0">
                <a:effectLst/>
                <a:latin typeface="+mn-lt"/>
                <a:ea typeface="ＭＳ 明朝"/>
                <a:cs typeface="Times New Roman"/>
              </a:rPr>
              <a:t> </a:t>
            </a:r>
            <a:r>
              <a:rPr lang="en-US" sz="1867" dirty="0" err="1">
                <a:effectLst/>
                <a:latin typeface="+mn-lt"/>
                <a:ea typeface="ＭＳ 明朝"/>
                <a:cs typeface="Times New Roman"/>
              </a:rPr>
              <a:t>eum</a:t>
            </a:r>
            <a:r>
              <a:rPr lang="en-US" sz="1867" dirty="0">
                <a:effectLst/>
                <a:latin typeface="+mn-lt"/>
                <a:ea typeface="ＭＳ 明朝"/>
                <a:cs typeface="Times New Roman"/>
              </a:rPr>
              <a:t> </a:t>
            </a:r>
            <a:r>
              <a:rPr lang="en-US" sz="1867" dirty="0" err="1">
                <a:effectLst/>
                <a:latin typeface="+mn-lt"/>
                <a:ea typeface="ＭＳ 明朝"/>
                <a:cs typeface="Times New Roman"/>
              </a:rPr>
              <a:t>iriure</a:t>
            </a:r>
            <a:r>
              <a:rPr lang="en-US" sz="1867" dirty="0">
                <a:effectLst/>
                <a:latin typeface="+mn-lt"/>
                <a:ea typeface="ＭＳ 明朝"/>
                <a:cs typeface="Times New Roman"/>
              </a:rPr>
              <a:t> dolor in </a:t>
            </a:r>
            <a:r>
              <a:rPr lang="en-US" sz="1867" dirty="0" err="1">
                <a:effectLst/>
                <a:latin typeface="+mn-lt"/>
                <a:ea typeface="ＭＳ 明朝"/>
                <a:cs typeface="Times New Roman"/>
              </a:rPr>
              <a:t>hendrerit</a:t>
            </a:r>
            <a:r>
              <a:rPr lang="en-US" sz="1867" dirty="0">
                <a:effectLst/>
                <a:latin typeface="+mn-lt"/>
                <a:ea typeface="ＭＳ 明朝"/>
                <a:cs typeface="Times New Roman"/>
              </a:rPr>
              <a:t> in </a:t>
            </a:r>
            <a:r>
              <a:rPr lang="en-US" sz="1867" dirty="0" err="1">
                <a:effectLst/>
                <a:latin typeface="+mn-lt"/>
                <a:ea typeface="ＭＳ 明朝"/>
                <a:cs typeface="Times New Roman"/>
              </a:rPr>
              <a:t>vulputate</a:t>
            </a:r>
            <a:r>
              <a:rPr lang="en-US" sz="1867" dirty="0">
                <a:effectLst/>
                <a:latin typeface="+mn-lt"/>
                <a:ea typeface="ＭＳ 明朝"/>
                <a:cs typeface="Times New Roman"/>
              </a:rPr>
              <a:t> </a:t>
            </a:r>
            <a:r>
              <a:rPr lang="en-US" sz="1867" dirty="0" err="1">
                <a:effectLst/>
                <a:latin typeface="+mn-lt"/>
                <a:ea typeface="ＭＳ 明朝"/>
                <a:cs typeface="Times New Roman"/>
              </a:rPr>
              <a:t>velit</a:t>
            </a:r>
            <a:r>
              <a:rPr lang="en-US" sz="1867" dirty="0">
                <a:effectLst/>
                <a:latin typeface="+mn-lt"/>
                <a:ea typeface="ＭＳ 明朝"/>
                <a:cs typeface="Times New Roman"/>
              </a:rPr>
              <a:t> </a:t>
            </a:r>
            <a:r>
              <a:rPr lang="en-US" sz="1867" dirty="0" err="1">
                <a:effectLst/>
                <a:latin typeface="+mn-lt"/>
                <a:ea typeface="ＭＳ 明朝"/>
                <a:cs typeface="Times New Roman"/>
              </a:rPr>
              <a:t>esse</a:t>
            </a:r>
            <a:r>
              <a:rPr lang="en-US" sz="1867" dirty="0">
                <a:effectLst/>
                <a:latin typeface="+mn-lt"/>
                <a:ea typeface="ＭＳ 明朝"/>
                <a:cs typeface="Times New Roman"/>
              </a:rPr>
              <a:t> </a:t>
            </a:r>
            <a:r>
              <a:rPr lang="en-US" sz="1867" dirty="0" err="1">
                <a:effectLst/>
                <a:latin typeface="+mn-lt"/>
                <a:ea typeface="ＭＳ 明朝"/>
                <a:cs typeface="Times New Roman"/>
              </a:rPr>
              <a:t>molestie</a:t>
            </a:r>
            <a:r>
              <a:rPr lang="en-US" sz="1867" dirty="0">
                <a:effectLst/>
                <a:latin typeface="+mn-lt"/>
                <a:ea typeface="ＭＳ 明朝"/>
                <a:cs typeface="Times New Roman"/>
              </a:rPr>
              <a:t> </a:t>
            </a:r>
            <a:r>
              <a:rPr lang="en-US" sz="1867" dirty="0" err="1">
                <a:effectLst/>
                <a:latin typeface="+mn-lt"/>
                <a:ea typeface="ＭＳ 明朝"/>
                <a:cs typeface="Times New Roman"/>
              </a:rPr>
              <a:t>consequat</a:t>
            </a:r>
            <a:r>
              <a:rPr lang="en-US" sz="1867" dirty="0">
                <a:effectLst/>
                <a:latin typeface="+mn-lt"/>
                <a:ea typeface="ＭＳ 明朝"/>
                <a:cs typeface="Times New Roman"/>
              </a:rPr>
              <a:t>, </a:t>
            </a:r>
            <a:r>
              <a:rPr lang="en-US" sz="1867" dirty="0" err="1">
                <a:effectLst/>
                <a:latin typeface="+mn-lt"/>
                <a:ea typeface="ＭＳ 明朝"/>
                <a:cs typeface="Times New Roman"/>
              </a:rPr>
              <a:t>vel</a:t>
            </a:r>
            <a:r>
              <a:rPr lang="en-US" sz="1867" dirty="0">
                <a:effectLst/>
                <a:latin typeface="+mn-lt"/>
                <a:ea typeface="ＭＳ 明朝"/>
                <a:cs typeface="Times New Roman"/>
              </a:rPr>
              <a:t> </a:t>
            </a:r>
            <a:r>
              <a:rPr lang="en-US" sz="1867" dirty="0" err="1">
                <a:effectLst/>
                <a:latin typeface="+mn-lt"/>
                <a:ea typeface="ＭＳ 明朝"/>
                <a:cs typeface="Times New Roman"/>
              </a:rPr>
              <a:t>illum</a:t>
            </a:r>
            <a:r>
              <a:rPr lang="en-US" sz="1867" dirty="0">
                <a:effectLst/>
                <a:latin typeface="+mn-lt"/>
                <a:ea typeface="ＭＳ 明朝"/>
                <a:cs typeface="Times New Roman"/>
              </a:rPr>
              <a:t> </a:t>
            </a:r>
            <a:r>
              <a:rPr lang="en-US" sz="1867" dirty="0" err="1">
                <a:effectLst/>
                <a:latin typeface="+mn-lt"/>
                <a:ea typeface="ＭＳ 明朝"/>
                <a:cs typeface="Times New Roman"/>
              </a:rPr>
              <a:t>dolore</a:t>
            </a:r>
            <a:r>
              <a:rPr lang="en-US" sz="1867" dirty="0">
                <a:effectLst/>
                <a:latin typeface="+mn-lt"/>
                <a:ea typeface="ＭＳ 明朝"/>
                <a:cs typeface="Times New Roman"/>
              </a:rPr>
              <a:t> </a:t>
            </a:r>
            <a:r>
              <a:rPr lang="en-US" sz="1867" dirty="0" err="1">
                <a:effectLst/>
                <a:latin typeface="+mn-lt"/>
                <a:ea typeface="ＭＳ 明朝"/>
                <a:cs typeface="Times New Roman"/>
              </a:rPr>
              <a:t>eu</a:t>
            </a:r>
            <a:r>
              <a:rPr lang="en-US" sz="1867" dirty="0">
                <a:effectLst/>
                <a:latin typeface="+mn-lt"/>
                <a:ea typeface="ＭＳ 明朝"/>
                <a:cs typeface="Times New Roman"/>
              </a:rPr>
              <a:t> </a:t>
            </a:r>
            <a:r>
              <a:rPr lang="en-US" sz="1867" dirty="0" err="1">
                <a:effectLst/>
                <a:latin typeface="+mn-lt"/>
                <a:ea typeface="ＭＳ 明朝"/>
                <a:cs typeface="Times New Roman"/>
              </a:rPr>
              <a:t>feugiat</a:t>
            </a:r>
            <a:r>
              <a:rPr lang="en-US" sz="1867" dirty="0">
                <a:effectLst/>
                <a:latin typeface="+mn-lt"/>
                <a:ea typeface="ＭＳ 明朝"/>
                <a:cs typeface="Times New Roman"/>
              </a:rPr>
              <a:t> </a:t>
            </a:r>
            <a:r>
              <a:rPr lang="en-US" sz="1867" dirty="0" err="1">
                <a:effectLst/>
                <a:latin typeface="+mn-lt"/>
                <a:ea typeface="ＭＳ 明朝"/>
                <a:cs typeface="Times New Roman"/>
              </a:rPr>
              <a:t>nulla</a:t>
            </a:r>
            <a:r>
              <a:rPr lang="en-US" sz="1867" dirty="0">
                <a:effectLst/>
                <a:latin typeface="+mn-lt"/>
                <a:ea typeface="ＭＳ 明朝"/>
                <a:cs typeface="Times New Roman"/>
              </a:rPr>
              <a:t> </a:t>
            </a:r>
            <a:r>
              <a:rPr lang="en-US" sz="1867" dirty="0" err="1">
                <a:effectLst/>
                <a:latin typeface="+mn-lt"/>
                <a:ea typeface="ＭＳ 明朝"/>
                <a:cs typeface="Times New Roman"/>
              </a:rPr>
              <a:t>facilisis</a:t>
            </a:r>
            <a:r>
              <a:rPr lang="en-US" sz="1867" dirty="0">
                <a:effectLst/>
                <a:latin typeface="+mn-lt"/>
                <a:ea typeface="ＭＳ 明朝"/>
                <a:cs typeface="Times New Roman"/>
              </a:rPr>
              <a:t> at </a:t>
            </a:r>
            <a:r>
              <a:rPr lang="en-US" sz="1867" dirty="0" err="1">
                <a:effectLst/>
                <a:latin typeface="+mn-lt"/>
                <a:ea typeface="ＭＳ 明朝"/>
                <a:cs typeface="Times New Roman"/>
              </a:rPr>
              <a:t>vero</a:t>
            </a:r>
            <a:r>
              <a:rPr lang="en-US" sz="1867" dirty="0">
                <a:effectLst/>
                <a:latin typeface="+mn-lt"/>
                <a:ea typeface="ＭＳ 明朝"/>
                <a:cs typeface="Times New Roman"/>
              </a:rPr>
              <a:t> </a:t>
            </a:r>
            <a:r>
              <a:rPr lang="en-US" sz="1867" dirty="0" err="1">
                <a:effectLst/>
                <a:latin typeface="+mn-lt"/>
                <a:ea typeface="ＭＳ 明朝"/>
                <a:cs typeface="Times New Roman"/>
              </a:rPr>
              <a:t>eros</a:t>
            </a:r>
            <a:r>
              <a:rPr lang="en-US" sz="1867" dirty="0">
                <a:effectLst/>
                <a:latin typeface="+mn-lt"/>
                <a:ea typeface="ＭＳ 明朝"/>
                <a:cs typeface="Times New Roman"/>
              </a:rPr>
              <a:t> et </a:t>
            </a:r>
            <a:r>
              <a:rPr lang="en-US" sz="1867" dirty="0" err="1">
                <a:effectLst/>
                <a:latin typeface="+mn-lt"/>
                <a:ea typeface="ＭＳ 明朝"/>
                <a:cs typeface="Times New Roman"/>
              </a:rPr>
              <a:t>accumsan</a:t>
            </a:r>
            <a:r>
              <a:rPr lang="en-US" sz="1867" dirty="0">
                <a:effectLst/>
                <a:latin typeface="+mn-lt"/>
                <a:ea typeface="ＭＳ 明朝"/>
                <a:cs typeface="Times New Roman"/>
              </a:rPr>
              <a:t> et </a:t>
            </a:r>
            <a:r>
              <a:rPr lang="en-US" sz="1867" dirty="0" err="1">
                <a:effectLst/>
                <a:latin typeface="+mn-lt"/>
                <a:ea typeface="ＭＳ 明朝"/>
                <a:cs typeface="Times New Roman"/>
              </a:rPr>
              <a:t>iusto</a:t>
            </a:r>
            <a:r>
              <a:rPr lang="en-US" sz="1867" dirty="0">
                <a:effectLst/>
                <a:latin typeface="+mn-lt"/>
                <a:ea typeface="ＭＳ 明朝"/>
                <a:cs typeface="Times New Roman"/>
              </a:rPr>
              <a:t> </a:t>
            </a:r>
            <a:r>
              <a:rPr lang="en-US" sz="1867" dirty="0" err="1">
                <a:effectLst/>
                <a:latin typeface="+mn-lt"/>
                <a:ea typeface="ＭＳ 明朝"/>
                <a:cs typeface="Times New Roman"/>
              </a:rPr>
              <a:t>odio</a:t>
            </a:r>
            <a:r>
              <a:rPr lang="en-US" sz="1867" dirty="0">
                <a:effectLst/>
                <a:latin typeface="+mn-lt"/>
                <a:ea typeface="ＭＳ 明朝"/>
                <a:cs typeface="Times New Roman"/>
              </a:rPr>
              <a:t> </a:t>
            </a:r>
            <a:r>
              <a:rPr lang="en-US" sz="1867" dirty="0" err="1">
                <a:effectLst/>
                <a:latin typeface="+mn-lt"/>
                <a:ea typeface="ＭＳ 明朝"/>
                <a:cs typeface="Times New Roman"/>
              </a:rPr>
              <a:t>dignissim</a:t>
            </a:r>
            <a:r>
              <a:rPr lang="en-US" sz="1867" dirty="0">
                <a:effectLst/>
                <a:latin typeface="+mn-lt"/>
                <a:ea typeface="ＭＳ 明朝"/>
                <a:cs typeface="Times New Roman"/>
              </a:rPr>
              <a:t> qui </a:t>
            </a:r>
            <a:r>
              <a:rPr lang="en-US" sz="1867" dirty="0" err="1">
                <a:effectLst/>
                <a:latin typeface="+mn-lt"/>
                <a:ea typeface="ＭＳ 明朝"/>
                <a:cs typeface="Times New Roman"/>
              </a:rPr>
              <a:t>blandit</a:t>
            </a:r>
            <a:r>
              <a:rPr lang="en-US" sz="1867" dirty="0">
                <a:effectLst/>
                <a:latin typeface="+mn-lt"/>
                <a:ea typeface="ＭＳ 明朝"/>
                <a:cs typeface="Times New Roman"/>
              </a:rPr>
              <a:t> </a:t>
            </a:r>
            <a:r>
              <a:rPr lang="en-US" sz="1867" dirty="0" err="1">
                <a:effectLst/>
                <a:latin typeface="+mn-lt"/>
                <a:ea typeface="ＭＳ 明朝"/>
                <a:cs typeface="Times New Roman"/>
              </a:rPr>
              <a:t>praesent</a:t>
            </a:r>
            <a:r>
              <a:rPr lang="en-US" sz="1867" dirty="0">
                <a:effectLst/>
                <a:latin typeface="+mn-lt"/>
                <a:ea typeface="ＭＳ 明朝"/>
                <a:cs typeface="Times New Roman"/>
              </a:rPr>
              <a:t> </a:t>
            </a:r>
            <a:r>
              <a:rPr lang="en-US" sz="1867" dirty="0" err="1">
                <a:effectLst/>
                <a:latin typeface="+mn-lt"/>
                <a:ea typeface="ＭＳ 明朝"/>
                <a:cs typeface="Times New Roman"/>
              </a:rPr>
              <a:t>luptatum</a:t>
            </a:r>
            <a:r>
              <a:rPr lang="en-US" sz="1867" dirty="0">
                <a:effectLst/>
                <a:latin typeface="+mn-lt"/>
                <a:ea typeface="ＭＳ 明朝"/>
                <a:cs typeface="Times New Roman"/>
              </a:rPr>
              <a:t> </a:t>
            </a:r>
            <a:r>
              <a:rPr lang="en-US" sz="1867" dirty="0" err="1">
                <a:effectLst/>
                <a:latin typeface="+mn-lt"/>
                <a:ea typeface="ＭＳ 明朝"/>
                <a:cs typeface="Times New Roman"/>
              </a:rPr>
              <a:t>zzril</a:t>
            </a:r>
            <a:r>
              <a:rPr lang="en-US" sz="1867" dirty="0">
                <a:effectLst/>
                <a:latin typeface="+mn-lt"/>
                <a:ea typeface="ＭＳ 明朝"/>
                <a:cs typeface="Times New Roman"/>
              </a:rPr>
              <a:t> </a:t>
            </a:r>
            <a:r>
              <a:rPr lang="en-US" sz="1867" dirty="0" err="1">
                <a:effectLst/>
                <a:latin typeface="+mn-lt"/>
                <a:ea typeface="ＭＳ 明朝"/>
                <a:cs typeface="Times New Roman"/>
              </a:rPr>
              <a:t>delenit</a:t>
            </a:r>
            <a:r>
              <a:rPr lang="en-US" sz="1867" dirty="0">
                <a:effectLst/>
                <a:latin typeface="+mn-lt"/>
                <a:ea typeface="ＭＳ 明朝"/>
                <a:cs typeface="Times New Roman"/>
              </a:rPr>
              <a:t> </a:t>
            </a:r>
            <a:r>
              <a:rPr lang="en-US" sz="1867" dirty="0" err="1">
                <a:effectLst/>
                <a:latin typeface="+mn-lt"/>
                <a:ea typeface="ＭＳ 明朝"/>
                <a:cs typeface="Times New Roman"/>
              </a:rPr>
              <a:t>augue</a:t>
            </a:r>
            <a:r>
              <a:rPr lang="en-US" sz="1867" dirty="0">
                <a:effectLst/>
                <a:latin typeface="+mn-lt"/>
                <a:ea typeface="ＭＳ 明朝"/>
                <a:cs typeface="Times New Roman"/>
              </a:rPr>
              <a:t> </a:t>
            </a:r>
            <a:r>
              <a:rPr lang="en-US" sz="1867" dirty="0" err="1">
                <a:effectLst/>
                <a:latin typeface="+mn-lt"/>
                <a:ea typeface="ＭＳ 明朝"/>
                <a:cs typeface="Times New Roman"/>
              </a:rPr>
              <a:t>duis</a:t>
            </a:r>
            <a:r>
              <a:rPr lang="en-US" sz="1867" dirty="0">
                <a:effectLst/>
                <a:latin typeface="+mn-lt"/>
                <a:ea typeface="ＭＳ 明朝"/>
                <a:cs typeface="Times New Roman"/>
              </a:rPr>
              <a:t> </a:t>
            </a:r>
            <a:r>
              <a:rPr lang="en-US" sz="1867" dirty="0" err="1">
                <a:effectLst/>
                <a:latin typeface="+mn-lt"/>
                <a:ea typeface="ＭＳ 明朝"/>
                <a:cs typeface="Times New Roman"/>
              </a:rPr>
              <a:t>dolore</a:t>
            </a:r>
            <a:r>
              <a:rPr lang="en-US" sz="1867" dirty="0">
                <a:effectLst/>
                <a:latin typeface="+mn-lt"/>
                <a:ea typeface="ＭＳ 明朝"/>
                <a:cs typeface="Times New Roman"/>
              </a:rPr>
              <a:t> </a:t>
            </a:r>
            <a:r>
              <a:rPr lang="en-US" sz="1867" dirty="0" err="1">
                <a:effectLst/>
                <a:latin typeface="+mn-lt"/>
                <a:ea typeface="ＭＳ 明朝"/>
                <a:cs typeface="Times New Roman"/>
              </a:rPr>
              <a:t>te</a:t>
            </a:r>
            <a:r>
              <a:rPr lang="en-US" sz="1867" dirty="0">
                <a:effectLst/>
                <a:latin typeface="+mn-lt"/>
                <a:ea typeface="ＭＳ 明朝"/>
                <a:cs typeface="Times New Roman"/>
              </a:rPr>
              <a:t> </a:t>
            </a:r>
            <a:r>
              <a:rPr lang="en-US" sz="1867" dirty="0" err="1">
                <a:effectLst/>
                <a:latin typeface="+mn-lt"/>
                <a:ea typeface="ＭＳ 明朝"/>
                <a:cs typeface="Times New Roman"/>
              </a:rPr>
              <a:t>feugait</a:t>
            </a:r>
            <a:r>
              <a:rPr lang="en-US" sz="1867" dirty="0">
                <a:effectLst/>
                <a:latin typeface="+mn-lt"/>
                <a:ea typeface="ＭＳ 明朝"/>
                <a:cs typeface="Times New Roman"/>
              </a:rPr>
              <a:t> </a:t>
            </a:r>
            <a:r>
              <a:rPr lang="en-US" sz="1867" dirty="0" err="1">
                <a:effectLst/>
                <a:latin typeface="+mn-lt"/>
                <a:ea typeface="ＭＳ 明朝"/>
                <a:cs typeface="Times New Roman"/>
              </a:rPr>
              <a:t>nulla</a:t>
            </a:r>
            <a:r>
              <a:rPr lang="en-US" sz="1867" dirty="0">
                <a:effectLst/>
                <a:latin typeface="+mn-lt"/>
                <a:ea typeface="ＭＳ 明朝"/>
                <a:cs typeface="Times New Roman"/>
              </a:rPr>
              <a:t> </a:t>
            </a:r>
            <a:r>
              <a:rPr lang="en-US" sz="1867" dirty="0" err="1">
                <a:effectLst/>
                <a:latin typeface="+mn-lt"/>
                <a:ea typeface="ＭＳ 明朝"/>
                <a:cs typeface="Times New Roman"/>
              </a:rPr>
              <a:t>facilisi</a:t>
            </a:r>
            <a:r>
              <a:rPr lang="en-US" sz="1867" dirty="0">
                <a:effectLst/>
                <a:latin typeface="+mn-lt"/>
                <a:ea typeface="ＭＳ 明朝"/>
                <a:cs typeface="Times New Roman"/>
              </a:rPr>
              <a:t>. </a:t>
            </a:r>
          </a:p>
          <a:p>
            <a:r>
              <a:rPr lang="en-US" sz="1867" dirty="0">
                <a:effectLst/>
                <a:latin typeface="+mn-lt"/>
                <a:ea typeface="ＭＳ 明朝"/>
                <a:cs typeface="Times New Roman"/>
              </a:rPr>
              <a:t>Nam liber </a:t>
            </a:r>
            <a:r>
              <a:rPr lang="en-US" sz="1867" dirty="0" err="1">
                <a:effectLst/>
                <a:latin typeface="+mn-lt"/>
                <a:ea typeface="ＭＳ 明朝"/>
                <a:cs typeface="Times New Roman"/>
              </a:rPr>
              <a:t>tempor</a:t>
            </a:r>
            <a:r>
              <a:rPr lang="en-US" sz="1867" dirty="0">
                <a:effectLst/>
                <a:latin typeface="+mn-lt"/>
                <a:ea typeface="ＭＳ 明朝"/>
                <a:cs typeface="Times New Roman"/>
              </a:rPr>
              <a:t> cum </a:t>
            </a:r>
            <a:r>
              <a:rPr lang="en-US" sz="1867" dirty="0" err="1">
                <a:effectLst/>
                <a:latin typeface="+mn-lt"/>
                <a:ea typeface="ＭＳ 明朝"/>
                <a:cs typeface="Times New Roman"/>
              </a:rPr>
              <a:t>soluta</a:t>
            </a:r>
            <a:r>
              <a:rPr lang="en-US" sz="1867" dirty="0">
                <a:effectLst/>
                <a:latin typeface="+mn-lt"/>
                <a:ea typeface="ＭＳ 明朝"/>
                <a:cs typeface="Times New Roman"/>
              </a:rPr>
              <a:t> </a:t>
            </a:r>
            <a:r>
              <a:rPr lang="en-US" sz="1867" dirty="0" err="1">
                <a:effectLst/>
                <a:latin typeface="+mn-lt"/>
                <a:ea typeface="ＭＳ 明朝"/>
                <a:cs typeface="Times New Roman"/>
              </a:rPr>
              <a:t>nobis</a:t>
            </a:r>
            <a:r>
              <a:rPr lang="en-US" sz="1867" dirty="0">
                <a:effectLst/>
                <a:latin typeface="+mn-lt"/>
                <a:ea typeface="ＭＳ 明朝"/>
                <a:cs typeface="Times New Roman"/>
              </a:rPr>
              <a:t> </a:t>
            </a:r>
            <a:r>
              <a:rPr lang="en-US" sz="1867" dirty="0" err="1">
                <a:effectLst/>
                <a:latin typeface="+mn-lt"/>
                <a:ea typeface="ＭＳ 明朝"/>
                <a:cs typeface="Times New Roman"/>
              </a:rPr>
              <a:t>eleifend</a:t>
            </a:r>
            <a:r>
              <a:rPr lang="en-US" sz="1867" dirty="0">
                <a:effectLst/>
                <a:latin typeface="+mn-lt"/>
                <a:ea typeface="ＭＳ 明朝"/>
                <a:cs typeface="Times New Roman"/>
              </a:rPr>
              <a:t> option </a:t>
            </a:r>
            <a:r>
              <a:rPr lang="en-US" sz="1867" dirty="0" err="1">
                <a:effectLst/>
                <a:latin typeface="+mn-lt"/>
                <a:ea typeface="ＭＳ 明朝"/>
                <a:cs typeface="Times New Roman"/>
              </a:rPr>
              <a:t>congue</a:t>
            </a:r>
            <a:r>
              <a:rPr lang="en-US" sz="1867" dirty="0">
                <a:effectLst/>
                <a:latin typeface="+mn-lt"/>
                <a:ea typeface="ＭＳ 明朝"/>
                <a:cs typeface="Times New Roman"/>
              </a:rPr>
              <a:t> </a:t>
            </a:r>
            <a:r>
              <a:rPr lang="en-US" sz="1867" dirty="0" err="1">
                <a:effectLst/>
                <a:latin typeface="+mn-lt"/>
                <a:ea typeface="ＭＳ 明朝"/>
                <a:cs typeface="Times New Roman"/>
              </a:rPr>
              <a:t>nihil</a:t>
            </a:r>
            <a:r>
              <a:rPr lang="en-US" sz="1867" dirty="0">
                <a:effectLst/>
                <a:latin typeface="+mn-lt"/>
                <a:ea typeface="ＭＳ 明朝"/>
                <a:cs typeface="Times New Roman"/>
              </a:rPr>
              <a:t> </a:t>
            </a:r>
            <a:r>
              <a:rPr lang="en-US" sz="1867" dirty="0" err="1">
                <a:effectLst/>
                <a:latin typeface="+mn-lt"/>
                <a:ea typeface="ＭＳ 明朝"/>
                <a:cs typeface="Times New Roman"/>
              </a:rPr>
              <a:t>imperdiet</a:t>
            </a:r>
            <a:r>
              <a:rPr lang="en-US" sz="1867" dirty="0">
                <a:effectLst/>
                <a:latin typeface="+mn-lt"/>
                <a:ea typeface="ＭＳ 明朝"/>
                <a:cs typeface="Times New Roman"/>
              </a:rPr>
              <a:t> doming id quod </a:t>
            </a:r>
            <a:r>
              <a:rPr lang="en-US" sz="1867" dirty="0" err="1">
                <a:effectLst/>
                <a:latin typeface="+mn-lt"/>
                <a:ea typeface="ＭＳ 明朝"/>
                <a:cs typeface="Times New Roman"/>
              </a:rPr>
              <a:t>mazim</a:t>
            </a:r>
            <a:r>
              <a:rPr lang="en-US" sz="1867" dirty="0">
                <a:effectLst/>
                <a:latin typeface="+mn-lt"/>
                <a:ea typeface="ＭＳ 明朝"/>
                <a:cs typeface="Times New Roman"/>
              </a:rPr>
              <a:t> </a:t>
            </a:r>
            <a:r>
              <a:rPr lang="en-US" sz="1867" dirty="0" err="1">
                <a:effectLst/>
                <a:latin typeface="+mn-lt"/>
                <a:ea typeface="ＭＳ 明朝"/>
                <a:cs typeface="Times New Roman"/>
              </a:rPr>
              <a:t>placerat</a:t>
            </a:r>
            <a:r>
              <a:rPr lang="en-US" sz="1867" dirty="0">
                <a:effectLst/>
                <a:latin typeface="+mn-lt"/>
                <a:ea typeface="ＭＳ 明朝"/>
                <a:cs typeface="Times New Roman"/>
              </a:rPr>
              <a:t> facer </a:t>
            </a:r>
            <a:r>
              <a:rPr lang="en-US" sz="1867" dirty="0" err="1">
                <a:effectLst/>
                <a:latin typeface="+mn-lt"/>
                <a:ea typeface="ＭＳ 明朝"/>
                <a:cs typeface="Times New Roman"/>
              </a:rPr>
              <a:t>possim</a:t>
            </a:r>
            <a:r>
              <a:rPr lang="en-US" sz="1867" dirty="0">
                <a:effectLst/>
                <a:latin typeface="+mn-lt"/>
                <a:ea typeface="ＭＳ 明朝"/>
                <a:cs typeface="Times New Roman"/>
              </a:rPr>
              <a:t> </a:t>
            </a:r>
            <a:r>
              <a:rPr lang="en-US" sz="1867" dirty="0" err="1">
                <a:effectLst/>
                <a:latin typeface="+mn-lt"/>
                <a:ea typeface="ＭＳ 明朝"/>
                <a:cs typeface="Times New Roman"/>
              </a:rPr>
              <a:t>assum</a:t>
            </a:r>
            <a:r>
              <a:rPr lang="en-US" sz="1867" dirty="0">
                <a:effectLst/>
                <a:latin typeface="+mn-lt"/>
                <a:ea typeface="ＭＳ 明朝"/>
                <a:cs typeface="Times New Roman"/>
              </a:rPr>
              <a:t>. </a:t>
            </a:r>
          </a:p>
          <a:p>
            <a:r>
              <a:rPr lang="en-US" sz="1867" dirty="0" err="1">
                <a:effectLst/>
                <a:latin typeface="+mn-lt"/>
                <a:ea typeface="ＭＳ 明朝"/>
                <a:cs typeface="Times New Roman"/>
              </a:rPr>
              <a:t>Typi</a:t>
            </a:r>
            <a:r>
              <a:rPr lang="en-US" sz="1867" dirty="0">
                <a:effectLst/>
                <a:latin typeface="+mn-lt"/>
                <a:ea typeface="ＭＳ 明朝"/>
                <a:cs typeface="Times New Roman"/>
              </a:rPr>
              <a:t> non </a:t>
            </a:r>
            <a:r>
              <a:rPr lang="en-US" sz="1867" dirty="0" err="1">
                <a:effectLst/>
                <a:latin typeface="+mn-lt"/>
                <a:ea typeface="ＭＳ 明朝"/>
                <a:cs typeface="Times New Roman"/>
              </a:rPr>
              <a:t>habent</a:t>
            </a:r>
            <a:r>
              <a:rPr lang="en-US" sz="1867" dirty="0">
                <a:effectLst/>
                <a:latin typeface="+mn-lt"/>
                <a:ea typeface="ＭＳ 明朝"/>
                <a:cs typeface="Times New Roman"/>
              </a:rPr>
              <a:t> </a:t>
            </a:r>
            <a:r>
              <a:rPr lang="en-US" sz="1867" dirty="0" err="1">
                <a:effectLst/>
                <a:latin typeface="+mn-lt"/>
                <a:ea typeface="ＭＳ 明朝"/>
                <a:cs typeface="Times New Roman"/>
              </a:rPr>
              <a:t>claritatem</a:t>
            </a:r>
            <a:r>
              <a:rPr lang="en-US" sz="1867" dirty="0">
                <a:effectLst/>
                <a:latin typeface="+mn-lt"/>
                <a:ea typeface="ＭＳ 明朝"/>
                <a:cs typeface="Times New Roman"/>
              </a:rPr>
              <a:t> </a:t>
            </a:r>
            <a:r>
              <a:rPr lang="en-US" sz="1867" dirty="0" err="1">
                <a:effectLst/>
                <a:latin typeface="+mn-lt"/>
                <a:ea typeface="ＭＳ 明朝"/>
                <a:cs typeface="Times New Roman"/>
              </a:rPr>
              <a:t>insitam</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usus</a:t>
            </a:r>
            <a:r>
              <a:rPr lang="en-US" sz="1867" dirty="0">
                <a:effectLst/>
                <a:latin typeface="+mn-lt"/>
                <a:ea typeface="ＭＳ 明朝"/>
                <a:cs typeface="Times New Roman"/>
              </a:rPr>
              <a:t> </a:t>
            </a:r>
            <a:r>
              <a:rPr lang="en-US" sz="1867" dirty="0" err="1">
                <a:effectLst/>
                <a:latin typeface="+mn-lt"/>
                <a:ea typeface="ＭＳ 明朝"/>
                <a:cs typeface="Times New Roman"/>
              </a:rPr>
              <a:t>legentis</a:t>
            </a:r>
            <a:r>
              <a:rPr lang="en-US" sz="1867" dirty="0">
                <a:effectLst/>
                <a:latin typeface="+mn-lt"/>
                <a:ea typeface="ＭＳ 明朝"/>
                <a:cs typeface="Times New Roman"/>
              </a:rPr>
              <a:t> in </a:t>
            </a:r>
            <a:r>
              <a:rPr lang="en-US" sz="1867" dirty="0" err="1">
                <a:effectLst/>
                <a:latin typeface="+mn-lt"/>
                <a:ea typeface="ＭＳ 明朝"/>
                <a:cs typeface="Times New Roman"/>
              </a:rPr>
              <a:t>iis</a:t>
            </a:r>
            <a:r>
              <a:rPr lang="en-US" sz="1867" dirty="0">
                <a:effectLst/>
                <a:latin typeface="+mn-lt"/>
                <a:ea typeface="ＭＳ 明朝"/>
                <a:cs typeface="Times New Roman"/>
              </a:rPr>
              <a:t> qui </a:t>
            </a:r>
            <a:r>
              <a:rPr lang="en-US" sz="1867" dirty="0" err="1">
                <a:effectLst/>
                <a:latin typeface="+mn-lt"/>
                <a:ea typeface="ＭＳ 明朝"/>
                <a:cs typeface="Times New Roman"/>
              </a:rPr>
              <a:t>facit</a:t>
            </a:r>
            <a:r>
              <a:rPr lang="en-US" sz="1867" dirty="0">
                <a:effectLst/>
                <a:latin typeface="+mn-lt"/>
                <a:ea typeface="ＭＳ 明朝"/>
                <a:cs typeface="Times New Roman"/>
              </a:rPr>
              <a:t> </a:t>
            </a:r>
            <a:r>
              <a:rPr lang="en-US" sz="1867" dirty="0" err="1">
                <a:effectLst/>
                <a:latin typeface="+mn-lt"/>
                <a:ea typeface="ＭＳ 明朝"/>
                <a:cs typeface="Times New Roman"/>
              </a:rPr>
              <a:t>eorum</a:t>
            </a:r>
            <a:r>
              <a:rPr lang="en-US" sz="1867" dirty="0">
                <a:effectLst/>
                <a:latin typeface="+mn-lt"/>
                <a:ea typeface="ＭＳ 明朝"/>
                <a:cs typeface="Times New Roman"/>
              </a:rPr>
              <a:t> </a:t>
            </a:r>
            <a:r>
              <a:rPr lang="en-US" sz="1867" dirty="0" err="1">
                <a:effectLst/>
                <a:latin typeface="+mn-lt"/>
                <a:ea typeface="ＭＳ 明朝"/>
                <a:cs typeface="Times New Roman"/>
              </a:rPr>
              <a:t>claritatem</a:t>
            </a:r>
            <a:r>
              <a:rPr lang="en-US" sz="1867" dirty="0">
                <a:effectLst/>
                <a:latin typeface="+mn-lt"/>
                <a:ea typeface="ＭＳ 明朝"/>
                <a:cs typeface="Times New Roman"/>
              </a:rPr>
              <a:t>. </a:t>
            </a:r>
            <a:r>
              <a:rPr lang="en-US" sz="1867" dirty="0" err="1">
                <a:effectLst/>
                <a:latin typeface="+mn-lt"/>
                <a:ea typeface="ＭＳ 明朝"/>
                <a:cs typeface="Times New Roman"/>
              </a:rPr>
              <a:t>Investigationes</a:t>
            </a:r>
            <a:r>
              <a:rPr lang="en-US" sz="1867" dirty="0">
                <a:effectLst/>
                <a:latin typeface="+mn-lt"/>
                <a:ea typeface="ＭＳ 明朝"/>
                <a:cs typeface="Times New Roman"/>
              </a:rPr>
              <a:t> </a:t>
            </a:r>
            <a:r>
              <a:rPr lang="en-US" sz="1867" dirty="0" err="1">
                <a:effectLst/>
                <a:latin typeface="+mn-lt"/>
                <a:ea typeface="ＭＳ 明朝"/>
                <a:cs typeface="Times New Roman"/>
              </a:rPr>
              <a:t>demonstraverunt</a:t>
            </a:r>
            <a:r>
              <a:rPr lang="en-US" sz="1867" dirty="0">
                <a:effectLst/>
                <a:latin typeface="+mn-lt"/>
                <a:ea typeface="ＭＳ 明朝"/>
                <a:cs typeface="Times New Roman"/>
              </a:rPr>
              <a:t> </a:t>
            </a:r>
            <a:r>
              <a:rPr lang="en-US" sz="1867" dirty="0" err="1">
                <a:effectLst/>
                <a:latin typeface="+mn-lt"/>
                <a:ea typeface="ＭＳ 明朝"/>
                <a:cs typeface="Times New Roman"/>
              </a:rPr>
              <a:t>lectores</a:t>
            </a:r>
            <a:r>
              <a:rPr lang="en-US" sz="1867" dirty="0">
                <a:effectLst/>
                <a:latin typeface="+mn-lt"/>
                <a:ea typeface="ＭＳ 明朝"/>
                <a:cs typeface="Times New Roman"/>
              </a:rPr>
              <a:t> </a:t>
            </a:r>
            <a:r>
              <a:rPr lang="en-US" sz="1867" dirty="0" err="1">
                <a:effectLst/>
                <a:latin typeface="+mn-lt"/>
                <a:ea typeface="ＭＳ 明朝"/>
                <a:cs typeface="Times New Roman"/>
              </a:rPr>
              <a:t>legere</a:t>
            </a:r>
            <a:r>
              <a:rPr lang="en-US" sz="1867" dirty="0">
                <a:effectLst/>
                <a:latin typeface="+mn-lt"/>
                <a:ea typeface="ＭＳ 明朝"/>
                <a:cs typeface="Times New Roman"/>
              </a:rPr>
              <a:t> me </a:t>
            </a:r>
            <a:r>
              <a:rPr lang="en-US" sz="1867" dirty="0" err="1">
                <a:effectLst/>
                <a:latin typeface="+mn-lt"/>
                <a:ea typeface="ＭＳ 明朝"/>
                <a:cs typeface="Times New Roman"/>
              </a:rPr>
              <a:t>lius</a:t>
            </a:r>
            <a:r>
              <a:rPr lang="en-US" sz="1867" dirty="0">
                <a:effectLst/>
                <a:latin typeface="+mn-lt"/>
                <a:ea typeface="ＭＳ 明朝"/>
                <a:cs typeface="Times New Roman"/>
              </a:rPr>
              <a:t> quod ii </a:t>
            </a:r>
            <a:r>
              <a:rPr lang="en-US" sz="1867" dirty="0" err="1">
                <a:effectLst/>
                <a:latin typeface="+mn-lt"/>
                <a:ea typeface="ＭＳ 明朝"/>
                <a:cs typeface="Times New Roman"/>
              </a:rPr>
              <a:t>legunt</a:t>
            </a:r>
            <a:r>
              <a:rPr lang="en-US" sz="1867" dirty="0">
                <a:effectLst/>
                <a:latin typeface="+mn-lt"/>
                <a:ea typeface="ＭＳ 明朝"/>
                <a:cs typeface="Times New Roman"/>
              </a:rPr>
              <a:t> </a:t>
            </a:r>
            <a:r>
              <a:rPr lang="en-US" sz="1867" dirty="0" err="1">
                <a:effectLst/>
                <a:latin typeface="+mn-lt"/>
                <a:ea typeface="ＭＳ 明朝"/>
                <a:cs typeface="Times New Roman"/>
              </a:rPr>
              <a:t>saepius</a:t>
            </a:r>
            <a:r>
              <a:rPr lang="en-US" sz="1867" dirty="0">
                <a:effectLst/>
                <a:latin typeface="+mn-lt"/>
                <a:ea typeface="ＭＳ 明朝"/>
                <a:cs typeface="Times New Roman"/>
              </a:rPr>
              <a:t>. </a:t>
            </a:r>
            <a:r>
              <a:rPr lang="en-US" sz="1867" dirty="0" err="1">
                <a:effectLst/>
                <a:latin typeface="+mn-lt"/>
                <a:ea typeface="ＭＳ 明朝"/>
                <a:cs typeface="Times New Roman"/>
              </a:rPr>
              <a:t>Claritas</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etiam</a:t>
            </a:r>
            <a:r>
              <a:rPr lang="en-US" sz="1867" dirty="0">
                <a:effectLst/>
                <a:latin typeface="+mn-lt"/>
                <a:ea typeface="ＭＳ 明朝"/>
                <a:cs typeface="Times New Roman"/>
              </a:rPr>
              <a:t> </a:t>
            </a:r>
            <a:r>
              <a:rPr lang="en-US" sz="1867" dirty="0" err="1">
                <a:effectLst/>
                <a:latin typeface="+mn-lt"/>
                <a:ea typeface="ＭＳ 明朝"/>
                <a:cs typeface="Times New Roman"/>
              </a:rPr>
              <a:t>processus</a:t>
            </a:r>
            <a:r>
              <a:rPr lang="en-US" sz="1867" dirty="0">
                <a:effectLst/>
                <a:latin typeface="+mn-lt"/>
                <a:ea typeface="ＭＳ 明朝"/>
                <a:cs typeface="Times New Roman"/>
              </a:rPr>
              <a:t> </a:t>
            </a:r>
            <a:r>
              <a:rPr lang="en-US" sz="1867" dirty="0" err="1">
                <a:effectLst/>
                <a:latin typeface="+mn-lt"/>
                <a:ea typeface="ＭＳ 明朝"/>
                <a:cs typeface="Times New Roman"/>
              </a:rPr>
              <a:t>dynamicus</a:t>
            </a:r>
            <a:r>
              <a:rPr lang="en-US" sz="1867" dirty="0">
                <a:effectLst/>
                <a:latin typeface="+mn-lt"/>
                <a:ea typeface="ＭＳ 明朝"/>
                <a:cs typeface="Times New Roman"/>
              </a:rPr>
              <a:t>, qui sequitur </a:t>
            </a:r>
            <a:r>
              <a:rPr lang="en-US" sz="1867" dirty="0" err="1">
                <a:effectLst/>
                <a:latin typeface="+mn-lt"/>
                <a:ea typeface="ＭＳ 明朝"/>
                <a:cs typeface="Times New Roman"/>
              </a:rPr>
              <a:t>mutationem</a:t>
            </a:r>
            <a:r>
              <a:rPr lang="en-US" sz="1867" dirty="0">
                <a:effectLst/>
                <a:latin typeface="+mn-lt"/>
                <a:ea typeface="ＭＳ 明朝"/>
                <a:cs typeface="Times New Roman"/>
              </a:rPr>
              <a:t> </a:t>
            </a:r>
            <a:r>
              <a:rPr lang="en-US" sz="1867" dirty="0" err="1">
                <a:effectLst/>
                <a:latin typeface="+mn-lt"/>
                <a:ea typeface="ＭＳ 明朝"/>
                <a:cs typeface="Times New Roman"/>
              </a:rPr>
              <a:t>consuetudium</a:t>
            </a:r>
            <a:r>
              <a:rPr lang="en-US" sz="1867" dirty="0">
                <a:effectLst/>
                <a:latin typeface="+mn-lt"/>
                <a:ea typeface="ＭＳ 明朝"/>
                <a:cs typeface="Times New Roman"/>
              </a:rPr>
              <a:t> </a:t>
            </a:r>
            <a:r>
              <a:rPr lang="en-US" sz="1867" dirty="0" err="1">
                <a:effectLst/>
                <a:latin typeface="+mn-lt"/>
                <a:ea typeface="ＭＳ 明朝"/>
                <a:cs typeface="Times New Roman"/>
              </a:rPr>
              <a:t>lectorum</a:t>
            </a:r>
            <a:r>
              <a:rPr lang="en-US" sz="1867" dirty="0">
                <a:effectLst/>
                <a:latin typeface="+mn-lt"/>
                <a:ea typeface="ＭＳ 明朝"/>
                <a:cs typeface="Times New Roman"/>
              </a:rPr>
              <a:t>. </a:t>
            </a:r>
          </a:p>
          <a:p>
            <a:r>
              <a:rPr lang="en-US" sz="1867" dirty="0" err="1">
                <a:effectLst/>
                <a:latin typeface="+mn-lt"/>
                <a:ea typeface="ＭＳ 明朝"/>
                <a:cs typeface="Times New Roman"/>
              </a:rPr>
              <a:t>Mirum</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notare</a:t>
            </a:r>
            <a:r>
              <a:rPr lang="en-US" sz="1867" dirty="0">
                <a:effectLst/>
                <a:latin typeface="+mn-lt"/>
                <a:ea typeface="ＭＳ 明朝"/>
                <a:cs typeface="Times New Roman"/>
              </a:rPr>
              <a:t> quam </a:t>
            </a:r>
            <a:r>
              <a:rPr lang="en-US" sz="1867" dirty="0" err="1">
                <a:effectLst/>
                <a:latin typeface="+mn-lt"/>
                <a:ea typeface="ＭＳ 明朝"/>
                <a:cs typeface="Times New Roman"/>
              </a:rPr>
              <a:t>littera</a:t>
            </a:r>
            <a:r>
              <a:rPr lang="en-US" sz="1867" dirty="0">
                <a:effectLst/>
                <a:latin typeface="+mn-lt"/>
                <a:ea typeface="ＭＳ 明朝"/>
                <a:cs typeface="Times New Roman"/>
              </a:rPr>
              <a:t> </a:t>
            </a:r>
            <a:r>
              <a:rPr lang="en-US" sz="1867" dirty="0" err="1">
                <a:effectLst/>
                <a:latin typeface="+mn-lt"/>
                <a:ea typeface="ＭＳ 明朝"/>
                <a:cs typeface="Times New Roman"/>
              </a:rPr>
              <a:t>gothica</a:t>
            </a:r>
            <a:r>
              <a:rPr lang="en-US" sz="1867" dirty="0">
                <a:effectLst/>
                <a:latin typeface="+mn-lt"/>
                <a:ea typeface="ＭＳ 明朝"/>
                <a:cs typeface="Times New Roman"/>
              </a:rPr>
              <a:t>, quam </a:t>
            </a:r>
            <a:r>
              <a:rPr lang="en-US" sz="1867" dirty="0" err="1">
                <a:effectLst/>
                <a:latin typeface="+mn-lt"/>
                <a:ea typeface="ＭＳ 明朝"/>
                <a:cs typeface="Times New Roman"/>
              </a:rPr>
              <a:t>nunc</a:t>
            </a:r>
            <a:r>
              <a:rPr lang="en-US" sz="1867" dirty="0">
                <a:effectLst/>
                <a:latin typeface="+mn-lt"/>
                <a:ea typeface="ＭＳ 明朝"/>
                <a:cs typeface="Times New Roman"/>
              </a:rPr>
              <a:t> </a:t>
            </a:r>
            <a:r>
              <a:rPr lang="en-US" sz="1867" dirty="0" err="1">
                <a:effectLst/>
                <a:latin typeface="+mn-lt"/>
                <a:ea typeface="ＭＳ 明朝"/>
                <a:cs typeface="Times New Roman"/>
              </a:rPr>
              <a:t>putamus</a:t>
            </a:r>
            <a:r>
              <a:rPr lang="en-US" sz="1867" dirty="0">
                <a:effectLst/>
                <a:latin typeface="+mn-lt"/>
                <a:ea typeface="ＭＳ 明朝"/>
                <a:cs typeface="Times New Roman"/>
              </a:rPr>
              <a:t> </a:t>
            </a:r>
            <a:r>
              <a:rPr lang="en-US" sz="1867" dirty="0" err="1">
                <a:effectLst/>
                <a:latin typeface="+mn-lt"/>
                <a:ea typeface="ＭＳ 明朝"/>
                <a:cs typeface="Times New Roman"/>
              </a:rPr>
              <a:t>parum</a:t>
            </a:r>
            <a:r>
              <a:rPr lang="en-US" sz="1867" dirty="0">
                <a:effectLst/>
                <a:latin typeface="+mn-lt"/>
                <a:ea typeface="ＭＳ 明朝"/>
                <a:cs typeface="Times New Roman"/>
              </a:rPr>
              <a:t> </a:t>
            </a:r>
            <a:r>
              <a:rPr lang="en-US" sz="1867" dirty="0" err="1">
                <a:effectLst/>
                <a:latin typeface="+mn-lt"/>
                <a:ea typeface="ＭＳ 明朝"/>
                <a:cs typeface="Times New Roman"/>
              </a:rPr>
              <a:t>claram</a:t>
            </a:r>
            <a:r>
              <a:rPr lang="en-US" sz="1867" dirty="0">
                <a:effectLst/>
                <a:latin typeface="+mn-lt"/>
                <a:ea typeface="ＭＳ 明朝"/>
                <a:cs typeface="Times New Roman"/>
              </a:rPr>
              <a:t>, </a:t>
            </a:r>
            <a:r>
              <a:rPr lang="en-US" sz="1867" dirty="0" err="1">
                <a:effectLst/>
                <a:latin typeface="+mn-lt"/>
                <a:ea typeface="ＭＳ 明朝"/>
                <a:cs typeface="Times New Roman"/>
              </a:rPr>
              <a:t>anteposuerit</a:t>
            </a:r>
            <a:r>
              <a:rPr lang="en-US" sz="1867" dirty="0">
                <a:effectLst/>
                <a:latin typeface="+mn-lt"/>
                <a:ea typeface="ＭＳ 明朝"/>
                <a:cs typeface="Times New Roman"/>
              </a:rPr>
              <a:t> </a:t>
            </a:r>
            <a:r>
              <a:rPr lang="en-US" sz="1867" dirty="0" err="1">
                <a:effectLst/>
                <a:latin typeface="+mn-lt"/>
                <a:ea typeface="ＭＳ 明朝"/>
                <a:cs typeface="Times New Roman"/>
              </a:rPr>
              <a:t>litterarum</a:t>
            </a:r>
            <a:r>
              <a:rPr lang="en-US" sz="1867" dirty="0">
                <a:effectLst/>
                <a:latin typeface="+mn-lt"/>
                <a:ea typeface="ＭＳ 明朝"/>
                <a:cs typeface="Times New Roman"/>
              </a:rPr>
              <a:t> </a:t>
            </a:r>
            <a:r>
              <a:rPr lang="en-US" sz="1867" dirty="0" err="1">
                <a:effectLst/>
                <a:latin typeface="+mn-lt"/>
                <a:ea typeface="ＭＳ 明朝"/>
                <a:cs typeface="Times New Roman"/>
              </a:rPr>
              <a:t>formas</a:t>
            </a:r>
            <a:r>
              <a:rPr lang="en-US" sz="1867" dirty="0">
                <a:effectLst/>
                <a:latin typeface="+mn-lt"/>
                <a:ea typeface="ＭＳ 明朝"/>
                <a:cs typeface="Times New Roman"/>
              </a:rPr>
              <a:t> </a:t>
            </a:r>
            <a:r>
              <a:rPr lang="en-US" sz="1867" dirty="0" err="1">
                <a:effectLst/>
                <a:latin typeface="+mn-lt"/>
                <a:ea typeface="ＭＳ 明朝"/>
                <a:cs typeface="Times New Roman"/>
              </a:rPr>
              <a:t>humanitatis</a:t>
            </a:r>
            <a:r>
              <a:rPr lang="en-US" sz="1867" dirty="0">
                <a:effectLst/>
                <a:latin typeface="+mn-lt"/>
                <a:ea typeface="ＭＳ 明朝"/>
                <a:cs typeface="Times New Roman"/>
              </a:rPr>
              <a:t> per </a:t>
            </a:r>
            <a:r>
              <a:rPr lang="en-US" sz="1867" dirty="0" err="1">
                <a:effectLst/>
                <a:latin typeface="+mn-lt"/>
                <a:ea typeface="ＭＳ 明朝"/>
                <a:cs typeface="Times New Roman"/>
              </a:rPr>
              <a:t>seacula</a:t>
            </a:r>
            <a:r>
              <a:rPr lang="en-US" sz="1867" dirty="0">
                <a:effectLst/>
                <a:latin typeface="+mn-lt"/>
                <a:ea typeface="ＭＳ 明朝"/>
                <a:cs typeface="Times New Roman"/>
              </a:rPr>
              <a:t> </a:t>
            </a:r>
            <a:r>
              <a:rPr lang="en-US" sz="1867" dirty="0" err="1">
                <a:effectLst/>
                <a:latin typeface="+mn-lt"/>
                <a:ea typeface="ＭＳ 明朝"/>
                <a:cs typeface="Times New Roman"/>
              </a:rPr>
              <a:t>quarta</a:t>
            </a:r>
            <a:r>
              <a:rPr lang="en-US" sz="1867" dirty="0">
                <a:effectLst/>
                <a:latin typeface="+mn-lt"/>
                <a:ea typeface="ＭＳ 明朝"/>
                <a:cs typeface="Times New Roman"/>
              </a:rPr>
              <a:t> </a:t>
            </a:r>
            <a:r>
              <a:rPr lang="en-US" sz="1867" dirty="0" err="1">
                <a:effectLst/>
                <a:latin typeface="+mn-lt"/>
                <a:ea typeface="ＭＳ 明朝"/>
                <a:cs typeface="Times New Roman"/>
              </a:rPr>
              <a:t>decima</a:t>
            </a:r>
            <a:r>
              <a:rPr lang="en-US" sz="1867" dirty="0">
                <a:effectLst/>
                <a:latin typeface="+mn-lt"/>
                <a:ea typeface="ＭＳ 明朝"/>
                <a:cs typeface="Times New Roman"/>
              </a:rPr>
              <a:t> et </a:t>
            </a:r>
            <a:r>
              <a:rPr lang="en-US" sz="1867" dirty="0" err="1">
                <a:effectLst/>
                <a:latin typeface="+mn-lt"/>
                <a:ea typeface="ＭＳ 明朝"/>
                <a:cs typeface="Times New Roman"/>
              </a:rPr>
              <a:t>quinta</a:t>
            </a:r>
            <a:r>
              <a:rPr lang="en-US" sz="1867" dirty="0">
                <a:effectLst/>
                <a:latin typeface="+mn-lt"/>
                <a:ea typeface="ＭＳ 明朝"/>
                <a:cs typeface="Times New Roman"/>
              </a:rPr>
              <a:t> </a:t>
            </a:r>
            <a:r>
              <a:rPr lang="en-US" sz="1867" dirty="0" err="1">
                <a:effectLst/>
                <a:latin typeface="+mn-lt"/>
                <a:ea typeface="ＭＳ 明朝"/>
                <a:cs typeface="Times New Roman"/>
              </a:rPr>
              <a:t>decima</a:t>
            </a:r>
            <a:r>
              <a:rPr lang="en-US" sz="1867" dirty="0">
                <a:effectLst/>
                <a:latin typeface="+mn-lt"/>
                <a:ea typeface="ＭＳ 明朝"/>
                <a:cs typeface="Times New Roman"/>
              </a:rPr>
              <a:t>. </a:t>
            </a:r>
            <a:r>
              <a:rPr lang="en-US" sz="1867" dirty="0" err="1">
                <a:effectLst/>
                <a:latin typeface="+mn-lt"/>
                <a:ea typeface="ＭＳ 明朝"/>
                <a:cs typeface="Times New Roman"/>
              </a:rPr>
              <a:t>Eodem</a:t>
            </a:r>
            <a:r>
              <a:rPr lang="en-US" sz="1867" dirty="0">
                <a:effectLst/>
                <a:latin typeface="+mn-lt"/>
                <a:ea typeface="ＭＳ 明朝"/>
                <a:cs typeface="Times New Roman"/>
              </a:rPr>
              <a:t> </a:t>
            </a:r>
            <a:r>
              <a:rPr lang="en-US" sz="1867" dirty="0" err="1">
                <a:effectLst/>
                <a:latin typeface="+mn-lt"/>
                <a:ea typeface="ＭＳ 明朝"/>
                <a:cs typeface="Times New Roman"/>
              </a:rPr>
              <a:t>modo</a:t>
            </a:r>
            <a:r>
              <a:rPr lang="en-US" sz="1867" dirty="0">
                <a:effectLst/>
                <a:latin typeface="+mn-lt"/>
                <a:ea typeface="ＭＳ 明朝"/>
                <a:cs typeface="Times New Roman"/>
              </a:rPr>
              <a:t> </a:t>
            </a:r>
            <a:r>
              <a:rPr lang="en-US" sz="1867" dirty="0" err="1">
                <a:effectLst/>
                <a:latin typeface="+mn-lt"/>
                <a:ea typeface="ＭＳ 明朝"/>
                <a:cs typeface="Times New Roman"/>
              </a:rPr>
              <a:t>typi</a:t>
            </a:r>
            <a:r>
              <a:rPr lang="en-US" sz="1867" dirty="0">
                <a:effectLst/>
                <a:latin typeface="+mn-lt"/>
                <a:ea typeface="ＭＳ 明朝"/>
                <a:cs typeface="Times New Roman"/>
              </a:rPr>
              <a:t>, qui </a:t>
            </a:r>
            <a:r>
              <a:rPr lang="en-US" sz="1867" dirty="0" err="1">
                <a:effectLst/>
                <a:latin typeface="+mn-lt"/>
                <a:ea typeface="ＭＳ 明朝"/>
                <a:cs typeface="Times New Roman"/>
              </a:rPr>
              <a:t>nunc</a:t>
            </a:r>
            <a:r>
              <a:rPr lang="en-US" sz="1867" dirty="0">
                <a:effectLst/>
                <a:latin typeface="+mn-lt"/>
                <a:ea typeface="ＭＳ 明朝"/>
                <a:cs typeface="Times New Roman"/>
              </a:rPr>
              <a:t> </a:t>
            </a:r>
            <a:r>
              <a:rPr lang="en-US" sz="1867" dirty="0" err="1">
                <a:effectLst/>
                <a:latin typeface="+mn-lt"/>
                <a:ea typeface="ＭＳ 明朝"/>
                <a:cs typeface="Times New Roman"/>
              </a:rPr>
              <a:t>nobis</a:t>
            </a:r>
            <a:r>
              <a:rPr lang="en-US" sz="1867" dirty="0">
                <a:effectLst/>
                <a:latin typeface="+mn-lt"/>
                <a:ea typeface="ＭＳ 明朝"/>
                <a:cs typeface="Times New Roman"/>
              </a:rPr>
              <a:t> </a:t>
            </a:r>
            <a:r>
              <a:rPr lang="en-US" sz="1867" dirty="0" err="1">
                <a:effectLst/>
                <a:latin typeface="+mn-lt"/>
                <a:ea typeface="ＭＳ 明朝"/>
                <a:cs typeface="Times New Roman"/>
              </a:rPr>
              <a:t>videntur</a:t>
            </a:r>
            <a:r>
              <a:rPr lang="en-US" sz="1867" dirty="0">
                <a:effectLst/>
                <a:latin typeface="+mn-lt"/>
                <a:ea typeface="ＭＳ 明朝"/>
                <a:cs typeface="Times New Roman"/>
              </a:rPr>
              <a:t> </a:t>
            </a:r>
            <a:r>
              <a:rPr lang="en-US" sz="1867" dirty="0" err="1">
                <a:effectLst/>
                <a:latin typeface="+mn-lt"/>
                <a:ea typeface="ＭＳ 明朝"/>
                <a:cs typeface="Times New Roman"/>
              </a:rPr>
              <a:t>parum</a:t>
            </a:r>
            <a:r>
              <a:rPr lang="en-US" sz="1867" dirty="0">
                <a:effectLst/>
                <a:latin typeface="+mn-lt"/>
                <a:ea typeface="ＭＳ 明朝"/>
                <a:cs typeface="Times New Roman"/>
              </a:rPr>
              <a:t> </a:t>
            </a:r>
            <a:r>
              <a:rPr lang="en-US" sz="1867" dirty="0" err="1">
                <a:effectLst/>
                <a:latin typeface="+mn-lt"/>
                <a:ea typeface="ＭＳ 明朝"/>
                <a:cs typeface="Times New Roman"/>
              </a:rPr>
              <a:t>clari</a:t>
            </a:r>
            <a:r>
              <a:rPr lang="en-US" sz="1867" dirty="0">
                <a:effectLst/>
                <a:latin typeface="+mn-lt"/>
                <a:ea typeface="ＭＳ 明朝"/>
                <a:cs typeface="Times New Roman"/>
              </a:rPr>
              <a:t>, </a:t>
            </a:r>
            <a:r>
              <a:rPr lang="en-US" sz="1867" dirty="0" err="1">
                <a:effectLst/>
                <a:latin typeface="+mn-lt"/>
                <a:ea typeface="ＭＳ 明朝"/>
                <a:cs typeface="Times New Roman"/>
              </a:rPr>
              <a:t>fiant</a:t>
            </a:r>
            <a:r>
              <a:rPr lang="en-US" sz="1867" dirty="0">
                <a:effectLst/>
                <a:latin typeface="+mn-lt"/>
                <a:ea typeface="ＭＳ 明朝"/>
                <a:cs typeface="Times New Roman"/>
              </a:rPr>
              <a:t> </a:t>
            </a:r>
            <a:r>
              <a:rPr lang="en-US" sz="1867" dirty="0" err="1">
                <a:effectLst/>
                <a:latin typeface="+mn-lt"/>
                <a:ea typeface="ＭＳ 明朝"/>
                <a:cs typeface="Times New Roman"/>
              </a:rPr>
              <a:t>sollemnes</a:t>
            </a:r>
            <a:r>
              <a:rPr lang="en-US" sz="1867" dirty="0">
                <a:effectLst/>
                <a:latin typeface="+mn-lt"/>
                <a:ea typeface="ＭＳ 明朝"/>
                <a:cs typeface="Times New Roman"/>
              </a:rPr>
              <a:t> in </a:t>
            </a:r>
            <a:r>
              <a:rPr lang="en-US" sz="1867" dirty="0" err="1">
                <a:effectLst/>
                <a:latin typeface="+mn-lt"/>
                <a:ea typeface="ＭＳ 明朝"/>
                <a:cs typeface="Times New Roman"/>
              </a:rPr>
              <a:t>futurum</a:t>
            </a:r>
            <a:r>
              <a:rPr lang="en-US" sz="1867" dirty="0">
                <a:effectLst/>
                <a:latin typeface="+mn-lt"/>
                <a:ea typeface="ＭＳ 明朝"/>
                <a:cs typeface="Times New Roman"/>
              </a:rPr>
              <a:t>.</a:t>
            </a:r>
            <a:endParaRPr lang="en-US" sz="1200" dirty="0">
              <a:effectLst/>
              <a:latin typeface="Cambria"/>
              <a:ea typeface="ＭＳ 明朝"/>
              <a:cs typeface="Times New Roman"/>
            </a:endParaRPr>
          </a:p>
        </p:txBody>
      </p:sp>
      <p:sp>
        <p:nvSpPr>
          <p:cNvPr id="12" name="TextBox 11"/>
          <p:cNvSpPr txBox="1"/>
          <p:nvPr userDrawn="1"/>
        </p:nvSpPr>
        <p:spPr>
          <a:xfrm>
            <a:off x="5217269" y="6509308"/>
            <a:ext cx="6730380" cy="343209"/>
          </a:xfrm>
          <a:prstGeom prst="rect">
            <a:avLst/>
          </a:prstGeom>
        </p:spPr>
        <p:txBody>
          <a:bodyPr vert="horz" wrap="none" lIns="121920" tIns="60960" rIns="121920" bIns="60960" rtlCol="0" anchor="t" anchorCtr="0">
            <a:noAutofit/>
          </a:bodyPr>
          <a:lstStyle/>
          <a:p>
            <a:pPr algn="r">
              <a:lnSpc>
                <a:spcPct val="90000"/>
              </a:lnSpc>
              <a:spcBef>
                <a:spcPts val="1333"/>
              </a:spcBef>
            </a:pPr>
            <a:r>
              <a:rPr lang="it-IT" sz="1067" dirty="0">
                <a:solidFill>
                  <a:srgbClr val="5A5A5A"/>
                </a:solidFill>
              </a:rPr>
              <a:t>Data and AI Forum 2019</a:t>
            </a:r>
            <a:endParaRPr lang="en-US" sz="1067" dirty="0">
              <a:solidFill>
                <a:srgbClr val="5A5A5A"/>
              </a:solidFill>
            </a:endParaRPr>
          </a:p>
        </p:txBody>
      </p:sp>
    </p:spTree>
    <p:extLst>
      <p:ext uri="{BB962C8B-B14F-4D97-AF65-F5344CB8AC3E}">
        <p14:creationId xmlns:p14="http://schemas.microsoft.com/office/powerpoint/2010/main" val="4977349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Content - Title 2 Lines">
    <p:bg>
      <p:bgPr>
        <a:solidFill>
          <a:srgbClr val="000000"/>
        </a:soli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3" y="387902"/>
            <a:ext cx="5027020" cy="938543"/>
          </a:xfrm>
        </p:spPr>
        <p:txBody>
          <a:bodyPr>
            <a:noAutofit/>
          </a:bodyPr>
          <a:lstStyle>
            <a:lvl1pPr marL="0" indent="0" fontAlgn="t">
              <a:buFontTx/>
              <a:buNone/>
              <a:defRPr sz="3467" baseline="0">
                <a:solidFill>
                  <a:srgbClr val="0F6FFF"/>
                </a:solidFill>
                <a:latin typeface="Arial" charset="0"/>
              </a:defRPr>
            </a:lvl1pPr>
          </a:lstStyle>
          <a:p>
            <a:r>
              <a:rPr lang="en-US" dirty="0"/>
              <a:t>Two line headline goes here</a:t>
            </a:r>
          </a:p>
        </p:txBody>
      </p:sp>
      <p:sp>
        <p:nvSpPr>
          <p:cNvPr id="6" name="Text Placeholder 5"/>
          <p:cNvSpPr>
            <a:spLocks noGrp="1"/>
          </p:cNvSpPr>
          <p:nvPr>
            <p:ph type="body" sz="quarter" idx="13" hasCustomPrompt="1"/>
          </p:nvPr>
        </p:nvSpPr>
        <p:spPr>
          <a:xfrm>
            <a:off x="266702" y="1535866"/>
            <a:ext cx="10909300" cy="4306359"/>
          </a:xfrm>
        </p:spPr>
        <p:txBody>
          <a:bodyPr numCol="2" spcCol="617220"/>
          <a:lstStyle>
            <a:lvl1pPr marL="0" marR="0" indent="0" algn="l" defTabSz="914377" rtl="0" eaLnBrk="1" fontAlgn="auto" latinLnBrk="0" hangingPunct="1">
              <a:lnSpc>
                <a:spcPct val="90000"/>
              </a:lnSpc>
              <a:spcBef>
                <a:spcPts val="0"/>
              </a:spcBef>
              <a:spcAft>
                <a:spcPts val="1200"/>
              </a:spcAft>
              <a:buClrTx/>
              <a:buSzTx/>
              <a:buFont typeface="Arial"/>
              <a:buNone/>
              <a:tabLst/>
              <a:defRPr lang="en-US" sz="1867" kern="1200" baseline="0">
                <a:solidFill>
                  <a:schemeClr val="bg1"/>
                </a:solidFill>
                <a:effectLst/>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sz="1867" dirty="0">
                <a:effectLst/>
                <a:latin typeface="+mn-lt"/>
                <a:ea typeface="ＭＳ 明朝"/>
                <a:cs typeface="Times New Roman"/>
              </a:rPr>
              <a:t>Copy goes here for two column </a:t>
            </a:r>
            <a:r>
              <a:rPr lang="en-US" sz="1867" dirty="0" err="1">
                <a:effectLst/>
                <a:latin typeface="+mn-lt"/>
                <a:ea typeface="ＭＳ 明朝"/>
                <a:cs typeface="Times New Roman"/>
              </a:rPr>
              <a:t>lorem</a:t>
            </a:r>
            <a:r>
              <a:rPr lang="en-US" sz="1867" dirty="0">
                <a:effectLst/>
                <a:latin typeface="+mn-lt"/>
                <a:ea typeface="ＭＳ 明朝"/>
                <a:cs typeface="Times New Roman"/>
              </a:rPr>
              <a:t> </a:t>
            </a:r>
            <a:r>
              <a:rPr lang="en-US" sz="1867" dirty="0" err="1">
                <a:effectLst/>
                <a:latin typeface="+mn-lt"/>
                <a:ea typeface="ＭＳ 明朝"/>
                <a:cs typeface="Times New Roman"/>
              </a:rPr>
              <a:t>ipsum</a:t>
            </a:r>
            <a:r>
              <a:rPr lang="en-US" sz="1867" dirty="0">
                <a:effectLst/>
                <a:latin typeface="+mn-lt"/>
                <a:ea typeface="ＭＳ 明朝"/>
                <a:cs typeface="Times New Roman"/>
              </a:rPr>
              <a:t> </a:t>
            </a:r>
            <a:r>
              <a:rPr lang="en-US" sz="1867" dirty="0" err="1">
                <a:effectLst/>
                <a:latin typeface="+mn-lt"/>
                <a:ea typeface="ＭＳ 明朝"/>
                <a:cs typeface="Times New Roman"/>
              </a:rPr>
              <a:t>dolar</a:t>
            </a:r>
            <a:r>
              <a:rPr lang="en-US" sz="1867" dirty="0">
                <a:effectLst/>
                <a:latin typeface="+mn-lt"/>
                <a:ea typeface="ＭＳ 明朝"/>
                <a:cs typeface="Times New Roman"/>
              </a:rPr>
              <a:t> sit </a:t>
            </a:r>
            <a:r>
              <a:rPr lang="en-US" sz="1867" dirty="0" err="1">
                <a:effectLst/>
                <a:latin typeface="+mn-lt"/>
                <a:ea typeface="ＭＳ 明朝"/>
                <a:cs typeface="Times New Roman"/>
              </a:rPr>
              <a:t>amet</a:t>
            </a:r>
            <a:r>
              <a:rPr lang="en-US" sz="1867" dirty="0">
                <a:effectLst/>
                <a:latin typeface="+mn-lt"/>
                <a:ea typeface="ＭＳ 明朝"/>
                <a:cs typeface="Times New Roman"/>
              </a:rPr>
              <a:t>, </a:t>
            </a:r>
            <a:r>
              <a:rPr lang="en-US" sz="1867" dirty="0" err="1">
                <a:effectLst/>
                <a:latin typeface="+mn-lt"/>
                <a:ea typeface="ＭＳ 明朝"/>
                <a:cs typeface="Times New Roman"/>
              </a:rPr>
              <a:t>consectetur</a:t>
            </a:r>
            <a:r>
              <a:rPr lang="en-US" sz="1867" dirty="0">
                <a:effectLst/>
                <a:latin typeface="+mn-lt"/>
                <a:ea typeface="ＭＳ 明朝"/>
                <a:cs typeface="Times New Roman"/>
              </a:rPr>
              <a:t> </a:t>
            </a:r>
            <a:r>
              <a:rPr lang="en-US" sz="1867" dirty="0" err="1">
                <a:effectLst/>
                <a:latin typeface="+mn-lt"/>
                <a:ea typeface="ＭＳ 明朝"/>
                <a:cs typeface="Times New Roman"/>
              </a:rPr>
              <a:t>adipiscing</a:t>
            </a:r>
            <a:r>
              <a:rPr lang="en-US" sz="1867" dirty="0">
                <a:effectLst/>
                <a:latin typeface="+mn-lt"/>
                <a:ea typeface="ＭＳ 明朝"/>
                <a:cs typeface="Times New Roman"/>
              </a:rPr>
              <a:t> </a:t>
            </a:r>
            <a:r>
              <a:rPr lang="en-US" sz="1867" dirty="0" err="1">
                <a:effectLst/>
                <a:latin typeface="+mn-lt"/>
                <a:ea typeface="ＭＳ 明朝"/>
                <a:cs typeface="Times New Roman"/>
              </a:rPr>
              <a:t>elit</a:t>
            </a:r>
            <a:r>
              <a:rPr lang="en-US" sz="1867" dirty="0">
                <a:effectLst/>
                <a:latin typeface="+mn-lt"/>
                <a:ea typeface="ＭＳ 明朝"/>
                <a:cs typeface="Times New Roman"/>
              </a:rPr>
              <a:t>. </a:t>
            </a:r>
            <a:r>
              <a:rPr lang="en-US" sz="1867" dirty="0" err="1">
                <a:effectLst/>
                <a:latin typeface="+mn-lt"/>
                <a:ea typeface="ＭＳ 明朝"/>
                <a:cs typeface="Times New Roman"/>
              </a:rPr>
              <a:t>Donec</a:t>
            </a:r>
            <a:r>
              <a:rPr lang="en-US" sz="1867" dirty="0">
                <a:effectLst/>
                <a:latin typeface="+mn-lt"/>
                <a:ea typeface="ＭＳ 明朝"/>
                <a:cs typeface="Times New Roman"/>
              </a:rPr>
              <a:t> </a:t>
            </a:r>
            <a:r>
              <a:rPr lang="en-US" sz="1867" dirty="0" err="1">
                <a:effectLst/>
                <a:latin typeface="+mn-lt"/>
                <a:ea typeface="ＭＳ 明朝"/>
                <a:cs typeface="Times New Roman"/>
              </a:rPr>
              <a:t>vehicula</a:t>
            </a:r>
            <a:r>
              <a:rPr lang="en-US" sz="1867" dirty="0">
                <a:effectLst/>
                <a:latin typeface="+mn-lt"/>
                <a:ea typeface="ＭＳ 明朝"/>
                <a:cs typeface="Times New Roman"/>
              </a:rPr>
              <a:t> </a:t>
            </a:r>
            <a:r>
              <a:rPr lang="en-US" sz="1867" dirty="0" err="1">
                <a:effectLst/>
                <a:latin typeface="+mn-lt"/>
                <a:ea typeface="ＭＳ 明朝"/>
                <a:cs typeface="Times New Roman"/>
              </a:rPr>
              <a:t>lorem</a:t>
            </a:r>
            <a:r>
              <a:rPr lang="en-US" sz="1867" dirty="0">
                <a:effectLst/>
                <a:latin typeface="+mn-lt"/>
                <a:ea typeface="ＭＳ 明朝"/>
                <a:cs typeface="Times New Roman"/>
              </a:rPr>
              <a:t> </a:t>
            </a:r>
            <a:r>
              <a:rPr lang="en-US" sz="1867" dirty="0" err="1">
                <a:effectLst/>
                <a:latin typeface="+mn-lt"/>
                <a:ea typeface="ＭＳ 明朝"/>
                <a:cs typeface="Times New Roman"/>
              </a:rPr>
              <a:t>enim</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convallis</a:t>
            </a:r>
            <a:r>
              <a:rPr lang="en-US" sz="1867" dirty="0">
                <a:effectLst/>
                <a:latin typeface="+mn-lt"/>
                <a:ea typeface="ＭＳ 明朝"/>
                <a:cs typeface="Times New Roman"/>
              </a:rPr>
              <a:t> lacus </a:t>
            </a:r>
            <a:r>
              <a:rPr lang="en-US" sz="1867" dirty="0" err="1">
                <a:effectLst/>
                <a:latin typeface="+mn-lt"/>
                <a:ea typeface="ＭＳ 明朝"/>
                <a:cs typeface="Times New Roman"/>
              </a:rPr>
              <a:t>sodales</a:t>
            </a:r>
            <a:r>
              <a:rPr lang="en-US" sz="1867" dirty="0">
                <a:effectLst/>
                <a:latin typeface="+mn-lt"/>
                <a:ea typeface="ＭＳ 明朝"/>
                <a:cs typeface="Times New Roman"/>
              </a:rPr>
              <a:t> in.</a:t>
            </a:r>
            <a:endParaRPr lang="en-US" sz="1200" dirty="0">
              <a:effectLst/>
              <a:latin typeface="Cambria"/>
              <a:ea typeface="ＭＳ 明朝"/>
              <a:cs typeface="Times New Roman"/>
            </a:endParaRPr>
          </a:p>
          <a:p>
            <a:r>
              <a:rPr lang="en-US" sz="1867" dirty="0">
                <a:effectLst/>
                <a:latin typeface="+mn-lt"/>
                <a:ea typeface="ＭＳ 明朝"/>
                <a:cs typeface="Times New Roman"/>
              </a:rPr>
              <a:t>In </a:t>
            </a:r>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neque</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velit</a:t>
            </a:r>
            <a:r>
              <a:rPr lang="en-US" sz="1867" dirty="0">
                <a:effectLst/>
                <a:latin typeface="+mn-lt"/>
                <a:ea typeface="ＭＳ 明朝"/>
                <a:cs typeface="Times New Roman"/>
              </a:rPr>
              <a:t>. </a:t>
            </a:r>
            <a:r>
              <a:rPr lang="en-US" sz="1867" dirty="0" err="1">
                <a:effectLst/>
                <a:latin typeface="+mn-lt"/>
                <a:ea typeface="ＭＳ 明朝"/>
                <a:cs typeface="Times New Roman"/>
              </a:rPr>
              <a:t>Praesent</a:t>
            </a:r>
            <a:r>
              <a:rPr lang="en-US" sz="1867" dirty="0">
                <a:effectLst/>
                <a:latin typeface="+mn-lt"/>
                <a:ea typeface="ＭＳ 明朝"/>
                <a:cs typeface="Times New Roman"/>
              </a:rPr>
              <a:t> non </a:t>
            </a:r>
            <a:r>
              <a:rPr lang="en-US" sz="1867" dirty="0" err="1">
                <a:effectLst/>
                <a:latin typeface="+mn-lt"/>
                <a:ea typeface="ＭＳ 明朝"/>
                <a:cs typeface="Times New Roman"/>
              </a:rPr>
              <a:t>feugiat</a:t>
            </a:r>
            <a:r>
              <a:rPr lang="en-US" sz="1867" dirty="0">
                <a:effectLst/>
                <a:latin typeface="+mn-lt"/>
                <a:ea typeface="ＭＳ 明朝"/>
                <a:cs typeface="Times New Roman"/>
              </a:rPr>
              <a:t> </a:t>
            </a:r>
            <a:r>
              <a:rPr lang="en-US" sz="1867" dirty="0" err="1">
                <a:effectLst/>
                <a:latin typeface="+mn-lt"/>
                <a:ea typeface="ＭＳ 明朝"/>
                <a:cs typeface="Times New Roman"/>
              </a:rPr>
              <a:t>sapien</a:t>
            </a:r>
            <a:r>
              <a:rPr lang="en-US" sz="1867" dirty="0">
                <a:effectLst/>
                <a:latin typeface="+mn-lt"/>
                <a:ea typeface="ＭＳ 明朝"/>
                <a:cs typeface="Times New Roman"/>
              </a:rPr>
              <a:t>, </a:t>
            </a:r>
            <a:r>
              <a:rPr lang="en-US" sz="1867" dirty="0" err="1">
                <a:effectLst/>
                <a:latin typeface="+mn-lt"/>
                <a:ea typeface="ＭＳ 明朝"/>
                <a:cs typeface="Times New Roman"/>
              </a:rPr>
              <a:t>sed</a:t>
            </a:r>
            <a:r>
              <a:rPr lang="en-US" sz="1867" dirty="0">
                <a:effectLst/>
                <a:latin typeface="+mn-lt"/>
                <a:ea typeface="ＭＳ 明朝"/>
                <a:cs typeface="Times New Roman"/>
              </a:rPr>
              <a:t> </a:t>
            </a:r>
            <a:r>
              <a:rPr lang="en-US" sz="1867" dirty="0" err="1">
                <a:effectLst/>
                <a:latin typeface="+mn-lt"/>
                <a:ea typeface="ＭＳ 明朝"/>
                <a:cs typeface="Times New Roman"/>
              </a:rPr>
              <a:t>rhoncus</a:t>
            </a:r>
            <a:r>
              <a:rPr lang="en-US" sz="1867" dirty="0">
                <a:effectLst/>
                <a:latin typeface="+mn-lt"/>
                <a:ea typeface="ＭＳ 明朝"/>
                <a:cs typeface="Times New Roman"/>
              </a:rPr>
              <a:t>.</a:t>
            </a:r>
            <a:endParaRPr lang="en-US" sz="1200" dirty="0">
              <a:effectLst/>
              <a:latin typeface="Cambria"/>
              <a:ea typeface="ＭＳ 明朝"/>
              <a:cs typeface="Times New Roman"/>
            </a:endParaRPr>
          </a:p>
          <a:p>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wisi</a:t>
            </a:r>
            <a:r>
              <a:rPr lang="en-US" sz="1867" dirty="0">
                <a:effectLst/>
                <a:latin typeface="+mn-lt"/>
                <a:ea typeface="ＭＳ 明朝"/>
                <a:cs typeface="Times New Roman"/>
              </a:rPr>
              <a:t> </a:t>
            </a:r>
            <a:r>
              <a:rPr lang="en-US" sz="1867" dirty="0" err="1">
                <a:effectLst/>
                <a:latin typeface="+mn-lt"/>
                <a:ea typeface="ＭＳ 明朝"/>
                <a:cs typeface="Times New Roman"/>
              </a:rPr>
              <a:t>enim</a:t>
            </a:r>
            <a:r>
              <a:rPr lang="en-US" sz="1867" dirty="0">
                <a:effectLst/>
                <a:latin typeface="+mn-lt"/>
                <a:ea typeface="ＭＳ 明朝"/>
                <a:cs typeface="Times New Roman"/>
              </a:rPr>
              <a:t> ad minim </a:t>
            </a:r>
            <a:r>
              <a:rPr lang="en-US" sz="1867" dirty="0" err="1">
                <a:effectLst/>
                <a:latin typeface="+mn-lt"/>
                <a:ea typeface="ＭＳ 明朝"/>
                <a:cs typeface="Times New Roman"/>
              </a:rPr>
              <a:t>veniam</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nostrud</a:t>
            </a:r>
            <a:r>
              <a:rPr lang="en-US" sz="1867" dirty="0">
                <a:effectLst/>
                <a:latin typeface="+mn-lt"/>
                <a:ea typeface="ＭＳ 明朝"/>
                <a:cs typeface="Times New Roman"/>
              </a:rPr>
              <a:t> </a:t>
            </a:r>
            <a:r>
              <a:rPr lang="en-US" sz="1867" dirty="0" err="1">
                <a:effectLst/>
                <a:latin typeface="+mn-lt"/>
                <a:ea typeface="ＭＳ 明朝"/>
                <a:cs typeface="Times New Roman"/>
              </a:rPr>
              <a:t>exerci</a:t>
            </a:r>
            <a:r>
              <a:rPr lang="en-US" sz="1867" dirty="0">
                <a:effectLst/>
                <a:latin typeface="+mn-lt"/>
                <a:ea typeface="ＭＳ 明朝"/>
                <a:cs typeface="Times New Roman"/>
              </a:rPr>
              <a:t> </a:t>
            </a:r>
            <a:r>
              <a:rPr lang="en-US" sz="1867" dirty="0" err="1">
                <a:effectLst/>
                <a:latin typeface="+mn-lt"/>
                <a:ea typeface="ＭＳ 明朝"/>
                <a:cs typeface="Times New Roman"/>
              </a:rPr>
              <a:t>tation</a:t>
            </a:r>
            <a:r>
              <a:rPr lang="en-US" sz="1867" dirty="0">
                <a:effectLst/>
                <a:latin typeface="+mn-lt"/>
                <a:ea typeface="ＭＳ 明朝"/>
                <a:cs typeface="Times New Roman"/>
              </a:rPr>
              <a:t> </a:t>
            </a:r>
            <a:r>
              <a:rPr lang="en-US" sz="1867" dirty="0" err="1">
                <a:effectLst/>
                <a:latin typeface="+mn-lt"/>
                <a:ea typeface="ＭＳ 明朝"/>
                <a:cs typeface="Times New Roman"/>
              </a:rPr>
              <a:t>ullamcorper</a:t>
            </a:r>
            <a:r>
              <a:rPr lang="en-US" sz="1867" dirty="0">
                <a:effectLst/>
                <a:latin typeface="+mn-lt"/>
                <a:ea typeface="ＭＳ 明朝"/>
                <a:cs typeface="Times New Roman"/>
              </a:rPr>
              <a:t> </a:t>
            </a:r>
            <a:r>
              <a:rPr lang="en-US" sz="1867" dirty="0" err="1">
                <a:effectLst/>
                <a:latin typeface="+mn-lt"/>
                <a:ea typeface="ＭＳ 明朝"/>
                <a:cs typeface="Times New Roman"/>
              </a:rPr>
              <a:t>suscipit</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nisl</a:t>
            </a:r>
            <a:r>
              <a:rPr lang="en-US" sz="1867" dirty="0">
                <a:effectLst/>
                <a:latin typeface="+mn-lt"/>
                <a:ea typeface="ＭＳ 明朝"/>
                <a:cs typeface="Times New Roman"/>
              </a:rPr>
              <a:t> </a:t>
            </a:r>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aliquip</a:t>
            </a:r>
            <a:r>
              <a:rPr lang="en-US" sz="1867" dirty="0">
                <a:effectLst/>
                <a:latin typeface="+mn-lt"/>
                <a:ea typeface="ＭＳ 明朝"/>
                <a:cs typeface="Times New Roman"/>
              </a:rPr>
              <a:t> ex </a:t>
            </a:r>
            <a:r>
              <a:rPr lang="en-US" sz="1867" dirty="0" err="1">
                <a:effectLst/>
                <a:latin typeface="+mn-lt"/>
                <a:ea typeface="ＭＳ 明朝"/>
                <a:cs typeface="Times New Roman"/>
              </a:rPr>
              <a:t>ea</a:t>
            </a:r>
            <a:r>
              <a:rPr lang="en-US" sz="1867" dirty="0">
                <a:effectLst/>
                <a:latin typeface="+mn-lt"/>
                <a:ea typeface="ＭＳ 明朝"/>
                <a:cs typeface="Times New Roman"/>
              </a:rPr>
              <a:t> </a:t>
            </a:r>
            <a:r>
              <a:rPr lang="en-US" sz="1867" dirty="0" err="1">
                <a:effectLst/>
                <a:latin typeface="+mn-lt"/>
                <a:ea typeface="ＭＳ 明朝"/>
                <a:cs typeface="Times New Roman"/>
              </a:rPr>
              <a:t>commodo</a:t>
            </a:r>
            <a:r>
              <a:rPr lang="en-US" sz="1867" dirty="0">
                <a:effectLst/>
                <a:latin typeface="+mn-lt"/>
                <a:ea typeface="ＭＳ 明朝"/>
                <a:cs typeface="Times New Roman"/>
              </a:rPr>
              <a:t> </a:t>
            </a:r>
            <a:r>
              <a:rPr lang="en-US" sz="1867" dirty="0" err="1">
                <a:effectLst/>
                <a:latin typeface="+mn-lt"/>
                <a:ea typeface="ＭＳ 明朝"/>
                <a:cs typeface="Times New Roman"/>
              </a:rPr>
              <a:t>consequat</a:t>
            </a:r>
            <a:r>
              <a:rPr lang="en-US" sz="1867" dirty="0">
                <a:effectLst/>
                <a:latin typeface="+mn-lt"/>
                <a:ea typeface="ＭＳ 明朝"/>
                <a:cs typeface="Times New Roman"/>
              </a:rPr>
              <a:t>. </a:t>
            </a:r>
            <a:r>
              <a:rPr lang="en-US" sz="1867" dirty="0" err="1">
                <a:effectLst/>
                <a:latin typeface="+mn-lt"/>
                <a:ea typeface="ＭＳ 明朝"/>
                <a:cs typeface="Times New Roman"/>
              </a:rPr>
              <a:t>Duis</a:t>
            </a:r>
            <a:r>
              <a:rPr lang="en-US" sz="1867" dirty="0">
                <a:effectLst/>
                <a:latin typeface="+mn-lt"/>
                <a:ea typeface="ＭＳ 明朝"/>
                <a:cs typeface="Times New Roman"/>
              </a:rPr>
              <a:t> </a:t>
            </a:r>
            <a:r>
              <a:rPr lang="en-US" sz="1867" dirty="0" err="1">
                <a:effectLst/>
                <a:latin typeface="+mn-lt"/>
                <a:ea typeface="ＭＳ 明朝"/>
                <a:cs typeface="Times New Roman"/>
              </a:rPr>
              <a:t>autem</a:t>
            </a:r>
            <a:r>
              <a:rPr lang="en-US" sz="1867" dirty="0">
                <a:effectLst/>
                <a:latin typeface="+mn-lt"/>
                <a:ea typeface="ＭＳ 明朝"/>
                <a:cs typeface="Times New Roman"/>
              </a:rPr>
              <a:t> </a:t>
            </a:r>
            <a:r>
              <a:rPr lang="en-US" sz="1867" dirty="0" err="1">
                <a:effectLst/>
                <a:latin typeface="+mn-lt"/>
                <a:ea typeface="ＭＳ 明朝"/>
                <a:cs typeface="Times New Roman"/>
              </a:rPr>
              <a:t>vel</a:t>
            </a:r>
            <a:r>
              <a:rPr lang="en-US" sz="1867" dirty="0">
                <a:effectLst/>
                <a:latin typeface="+mn-lt"/>
                <a:ea typeface="ＭＳ 明朝"/>
                <a:cs typeface="Times New Roman"/>
              </a:rPr>
              <a:t> </a:t>
            </a:r>
            <a:r>
              <a:rPr lang="en-US" sz="1867" dirty="0" err="1">
                <a:effectLst/>
                <a:latin typeface="+mn-lt"/>
                <a:ea typeface="ＭＳ 明朝"/>
                <a:cs typeface="Times New Roman"/>
              </a:rPr>
              <a:t>eum</a:t>
            </a:r>
            <a:r>
              <a:rPr lang="en-US" sz="1867" dirty="0">
                <a:effectLst/>
                <a:latin typeface="+mn-lt"/>
                <a:ea typeface="ＭＳ 明朝"/>
                <a:cs typeface="Times New Roman"/>
              </a:rPr>
              <a:t> </a:t>
            </a:r>
            <a:r>
              <a:rPr lang="en-US" sz="1867" dirty="0" err="1">
                <a:effectLst/>
                <a:latin typeface="+mn-lt"/>
                <a:ea typeface="ＭＳ 明朝"/>
                <a:cs typeface="Times New Roman"/>
              </a:rPr>
              <a:t>iriure</a:t>
            </a:r>
            <a:r>
              <a:rPr lang="en-US" sz="1867" dirty="0">
                <a:effectLst/>
                <a:latin typeface="+mn-lt"/>
                <a:ea typeface="ＭＳ 明朝"/>
                <a:cs typeface="Times New Roman"/>
              </a:rPr>
              <a:t> dolor in </a:t>
            </a:r>
            <a:r>
              <a:rPr lang="en-US" sz="1867" dirty="0" err="1">
                <a:effectLst/>
                <a:latin typeface="+mn-lt"/>
                <a:ea typeface="ＭＳ 明朝"/>
                <a:cs typeface="Times New Roman"/>
              </a:rPr>
              <a:t>hendrerit</a:t>
            </a:r>
            <a:r>
              <a:rPr lang="en-US" sz="1867" dirty="0">
                <a:effectLst/>
                <a:latin typeface="+mn-lt"/>
                <a:ea typeface="ＭＳ 明朝"/>
                <a:cs typeface="Times New Roman"/>
              </a:rPr>
              <a:t> in </a:t>
            </a:r>
            <a:r>
              <a:rPr lang="en-US" sz="1867" dirty="0" err="1">
                <a:effectLst/>
                <a:latin typeface="+mn-lt"/>
                <a:ea typeface="ＭＳ 明朝"/>
                <a:cs typeface="Times New Roman"/>
              </a:rPr>
              <a:t>vulputate</a:t>
            </a:r>
            <a:r>
              <a:rPr lang="en-US" sz="1867" dirty="0">
                <a:effectLst/>
                <a:latin typeface="+mn-lt"/>
                <a:ea typeface="ＭＳ 明朝"/>
                <a:cs typeface="Times New Roman"/>
              </a:rPr>
              <a:t> </a:t>
            </a:r>
            <a:r>
              <a:rPr lang="en-US" sz="1867" dirty="0" err="1">
                <a:effectLst/>
                <a:latin typeface="+mn-lt"/>
                <a:ea typeface="ＭＳ 明朝"/>
                <a:cs typeface="Times New Roman"/>
              </a:rPr>
              <a:t>velit</a:t>
            </a:r>
            <a:r>
              <a:rPr lang="en-US" sz="1867" dirty="0">
                <a:effectLst/>
                <a:latin typeface="+mn-lt"/>
                <a:ea typeface="ＭＳ 明朝"/>
                <a:cs typeface="Times New Roman"/>
              </a:rPr>
              <a:t> </a:t>
            </a:r>
            <a:r>
              <a:rPr lang="en-US" sz="1867" dirty="0" err="1">
                <a:effectLst/>
                <a:latin typeface="+mn-lt"/>
                <a:ea typeface="ＭＳ 明朝"/>
                <a:cs typeface="Times New Roman"/>
              </a:rPr>
              <a:t>esse</a:t>
            </a:r>
            <a:r>
              <a:rPr lang="en-US" sz="1867" dirty="0">
                <a:effectLst/>
                <a:latin typeface="+mn-lt"/>
                <a:ea typeface="ＭＳ 明朝"/>
                <a:cs typeface="Times New Roman"/>
              </a:rPr>
              <a:t> </a:t>
            </a:r>
            <a:r>
              <a:rPr lang="en-US" sz="1867" dirty="0" err="1">
                <a:effectLst/>
                <a:latin typeface="+mn-lt"/>
                <a:ea typeface="ＭＳ 明朝"/>
                <a:cs typeface="Times New Roman"/>
              </a:rPr>
              <a:t>molestie</a:t>
            </a:r>
            <a:r>
              <a:rPr lang="en-US" sz="1867" dirty="0">
                <a:effectLst/>
                <a:latin typeface="+mn-lt"/>
                <a:ea typeface="ＭＳ 明朝"/>
                <a:cs typeface="Times New Roman"/>
              </a:rPr>
              <a:t> </a:t>
            </a:r>
            <a:r>
              <a:rPr lang="en-US" sz="1867" dirty="0" err="1">
                <a:effectLst/>
                <a:latin typeface="+mn-lt"/>
                <a:ea typeface="ＭＳ 明朝"/>
                <a:cs typeface="Times New Roman"/>
              </a:rPr>
              <a:t>consequat</a:t>
            </a:r>
            <a:r>
              <a:rPr lang="en-US" sz="1867" dirty="0">
                <a:effectLst/>
                <a:latin typeface="+mn-lt"/>
                <a:ea typeface="ＭＳ 明朝"/>
                <a:cs typeface="Times New Roman"/>
              </a:rPr>
              <a:t>, </a:t>
            </a:r>
            <a:r>
              <a:rPr lang="en-US" sz="1867" dirty="0" err="1">
                <a:effectLst/>
                <a:latin typeface="+mn-lt"/>
                <a:ea typeface="ＭＳ 明朝"/>
                <a:cs typeface="Times New Roman"/>
              </a:rPr>
              <a:t>vel</a:t>
            </a:r>
            <a:r>
              <a:rPr lang="en-US" sz="1867" dirty="0">
                <a:effectLst/>
                <a:latin typeface="+mn-lt"/>
                <a:ea typeface="ＭＳ 明朝"/>
                <a:cs typeface="Times New Roman"/>
              </a:rPr>
              <a:t> </a:t>
            </a:r>
            <a:r>
              <a:rPr lang="en-US" sz="1867" dirty="0" err="1">
                <a:effectLst/>
                <a:latin typeface="+mn-lt"/>
                <a:ea typeface="ＭＳ 明朝"/>
                <a:cs typeface="Times New Roman"/>
              </a:rPr>
              <a:t>illum</a:t>
            </a:r>
            <a:r>
              <a:rPr lang="en-US" sz="1867" dirty="0">
                <a:effectLst/>
                <a:latin typeface="+mn-lt"/>
                <a:ea typeface="ＭＳ 明朝"/>
                <a:cs typeface="Times New Roman"/>
              </a:rPr>
              <a:t> </a:t>
            </a:r>
            <a:r>
              <a:rPr lang="en-US" sz="1867" dirty="0" err="1">
                <a:effectLst/>
                <a:latin typeface="+mn-lt"/>
                <a:ea typeface="ＭＳ 明朝"/>
                <a:cs typeface="Times New Roman"/>
              </a:rPr>
              <a:t>dolore</a:t>
            </a:r>
            <a:r>
              <a:rPr lang="en-US" sz="1867" dirty="0">
                <a:effectLst/>
                <a:latin typeface="+mn-lt"/>
                <a:ea typeface="ＭＳ 明朝"/>
                <a:cs typeface="Times New Roman"/>
              </a:rPr>
              <a:t> </a:t>
            </a:r>
            <a:r>
              <a:rPr lang="en-US" sz="1867" dirty="0" err="1">
                <a:effectLst/>
                <a:latin typeface="+mn-lt"/>
                <a:ea typeface="ＭＳ 明朝"/>
                <a:cs typeface="Times New Roman"/>
              </a:rPr>
              <a:t>eu</a:t>
            </a:r>
            <a:r>
              <a:rPr lang="en-US" sz="1867" dirty="0">
                <a:effectLst/>
                <a:latin typeface="+mn-lt"/>
                <a:ea typeface="ＭＳ 明朝"/>
                <a:cs typeface="Times New Roman"/>
              </a:rPr>
              <a:t> </a:t>
            </a:r>
            <a:r>
              <a:rPr lang="en-US" sz="1867" dirty="0" err="1">
                <a:effectLst/>
                <a:latin typeface="+mn-lt"/>
                <a:ea typeface="ＭＳ 明朝"/>
                <a:cs typeface="Times New Roman"/>
              </a:rPr>
              <a:t>feugiat</a:t>
            </a:r>
            <a:r>
              <a:rPr lang="en-US" sz="1867" dirty="0">
                <a:effectLst/>
                <a:latin typeface="+mn-lt"/>
                <a:ea typeface="ＭＳ 明朝"/>
                <a:cs typeface="Times New Roman"/>
              </a:rPr>
              <a:t> </a:t>
            </a:r>
            <a:r>
              <a:rPr lang="en-US" sz="1867" dirty="0" err="1">
                <a:effectLst/>
                <a:latin typeface="+mn-lt"/>
                <a:ea typeface="ＭＳ 明朝"/>
                <a:cs typeface="Times New Roman"/>
              </a:rPr>
              <a:t>nulla</a:t>
            </a:r>
            <a:r>
              <a:rPr lang="en-US" sz="1867" dirty="0">
                <a:effectLst/>
                <a:latin typeface="+mn-lt"/>
                <a:ea typeface="ＭＳ 明朝"/>
                <a:cs typeface="Times New Roman"/>
              </a:rPr>
              <a:t> </a:t>
            </a:r>
            <a:r>
              <a:rPr lang="en-US" sz="1867" dirty="0" err="1">
                <a:effectLst/>
                <a:latin typeface="+mn-lt"/>
                <a:ea typeface="ＭＳ 明朝"/>
                <a:cs typeface="Times New Roman"/>
              </a:rPr>
              <a:t>facilisis</a:t>
            </a:r>
            <a:r>
              <a:rPr lang="en-US" sz="1867" dirty="0">
                <a:effectLst/>
                <a:latin typeface="+mn-lt"/>
                <a:ea typeface="ＭＳ 明朝"/>
                <a:cs typeface="Times New Roman"/>
              </a:rPr>
              <a:t> at </a:t>
            </a:r>
            <a:r>
              <a:rPr lang="en-US" sz="1867" dirty="0" err="1">
                <a:effectLst/>
                <a:latin typeface="+mn-lt"/>
                <a:ea typeface="ＭＳ 明朝"/>
                <a:cs typeface="Times New Roman"/>
              </a:rPr>
              <a:t>vero</a:t>
            </a:r>
            <a:r>
              <a:rPr lang="en-US" sz="1867" dirty="0">
                <a:effectLst/>
                <a:latin typeface="+mn-lt"/>
                <a:ea typeface="ＭＳ 明朝"/>
                <a:cs typeface="Times New Roman"/>
              </a:rPr>
              <a:t> </a:t>
            </a:r>
            <a:r>
              <a:rPr lang="en-US" sz="1867" dirty="0" err="1">
                <a:effectLst/>
                <a:latin typeface="+mn-lt"/>
                <a:ea typeface="ＭＳ 明朝"/>
                <a:cs typeface="Times New Roman"/>
              </a:rPr>
              <a:t>eros</a:t>
            </a:r>
            <a:r>
              <a:rPr lang="en-US" sz="1867" dirty="0">
                <a:effectLst/>
                <a:latin typeface="+mn-lt"/>
                <a:ea typeface="ＭＳ 明朝"/>
                <a:cs typeface="Times New Roman"/>
              </a:rPr>
              <a:t> et </a:t>
            </a:r>
            <a:r>
              <a:rPr lang="en-US" sz="1867" dirty="0" err="1">
                <a:effectLst/>
                <a:latin typeface="+mn-lt"/>
                <a:ea typeface="ＭＳ 明朝"/>
                <a:cs typeface="Times New Roman"/>
              </a:rPr>
              <a:t>accumsan</a:t>
            </a:r>
            <a:r>
              <a:rPr lang="en-US" sz="1867" dirty="0">
                <a:effectLst/>
                <a:latin typeface="+mn-lt"/>
                <a:ea typeface="ＭＳ 明朝"/>
                <a:cs typeface="Times New Roman"/>
              </a:rPr>
              <a:t> et </a:t>
            </a:r>
            <a:r>
              <a:rPr lang="en-US" sz="1867" dirty="0" err="1">
                <a:effectLst/>
                <a:latin typeface="+mn-lt"/>
                <a:ea typeface="ＭＳ 明朝"/>
                <a:cs typeface="Times New Roman"/>
              </a:rPr>
              <a:t>iusto</a:t>
            </a:r>
            <a:r>
              <a:rPr lang="en-US" sz="1867" dirty="0">
                <a:effectLst/>
                <a:latin typeface="+mn-lt"/>
                <a:ea typeface="ＭＳ 明朝"/>
                <a:cs typeface="Times New Roman"/>
              </a:rPr>
              <a:t> </a:t>
            </a:r>
            <a:r>
              <a:rPr lang="en-US" sz="1867" dirty="0" err="1">
                <a:effectLst/>
                <a:latin typeface="+mn-lt"/>
                <a:ea typeface="ＭＳ 明朝"/>
                <a:cs typeface="Times New Roman"/>
              </a:rPr>
              <a:t>odio</a:t>
            </a:r>
            <a:r>
              <a:rPr lang="en-US" sz="1867" dirty="0">
                <a:effectLst/>
                <a:latin typeface="+mn-lt"/>
                <a:ea typeface="ＭＳ 明朝"/>
                <a:cs typeface="Times New Roman"/>
              </a:rPr>
              <a:t> </a:t>
            </a:r>
            <a:r>
              <a:rPr lang="en-US" sz="1867" dirty="0" err="1">
                <a:effectLst/>
                <a:latin typeface="+mn-lt"/>
                <a:ea typeface="ＭＳ 明朝"/>
                <a:cs typeface="Times New Roman"/>
              </a:rPr>
              <a:t>dignissim</a:t>
            </a:r>
            <a:r>
              <a:rPr lang="en-US" sz="1867" dirty="0">
                <a:effectLst/>
                <a:latin typeface="+mn-lt"/>
                <a:ea typeface="ＭＳ 明朝"/>
                <a:cs typeface="Times New Roman"/>
              </a:rPr>
              <a:t> qui </a:t>
            </a:r>
            <a:r>
              <a:rPr lang="en-US" sz="1867" dirty="0" err="1">
                <a:effectLst/>
                <a:latin typeface="+mn-lt"/>
                <a:ea typeface="ＭＳ 明朝"/>
                <a:cs typeface="Times New Roman"/>
              </a:rPr>
              <a:t>blandit</a:t>
            </a:r>
            <a:r>
              <a:rPr lang="en-US" sz="1867" dirty="0">
                <a:effectLst/>
                <a:latin typeface="+mn-lt"/>
                <a:ea typeface="ＭＳ 明朝"/>
                <a:cs typeface="Times New Roman"/>
              </a:rPr>
              <a:t> </a:t>
            </a:r>
            <a:r>
              <a:rPr lang="en-US" sz="1867" dirty="0" err="1">
                <a:effectLst/>
                <a:latin typeface="+mn-lt"/>
                <a:ea typeface="ＭＳ 明朝"/>
                <a:cs typeface="Times New Roman"/>
              </a:rPr>
              <a:t>praesent</a:t>
            </a:r>
            <a:r>
              <a:rPr lang="en-US" sz="1867" dirty="0">
                <a:effectLst/>
                <a:latin typeface="+mn-lt"/>
                <a:ea typeface="ＭＳ 明朝"/>
                <a:cs typeface="Times New Roman"/>
              </a:rPr>
              <a:t> </a:t>
            </a:r>
            <a:r>
              <a:rPr lang="en-US" sz="1867" dirty="0" err="1">
                <a:effectLst/>
                <a:latin typeface="+mn-lt"/>
                <a:ea typeface="ＭＳ 明朝"/>
                <a:cs typeface="Times New Roman"/>
              </a:rPr>
              <a:t>luptatum</a:t>
            </a:r>
            <a:r>
              <a:rPr lang="en-US" sz="1867" dirty="0">
                <a:effectLst/>
                <a:latin typeface="+mn-lt"/>
                <a:ea typeface="ＭＳ 明朝"/>
                <a:cs typeface="Times New Roman"/>
              </a:rPr>
              <a:t> </a:t>
            </a:r>
            <a:r>
              <a:rPr lang="en-US" sz="1867" dirty="0" err="1">
                <a:effectLst/>
                <a:latin typeface="+mn-lt"/>
                <a:ea typeface="ＭＳ 明朝"/>
                <a:cs typeface="Times New Roman"/>
              </a:rPr>
              <a:t>zzril</a:t>
            </a:r>
            <a:r>
              <a:rPr lang="en-US" sz="1867" dirty="0">
                <a:effectLst/>
                <a:latin typeface="+mn-lt"/>
                <a:ea typeface="ＭＳ 明朝"/>
                <a:cs typeface="Times New Roman"/>
              </a:rPr>
              <a:t> </a:t>
            </a:r>
            <a:r>
              <a:rPr lang="en-US" sz="1867" dirty="0" err="1">
                <a:effectLst/>
                <a:latin typeface="+mn-lt"/>
                <a:ea typeface="ＭＳ 明朝"/>
                <a:cs typeface="Times New Roman"/>
              </a:rPr>
              <a:t>delenit</a:t>
            </a:r>
            <a:r>
              <a:rPr lang="en-US" sz="1867" dirty="0">
                <a:effectLst/>
                <a:latin typeface="+mn-lt"/>
                <a:ea typeface="ＭＳ 明朝"/>
                <a:cs typeface="Times New Roman"/>
              </a:rPr>
              <a:t> </a:t>
            </a:r>
            <a:r>
              <a:rPr lang="en-US" sz="1867" dirty="0" err="1">
                <a:effectLst/>
                <a:latin typeface="+mn-lt"/>
                <a:ea typeface="ＭＳ 明朝"/>
                <a:cs typeface="Times New Roman"/>
              </a:rPr>
              <a:t>augue</a:t>
            </a:r>
            <a:r>
              <a:rPr lang="en-US" sz="1867" dirty="0">
                <a:effectLst/>
                <a:latin typeface="+mn-lt"/>
                <a:ea typeface="ＭＳ 明朝"/>
                <a:cs typeface="Times New Roman"/>
              </a:rPr>
              <a:t> </a:t>
            </a:r>
            <a:r>
              <a:rPr lang="en-US" sz="1867" dirty="0" err="1">
                <a:effectLst/>
                <a:latin typeface="+mn-lt"/>
                <a:ea typeface="ＭＳ 明朝"/>
                <a:cs typeface="Times New Roman"/>
              </a:rPr>
              <a:t>duis</a:t>
            </a:r>
            <a:r>
              <a:rPr lang="en-US" sz="1867" dirty="0">
                <a:effectLst/>
                <a:latin typeface="+mn-lt"/>
                <a:ea typeface="ＭＳ 明朝"/>
                <a:cs typeface="Times New Roman"/>
              </a:rPr>
              <a:t> </a:t>
            </a:r>
            <a:r>
              <a:rPr lang="en-US" sz="1867" dirty="0" err="1">
                <a:effectLst/>
                <a:latin typeface="+mn-lt"/>
                <a:ea typeface="ＭＳ 明朝"/>
                <a:cs typeface="Times New Roman"/>
              </a:rPr>
              <a:t>dolore</a:t>
            </a:r>
            <a:r>
              <a:rPr lang="en-US" sz="1867" dirty="0">
                <a:effectLst/>
                <a:latin typeface="+mn-lt"/>
                <a:ea typeface="ＭＳ 明朝"/>
                <a:cs typeface="Times New Roman"/>
              </a:rPr>
              <a:t> </a:t>
            </a:r>
            <a:r>
              <a:rPr lang="en-US" sz="1867" dirty="0" err="1">
                <a:effectLst/>
                <a:latin typeface="+mn-lt"/>
                <a:ea typeface="ＭＳ 明朝"/>
                <a:cs typeface="Times New Roman"/>
              </a:rPr>
              <a:t>te</a:t>
            </a:r>
            <a:r>
              <a:rPr lang="en-US" sz="1867" dirty="0">
                <a:effectLst/>
                <a:latin typeface="+mn-lt"/>
                <a:ea typeface="ＭＳ 明朝"/>
                <a:cs typeface="Times New Roman"/>
              </a:rPr>
              <a:t> </a:t>
            </a:r>
            <a:r>
              <a:rPr lang="en-US" sz="1867" dirty="0" err="1">
                <a:effectLst/>
                <a:latin typeface="+mn-lt"/>
                <a:ea typeface="ＭＳ 明朝"/>
                <a:cs typeface="Times New Roman"/>
              </a:rPr>
              <a:t>feugait</a:t>
            </a:r>
            <a:r>
              <a:rPr lang="en-US" sz="1867" dirty="0">
                <a:effectLst/>
                <a:latin typeface="+mn-lt"/>
                <a:ea typeface="ＭＳ 明朝"/>
                <a:cs typeface="Times New Roman"/>
              </a:rPr>
              <a:t> </a:t>
            </a:r>
            <a:r>
              <a:rPr lang="en-US" sz="1867" dirty="0" err="1">
                <a:effectLst/>
                <a:latin typeface="+mn-lt"/>
                <a:ea typeface="ＭＳ 明朝"/>
                <a:cs typeface="Times New Roman"/>
              </a:rPr>
              <a:t>nulla</a:t>
            </a:r>
            <a:r>
              <a:rPr lang="en-US" sz="1867" dirty="0">
                <a:effectLst/>
                <a:latin typeface="+mn-lt"/>
                <a:ea typeface="ＭＳ 明朝"/>
                <a:cs typeface="Times New Roman"/>
              </a:rPr>
              <a:t> </a:t>
            </a:r>
            <a:r>
              <a:rPr lang="en-US" sz="1867" dirty="0" err="1">
                <a:effectLst/>
                <a:latin typeface="+mn-lt"/>
                <a:ea typeface="ＭＳ 明朝"/>
                <a:cs typeface="Times New Roman"/>
              </a:rPr>
              <a:t>facilisi</a:t>
            </a:r>
            <a:r>
              <a:rPr lang="en-US" sz="1867" dirty="0">
                <a:effectLst/>
                <a:latin typeface="+mn-lt"/>
                <a:ea typeface="ＭＳ 明朝"/>
                <a:cs typeface="Times New Roman"/>
              </a:rPr>
              <a:t>. </a:t>
            </a:r>
          </a:p>
          <a:p>
            <a:r>
              <a:rPr lang="en-US" sz="1867" dirty="0">
                <a:effectLst/>
                <a:latin typeface="+mn-lt"/>
                <a:ea typeface="ＭＳ 明朝"/>
                <a:cs typeface="Times New Roman"/>
              </a:rPr>
              <a:t>Nam liber </a:t>
            </a:r>
            <a:r>
              <a:rPr lang="en-US" sz="1867" dirty="0" err="1">
                <a:effectLst/>
                <a:latin typeface="+mn-lt"/>
                <a:ea typeface="ＭＳ 明朝"/>
                <a:cs typeface="Times New Roman"/>
              </a:rPr>
              <a:t>tempor</a:t>
            </a:r>
            <a:r>
              <a:rPr lang="en-US" sz="1867" dirty="0">
                <a:effectLst/>
                <a:latin typeface="+mn-lt"/>
                <a:ea typeface="ＭＳ 明朝"/>
                <a:cs typeface="Times New Roman"/>
              </a:rPr>
              <a:t> cum </a:t>
            </a:r>
            <a:r>
              <a:rPr lang="en-US" sz="1867" dirty="0" err="1">
                <a:effectLst/>
                <a:latin typeface="+mn-lt"/>
                <a:ea typeface="ＭＳ 明朝"/>
                <a:cs typeface="Times New Roman"/>
              </a:rPr>
              <a:t>soluta</a:t>
            </a:r>
            <a:r>
              <a:rPr lang="en-US" sz="1867" dirty="0">
                <a:effectLst/>
                <a:latin typeface="+mn-lt"/>
                <a:ea typeface="ＭＳ 明朝"/>
                <a:cs typeface="Times New Roman"/>
              </a:rPr>
              <a:t> </a:t>
            </a:r>
            <a:r>
              <a:rPr lang="en-US" sz="1867" dirty="0" err="1">
                <a:effectLst/>
                <a:latin typeface="+mn-lt"/>
                <a:ea typeface="ＭＳ 明朝"/>
                <a:cs typeface="Times New Roman"/>
              </a:rPr>
              <a:t>nobis</a:t>
            </a:r>
            <a:r>
              <a:rPr lang="en-US" sz="1867" dirty="0">
                <a:effectLst/>
                <a:latin typeface="+mn-lt"/>
                <a:ea typeface="ＭＳ 明朝"/>
                <a:cs typeface="Times New Roman"/>
              </a:rPr>
              <a:t> </a:t>
            </a:r>
            <a:r>
              <a:rPr lang="en-US" sz="1867" dirty="0" err="1">
                <a:effectLst/>
                <a:latin typeface="+mn-lt"/>
                <a:ea typeface="ＭＳ 明朝"/>
                <a:cs typeface="Times New Roman"/>
              </a:rPr>
              <a:t>eleifend</a:t>
            </a:r>
            <a:r>
              <a:rPr lang="en-US" sz="1867" dirty="0">
                <a:effectLst/>
                <a:latin typeface="+mn-lt"/>
                <a:ea typeface="ＭＳ 明朝"/>
                <a:cs typeface="Times New Roman"/>
              </a:rPr>
              <a:t> option </a:t>
            </a:r>
            <a:r>
              <a:rPr lang="en-US" sz="1867" dirty="0" err="1">
                <a:effectLst/>
                <a:latin typeface="+mn-lt"/>
                <a:ea typeface="ＭＳ 明朝"/>
                <a:cs typeface="Times New Roman"/>
              </a:rPr>
              <a:t>congue</a:t>
            </a:r>
            <a:r>
              <a:rPr lang="en-US" sz="1867" dirty="0">
                <a:effectLst/>
                <a:latin typeface="+mn-lt"/>
                <a:ea typeface="ＭＳ 明朝"/>
                <a:cs typeface="Times New Roman"/>
              </a:rPr>
              <a:t> </a:t>
            </a:r>
            <a:r>
              <a:rPr lang="en-US" sz="1867" dirty="0" err="1">
                <a:effectLst/>
                <a:latin typeface="+mn-lt"/>
                <a:ea typeface="ＭＳ 明朝"/>
                <a:cs typeface="Times New Roman"/>
              </a:rPr>
              <a:t>nihil</a:t>
            </a:r>
            <a:r>
              <a:rPr lang="en-US" sz="1867" dirty="0">
                <a:effectLst/>
                <a:latin typeface="+mn-lt"/>
                <a:ea typeface="ＭＳ 明朝"/>
                <a:cs typeface="Times New Roman"/>
              </a:rPr>
              <a:t> </a:t>
            </a:r>
            <a:r>
              <a:rPr lang="en-US" sz="1867" dirty="0" err="1">
                <a:effectLst/>
                <a:latin typeface="+mn-lt"/>
                <a:ea typeface="ＭＳ 明朝"/>
                <a:cs typeface="Times New Roman"/>
              </a:rPr>
              <a:t>imperdiet</a:t>
            </a:r>
            <a:r>
              <a:rPr lang="en-US" sz="1867" dirty="0">
                <a:effectLst/>
                <a:latin typeface="+mn-lt"/>
                <a:ea typeface="ＭＳ 明朝"/>
                <a:cs typeface="Times New Roman"/>
              </a:rPr>
              <a:t> doming id quod </a:t>
            </a:r>
            <a:r>
              <a:rPr lang="en-US" sz="1867" dirty="0" err="1">
                <a:effectLst/>
                <a:latin typeface="+mn-lt"/>
                <a:ea typeface="ＭＳ 明朝"/>
                <a:cs typeface="Times New Roman"/>
              </a:rPr>
              <a:t>mazim</a:t>
            </a:r>
            <a:r>
              <a:rPr lang="en-US" sz="1867" dirty="0">
                <a:effectLst/>
                <a:latin typeface="+mn-lt"/>
                <a:ea typeface="ＭＳ 明朝"/>
                <a:cs typeface="Times New Roman"/>
              </a:rPr>
              <a:t> </a:t>
            </a:r>
            <a:r>
              <a:rPr lang="en-US" sz="1867" dirty="0" err="1">
                <a:effectLst/>
                <a:latin typeface="+mn-lt"/>
                <a:ea typeface="ＭＳ 明朝"/>
                <a:cs typeface="Times New Roman"/>
              </a:rPr>
              <a:t>placerat</a:t>
            </a:r>
            <a:r>
              <a:rPr lang="en-US" sz="1867" dirty="0">
                <a:effectLst/>
                <a:latin typeface="+mn-lt"/>
                <a:ea typeface="ＭＳ 明朝"/>
                <a:cs typeface="Times New Roman"/>
              </a:rPr>
              <a:t> facer </a:t>
            </a:r>
            <a:r>
              <a:rPr lang="en-US" sz="1867" dirty="0" err="1">
                <a:effectLst/>
                <a:latin typeface="+mn-lt"/>
                <a:ea typeface="ＭＳ 明朝"/>
                <a:cs typeface="Times New Roman"/>
              </a:rPr>
              <a:t>possim</a:t>
            </a:r>
            <a:r>
              <a:rPr lang="en-US" sz="1867" dirty="0">
                <a:effectLst/>
                <a:latin typeface="+mn-lt"/>
                <a:ea typeface="ＭＳ 明朝"/>
                <a:cs typeface="Times New Roman"/>
              </a:rPr>
              <a:t> </a:t>
            </a:r>
            <a:r>
              <a:rPr lang="en-US" sz="1867" dirty="0" err="1">
                <a:effectLst/>
                <a:latin typeface="+mn-lt"/>
                <a:ea typeface="ＭＳ 明朝"/>
                <a:cs typeface="Times New Roman"/>
              </a:rPr>
              <a:t>assum</a:t>
            </a:r>
            <a:r>
              <a:rPr lang="en-US" sz="1867" dirty="0">
                <a:effectLst/>
                <a:latin typeface="+mn-lt"/>
                <a:ea typeface="ＭＳ 明朝"/>
                <a:cs typeface="Times New Roman"/>
              </a:rPr>
              <a:t>. </a:t>
            </a:r>
          </a:p>
          <a:p>
            <a:r>
              <a:rPr lang="en-US" sz="1867" dirty="0" err="1">
                <a:effectLst/>
                <a:latin typeface="+mn-lt"/>
                <a:ea typeface="ＭＳ 明朝"/>
                <a:cs typeface="Times New Roman"/>
              </a:rPr>
              <a:t>Typi</a:t>
            </a:r>
            <a:r>
              <a:rPr lang="en-US" sz="1867" dirty="0">
                <a:effectLst/>
                <a:latin typeface="+mn-lt"/>
                <a:ea typeface="ＭＳ 明朝"/>
                <a:cs typeface="Times New Roman"/>
              </a:rPr>
              <a:t> non </a:t>
            </a:r>
            <a:r>
              <a:rPr lang="en-US" sz="1867" dirty="0" err="1">
                <a:effectLst/>
                <a:latin typeface="+mn-lt"/>
                <a:ea typeface="ＭＳ 明朝"/>
                <a:cs typeface="Times New Roman"/>
              </a:rPr>
              <a:t>habent</a:t>
            </a:r>
            <a:r>
              <a:rPr lang="en-US" sz="1867" dirty="0">
                <a:effectLst/>
                <a:latin typeface="+mn-lt"/>
                <a:ea typeface="ＭＳ 明朝"/>
                <a:cs typeface="Times New Roman"/>
              </a:rPr>
              <a:t> </a:t>
            </a:r>
            <a:r>
              <a:rPr lang="en-US" sz="1867" dirty="0" err="1">
                <a:effectLst/>
                <a:latin typeface="+mn-lt"/>
                <a:ea typeface="ＭＳ 明朝"/>
                <a:cs typeface="Times New Roman"/>
              </a:rPr>
              <a:t>claritatem</a:t>
            </a:r>
            <a:r>
              <a:rPr lang="en-US" sz="1867" dirty="0">
                <a:effectLst/>
                <a:latin typeface="+mn-lt"/>
                <a:ea typeface="ＭＳ 明朝"/>
                <a:cs typeface="Times New Roman"/>
              </a:rPr>
              <a:t> </a:t>
            </a:r>
            <a:r>
              <a:rPr lang="en-US" sz="1867" dirty="0" err="1">
                <a:effectLst/>
                <a:latin typeface="+mn-lt"/>
                <a:ea typeface="ＭＳ 明朝"/>
                <a:cs typeface="Times New Roman"/>
              </a:rPr>
              <a:t>insitam</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usus</a:t>
            </a:r>
            <a:r>
              <a:rPr lang="en-US" sz="1867" dirty="0">
                <a:effectLst/>
                <a:latin typeface="+mn-lt"/>
                <a:ea typeface="ＭＳ 明朝"/>
                <a:cs typeface="Times New Roman"/>
              </a:rPr>
              <a:t> </a:t>
            </a:r>
            <a:r>
              <a:rPr lang="en-US" sz="1867" dirty="0" err="1">
                <a:effectLst/>
                <a:latin typeface="+mn-lt"/>
                <a:ea typeface="ＭＳ 明朝"/>
                <a:cs typeface="Times New Roman"/>
              </a:rPr>
              <a:t>legentis</a:t>
            </a:r>
            <a:r>
              <a:rPr lang="en-US" sz="1867" dirty="0">
                <a:effectLst/>
                <a:latin typeface="+mn-lt"/>
                <a:ea typeface="ＭＳ 明朝"/>
                <a:cs typeface="Times New Roman"/>
              </a:rPr>
              <a:t> in </a:t>
            </a:r>
            <a:r>
              <a:rPr lang="en-US" sz="1867" dirty="0" err="1">
                <a:effectLst/>
                <a:latin typeface="+mn-lt"/>
                <a:ea typeface="ＭＳ 明朝"/>
                <a:cs typeface="Times New Roman"/>
              </a:rPr>
              <a:t>iis</a:t>
            </a:r>
            <a:r>
              <a:rPr lang="en-US" sz="1867" dirty="0">
                <a:effectLst/>
                <a:latin typeface="+mn-lt"/>
                <a:ea typeface="ＭＳ 明朝"/>
                <a:cs typeface="Times New Roman"/>
              </a:rPr>
              <a:t> qui </a:t>
            </a:r>
            <a:r>
              <a:rPr lang="en-US" sz="1867" dirty="0" err="1">
                <a:effectLst/>
                <a:latin typeface="+mn-lt"/>
                <a:ea typeface="ＭＳ 明朝"/>
                <a:cs typeface="Times New Roman"/>
              </a:rPr>
              <a:t>facit</a:t>
            </a:r>
            <a:r>
              <a:rPr lang="en-US" sz="1867" dirty="0">
                <a:effectLst/>
                <a:latin typeface="+mn-lt"/>
                <a:ea typeface="ＭＳ 明朝"/>
                <a:cs typeface="Times New Roman"/>
              </a:rPr>
              <a:t> </a:t>
            </a:r>
            <a:r>
              <a:rPr lang="en-US" sz="1867" dirty="0" err="1">
                <a:effectLst/>
                <a:latin typeface="+mn-lt"/>
                <a:ea typeface="ＭＳ 明朝"/>
                <a:cs typeface="Times New Roman"/>
              </a:rPr>
              <a:t>eorum</a:t>
            </a:r>
            <a:r>
              <a:rPr lang="en-US" sz="1867" dirty="0">
                <a:effectLst/>
                <a:latin typeface="+mn-lt"/>
                <a:ea typeface="ＭＳ 明朝"/>
                <a:cs typeface="Times New Roman"/>
              </a:rPr>
              <a:t> </a:t>
            </a:r>
            <a:r>
              <a:rPr lang="en-US" sz="1867" dirty="0" err="1">
                <a:effectLst/>
                <a:latin typeface="+mn-lt"/>
                <a:ea typeface="ＭＳ 明朝"/>
                <a:cs typeface="Times New Roman"/>
              </a:rPr>
              <a:t>claritatem</a:t>
            </a:r>
            <a:r>
              <a:rPr lang="en-US" sz="1867" dirty="0">
                <a:effectLst/>
                <a:latin typeface="+mn-lt"/>
                <a:ea typeface="ＭＳ 明朝"/>
                <a:cs typeface="Times New Roman"/>
              </a:rPr>
              <a:t>. </a:t>
            </a:r>
            <a:r>
              <a:rPr lang="en-US" sz="1867" dirty="0" err="1">
                <a:effectLst/>
                <a:latin typeface="+mn-lt"/>
                <a:ea typeface="ＭＳ 明朝"/>
                <a:cs typeface="Times New Roman"/>
              </a:rPr>
              <a:t>Investigationes</a:t>
            </a:r>
            <a:r>
              <a:rPr lang="en-US" sz="1867" dirty="0">
                <a:effectLst/>
                <a:latin typeface="+mn-lt"/>
                <a:ea typeface="ＭＳ 明朝"/>
                <a:cs typeface="Times New Roman"/>
              </a:rPr>
              <a:t> </a:t>
            </a:r>
            <a:r>
              <a:rPr lang="en-US" sz="1867" dirty="0" err="1">
                <a:effectLst/>
                <a:latin typeface="+mn-lt"/>
                <a:ea typeface="ＭＳ 明朝"/>
                <a:cs typeface="Times New Roman"/>
              </a:rPr>
              <a:t>demonstraverunt</a:t>
            </a:r>
            <a:r>
              <a:rPr lang="en-US" sz="1867" dirty="0">
                <a:effectLst/>
                <a:latin typeface="+mn-lt"/>
                <a:ea typeface="ＭＳ 明朝"/>
                <a:cs typeface="Times New Roman"/>
              </a:rPr>
              <a:t> </a:t>
            </a:r>
            <a:r>
              <a:rPr lang="en-US" sz="1867" dirty="0" err="1">
                <a:effectLst/>
                <a:latin typeface="+mn-lt"/>
                <a:ea typeface="ＭＳ 明朝"/>
                <a:cs typeface="Times New Roman"/>
              </a:rPr>
              <a:t>lectores</a:t>
            </a:r>
            <a:r>
              <a:rPr lang="en-US" sz="1867" dirty="0">
                <a:effectLst/>
                <a:latin typeface="+mn-lt"/>
                <a:ea typeface="ＭＳ 明朝"/>
                <a:cs typeface="Times New Roman"/>
              </a:rPr>
              <a:t> </a:t>
            </a:r>
            <a:r>
              <a:rPr lang="en-US" sz="1867" dirty="0" err="1">
                <a:effectLst/>
                <a:latin typeface="+mn-lt"/>
                <a:ea typeface="ＭＳ 明朝"/>
                <a:cs typeface="Times New Roman"/>
              </a:rPr>
              <a:t>legere</a:t>
            </a:r>
            <a:r>
              <a:rPr lang="en-US" sz="1867" dirty="0">
                <a:effectLst/>
                <a:latin typeface="+mn-lt"/>
                <a:ea typeface="ＭＳ 明朝"/>
                <a:cs typeface="Times New Roman"/>
              </a:rPr>
              <a:t> me </a:t>
            </a:r>
            <a:r>
              <a:rPr lang="en-US" sz="1867" dirty="0" err="1">
                <a:effectLst/>
                <a:latin typeface="+mn-lt"/>
                <a:ea typeface="ＭＳ 明朝"/>
                <a:cs typeface="Times New Roman"/>
              </a:rPr>
              <a:t>lius</a:t>
            </a:r>
            <a:r>
              <a:rPr lang="en-US" sz="1867" dirty="0">
                <a:effectLst/>
                <a:latin typeface="+mn-lt"/>
                <a:ea typeface="ＭＳ 明朝"/>
                <a:cs typeface="Times New Roman"/>
              </a:rPr>
              <a:t> quod ii </a:t>
            </a:r>
            <a:r>
              <a:rPr lang="en-US" sz="1867" dirty="0" err="1">
                <a:effectLst/>
                <a:latin typeface="+mn-lt"/>
                <a:ea typeface="ＭＳ 明朝"/>
                <a:cs typeface="Times New Roman"/>
              </a:rPr>
              <a:t>legunt</a:t>
            </a:r>
            <a:r>
              <a:rPr lang="en-US" sz="1867" dirty="0">
                <a:effectLst/>
                <a:latin typeface="+mn-lt"/>
                <a:ea typeface="ＭＳ 明朝"/>
                <a:cs typeface="Times New Roman"/>
              </a:rPr>
              <a:t> </a:t>
            </a:r>
            <a:r>
              <a:rPr lang="en-US" sz="1867" dirty="0" err="1">
                <a:effectLst/>
                <a:latin typeface="+mn-lt"/>
                <a:ea typeface="ＭＳ 明朝"/>
                <a:cs typeface="Times New Roman"/>
              </a:rPr>
              <a:t>saepius</a:t>
            </a:r>
            <a:r>
              <a:rPr lang="en-US" sz="1867" dirty="0">
                <a:effectLst/>
                <a:latin typeface="+mn-lt"/>
                <a:ea typeface="ＭＳ 明朝"/>
                <a:cs typeface="Times New Roman"/>
              </a:rPr>
              <a:t>. </a:t>
            </a:r>
            <a:r>
              <a:rPr lang="en-US" sz="1867" dirty="0" err="1">
                <a:effectLst/>
                <a:latin typeface="+mn-lt"/>
                <a:ea typeface="ＭＳ 明朝"/>
                <a:cs typeface="Times New Roman"/>
              </a:rPr>
              <a:t>Claritas</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etiam</a:t>
            </a:r>
            <a:r>
              <a:rPr lang="en-US" sz="1867" dirty="0">
                <a:effectLst/>
                <a:latin typeface="+mn-lt"/>
                <a:ea typeface="ＭＳ 明朝"/>
                <a:cs typeface="Times New Roman"/>
              </a:rPr>
              <a:t> </a:t>
            </a:r>
            <a:r>
              <a:rPr lang="en-US" sz="1867" dirty="0" err="1">
                <a:effectLst/>
                <a:latin typeface="+mn-lt"/>
                <a:ea typeface="ＭＳ 明朝"/>
                <a:cs typeface="Times New Roman"/>
              </a:rPr>
              <a:t>processus</a:t>
            </a:r>
            <a:r>
              <a:rPr lang="en-US" sz="1867" dirty="0">
                <a:effectLst/>
                <a:latin typeface="+mn-lt"/>
                <a:ea typeface="ＭＳ 明朝"/>
                <a:cs typeface="Times New Roman"/>
              </a:rPr>
              <a:t> </a:t>
            </a:r>
            <a:r>
              <a:rPr lang="en-US" sz="1867" dirty="0" err="1">
                <a:effectLst/>
                <a:latin typeface="+mn-lt"/>
                <a:ea typeface="ＭＳ 明朝"/>
                <a:cs typeface="Times New Roman"/>
              </a:rPr>
              <a:t>dynamicus</a:t>
            </a:r>
            <a:r>
              <a:rPr lang="en-US" sz="1867" dirty="0">
                <a:effectLst/>
                <a:latin typeface="+mn-lt"/>
                <a:ea typeface="ＭＳ 明朝"/>
                <a:cs typeface="Times New Roman"/>
              </a:rPr>
              <a:t>, qui sequitur </a:t>
            </a:r>
            <a:r>
              <a:rPr lang="en-US" sz="1867" dirty="0" err="1">
                <a:effectLst/>
                <a:latin typeface="+mn-lt"/>
                <a:ea typeface="ＭＳ 明朝"/>
                <a:cs typeface="Times New Roman"/>
              </a:rPr>
              <a:t>mutationem</a:t>
            </a:r>
            <a:r>
              <a:rPr lang="en-US" sz="1867" dirty="0">
                <a:effectLst/>
                <a:latin typeface="+mn-lt"/>
                <a:ea typeface="ＭＳ 明朝"/>
                <a:cs typeface="Times New Roman"/>
              </a:rPr>
              <a:t> </a:t>
            </a:r>
            <a:r>
              <a:rPr lang="en-US" sz="1867" dirty="0" err="1">
                <a:effectLst/>
                <a:latin typeface="+mn-lt"/>
                <a:ea typeface="ＭＳ 明朝"/>
                <a:cs typeface="Times New Roman"/>
              </a:rPr>
              <a:t>consuetudium</a:t>
            </a:r>
            <a:r>
              <a:rPr lang="en-US" sz="1867" dirty="0">
                <a:effectLst/>
                <a:latin typeface="+mn-lt"/>
                <a:ea typeface="ＭＳ 明朝"/>
                <a:cs typeface="Times New Roman"/>
              </a:rPr>
              <a:t> </a:t>
            </a:r>
            <a:r>
              <a:rPr lang="en-US" sz="1867" dirty="0" err="1">
                <a:effectLst/>
                <a:latin typeface="+mn-lt"/>
                <a:ea typeface="ＭＳ 明朝"/>
                <a:cs typeface="Times New Roman"/>
              </a:rPr>
              <a:t>lectorum</a:t>
            </a:r>
            <a:r>
              <a:rPr lang="en-US" sz="1867" dirty="0">
                <a:effectLst/>
                <a:latin typeface="+mn-lt"/>
                <a:ea typeface="ＭＳ 明朝"/>
                <a:cs typeface="Times New Roman"/>
              </a:rPr>
              <a:t>. </a:t>
            </a:r>
          </a:p>
          <a:p>
            <a:r>
              <a:rPr lang="en-US" sz="1867" dirty="0" err="1">
                <a:effectLst/>
                <a:latin typeface="+mn-lt"/>
                <a:ea typeface="ＭＳ 明朝"/>
                <a:cs typeface="Times New Roman"/>
              </a:rPr>
              <a:t>Mirum</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notare</a:t>
            </a:r>
            <a:r>
              <a:rPr lang="en-US" sz="1867" dirty="0">
                <a:effectLst/>
                <a:latin typeface="+mn-lt"/>
                <a:ea typeface="ＭＳ 明朝"/>
                <a:cs typeface="Times New Roman"/>
              </a:rPr>
              <a:t> quam </a:t>
            </a:r>
            <a:r>
              <a:rPr lang="en-US" sz="1867" dirty="0" err="1">
                <a:effectLst/>
                <a:latin typeface="+mn-lt"/>
                <a:ea typeface="ＭＳ 明朝"/>
                <a:cs typeface="Times New Roman"/>
              </a:rPr>
              <a:t>littera</a:t>
            </a:r>
            <a:r>
              <a:rPr lang="en-US" sz="1867" dirty="0">
                <a:effectLst/>
                <a:latin typeface="+mn-lt"/>
                <a:ea typeface="ＭＳ 明朝"/>
                <a:cs typeface="Times New Roman"/>
              </a:rPr>
              <a:t> </a:t>
            </a:r>
            <a:r>
              <a:rPr lang="en-US" sz="1867" dirty="0" err="1">
                <a:effectLst/>
                <a:latin typeface="+mn-lt"/>
                <a:ea typeface="ＭＳ 明朝"/>
                <a:cs typeface="Times New Roman"/>
              </a:rPr>
              <a:t>gothica</a:t>
            </a:r>
            <a:r>
              <a:rPr lang="en-US" sz="1867" dirty="0">
                <a:effectLst/>
                <a:latin typeface="+mn-lt"/>
                <a:ea typeface="ＭＳ 明朝"/>
                <a:cs typeface="Times New Roman"/>
              </a:rPr>
              <a:t>, quam </a:t>
            </a:r>
            <a:r>
              <a:rPr lang="en-US" sz="1867" dirty="0" err="1">
                <a:effectLst/>
                <a:latin typeface="+mn-lt"/>
                <a:ea typeface="ＭＳ 明朝"/>
                <a:cs typeface="Times New Roman"/>
              </a:rPr>
              <a:t>nunc</a:t>
            </a:r>
            <a:r>
              <a:rPr lang="en-US" sz="1867" dirty="0">
                <a:effectLst/>
                <a:latin typeface="+mn-lt"/>
                <a:ea typeface="ＭＳ 明朝"/>
                <a:cs typeface="Times New Roman"/>
              </a:rPr>
              <a:t> </a:t>
            </a:r>
            <a:r>
              <a:rPr lang="en-US" sz="1867" dirty="0" err="1">
                <a:effectLst/>
                <a:latin typeface="+mn-lt"/>
                <a:ea typeface="ＭＳ 明朝"/>
                <a:cs typeface="Times New Roman"/>
              </a:rPr>
              <a:t>putamus</a:t>
            </a:r>
            <a:r>
              <a:rPr lang="en-US" sz="1867" dirty="0">
                <a:effectLst/>
                <a:latin typeface="+mn-lt"/>
                <a:ea typeface="ＭＳ 明朝"/>
                <a:cs typeface="Times New Roman"/>
              </a:rPr>
              <a:t> </a:t>
            </a:r>
            <a:r>
              <a:rPr lang="en-US" sz="1867" dirty="0" err="1">
                <a:effectLst/>
                <a:latin typeface="+mn-lt"/>
                <a:ea typeface="ＭＳ 明朝"/>
                <a:cs typeface="Times New Roman"/>
              </a:rPr>
              <a:t>parum</a:t>
            </a:r>
            <a:r>
              <a:rPr lang="en-US" sz="1867" dirty="0">
                <a:effectLst/>
                <a:latin typeface="+mn-lt"/>
                <a:ea typeface="ＭＳ 明朝"/>
                <a:cs typeface="Times New Roman"/>
              </a:rPr>
              <a:t> </a:t>
            </a:r>
            <a:r>
              <a:rPr lang="en-US" sz="1867" dirty="0" err="1">
                <a:effectLst/>
                <a:latin typeface="+mn-lt"/>
                <a:ea typeface="ＭＳ 明朝"/>
                <a:cs typeface="Times New Roman"/>
              </a:rPr>
              <a:t>claram</a:t>
            </a:r>
            <a:r>
              <a:rPr lang="en-US" sz="1867" dirty="0">
                <a:effectLst/>
                <a:latin typeface="+mn-lt"/>
                <a:ea typeface="ＭＳ 明朝"/>
                <a:cs typeface="Times New Roman"/>
              </a:rPr>
              <a:t>, </a:t>
            </a:r>
            <a:r>
              <a:rPr lang="en-US" sz="1867" dirty="0" err="1">
                <a:effectLst/>
                <a:latin typeface="+mn-lt"/>
                <a:ea typeface="ＭＳ 明朝"/>
                <a:cs typeface="Times New Roman"/>
              </a:rPr>
              <a:t>anteposuerit</a:t>
            </a:r>
            <a:r>
              <a:rPr lang="en-US" sz="1867" dirty="0">
                <a:effectLst/>
                <a:latin typeface="+mn-lt"/>
                <a:ea typeface="ＭＳ 明朝"/>
                <a:cs typeface="Times New Roman"/>
              </a:rPr>
              <a:t> </a:t>
            </a:r>
            <a:r>
              <a:rPr lang="en-US" sz="1867" dirty="0" err="1">
                <a:effectLst/>
                <a:latin typeface="+mn-lt"/>
                <a:ea typeface="ＭＳ 明朝"/>
                <a:cs typeface="Times New Roman"/>
              </a:rPr>
              <a:t>litterarum</a:t>
            </a:r>
            <a:r>
              <a:rPr lang="en-US" sz="1867" dirty="0">
                <a:effectLst/>
                <a:latin typeface="+mn-lt"/>
                <a:ea typeface="ＭＳ 明朝"/>
                <a:cs typeface="Times New Roman"/>
              </a:rPr>
              <a:t> </a:t>
            </a:r>
            <a:r>
              <a:rPr lang="en-US" sz="1867" dirty="0" err="1">
                <a:effectLst/>
                <a:latin typeface="+mn-lt"/>
                <a:ea typeface="ＭＳ 明朝"/>
                <a:cs typeface="Times New Roman"/>
              </a:rPr>
              <a:t>formas</a:t>
            </a:r>
            <a:r>
              <a:rPr lang="en-US" sz="1867" dirty="0">
                <a:effectLst/>
                <a:latin typeface="+mn-lt"/>
                <a:ea typeface="ＭＳ 明朝"/>
                <a:cs typeface="Times New Roman"/>
              </a:rPr>
              <a:t> </a:t>
            </a:r>
            <a:r>
              <a:rPr lang="en-US" sz="1867" dirty="0" err="1">
                <a:effectLst/>
                <a:latin typeface="+mn-lt"/>
                <a:ea typeface="ＭＳ 明朝"/>
                <a:cs typeface="Times New Roman"/>
              </a:rPr>
              <a:t>humanitatis</a:t>
            </a:r>
            <a:r>
              <a:rPr lang="en-US" sz="1867" dirty="0">
                <a:effectLst/>
                <a:latin typeface="+mn-lt"/>
                <a:ea typeface="ＭＳ 明朝"/>
                <a:cs typeface="Times New Roman"/>
              </a:rPr>
              <a:t> per </a:t>
            </a:r>
            <a:r>
              <a:rPr lang="en-US" sz="1867" dirty="0" err="1">
                <a:effectLst/>
                <a:latin typeface="+mn-lt"/>
                <a:ea typeface="ＭＳ 明朝"/>
                <a:cs typeface="Times New Roman"/>
              </a:rPr>
              <a:t>seacula</a:t>
            </a:r>
            <a:r>
              <a:rPr lang="en-US" sz="1867" dirty="0">
                <a:effectLst/>
                <a:latin typeface="+mn-lt"/>
                <a:ea typeface="ＭＳ 明朝"/>
                <a:cs typeface="Times New Roman"/>
              </a:rPr>
              <a:t> </a:t>
            </a:r>
            <a:r>
              <a:rPr lang="en-US" sz="1867" dirty="0" err="1">
                <a:effectLst/>
                <a:latin typeface="+mn-lt"/>
                <a:ea typeface="ＭＳ 明朝"/>
                <a:cs typeface="Times New Roman"/>
              </a:rPr>
              <a:t>quarta</a:t>
            </a:r>
            <a:r>
              <a:rPr lang="en-US" sz="1867" dirty="0">
                <a:effectLst/>
                <a:latin typeface="+mn-lt"/>
                <a:ea typeface="ＭＳ 明朝"/>
                <a:cs typeface="Times New Roman"/>
              </a:rPr>
              <a:t> </a:t>
            </a:r>
            <a:r>
              <a:rPr lang="en-US" sz="1867" dirty="0" err="1">
                <a:effectLst/>
                <a:latin typeface="+mn-lt"/>
                <a:ea typeface="ＭＳ 明朝"/>
                <a:cs typeface="Times New Roman"/>
              </a:rPr>
              <a:t>decima</a:t>
            </a:r>
            <a:r>
              <a:rPr lang="en-US" sz="1867" dirty="0">
                <a:effectLst/>
                <a:latin typeface="+mn-lt"/>
                <a:ea typeface="ＭＳ 明朝"/>
                <a:cs typeface="Times New Roman"/>
              </a:rPr>
              <a:t> et </a:t>
            </a:r>
            <a:r>
              <a:rPr lang="en-US" sz="1867" dirty="0" err="1">
                <a:effectLst/>
                <a:latin typeface="+mn-lt"/>
                <a:ea typeface="ＭＳ 明朝"/>
                <a:cs typeface="Times New Roman"/>
              </a:rPr>
              <a:t>quinta</a:t>
            </a:r>
            <a:r>
              <a:rPr lang="en-US" sz="1867" dirty="0">
                <a:effectLst/>
                <a:latin typeface="+mn-lt"/>
                <a:ea typeface="ＭＳ 明朝"/>
                <a:cs typeface="Times New Roman"/>
              </a:rPr>
              <a:t> </a:t>
            </a:r>
            <a:r>
              <a:rPr lang="en-US" sz="1867" dirty="0" err="1">
                <a:effectLst/>
                <a:latin typeface="+mn-lt"/>
                <a:ea typeface="ＭＳ 明朝"/>
                <a:cs typeface="Times New Roman"/>
              </a:rPr>
              <a:t>decima</a:t>
            </a:r>
            <a:r>
              <a:rPr lang="en-US" sz="1867" dirty="0">
                <a:effectLst/>
                <a:latin typeface="+mn-lt"/>
                <a:ea typeface="ＭＳ 明朝"/>
                <a:cs typeface="Times New Roman"/>
              </a:rPr>
              <a:t>. </a:t>
            </a:r>
            <a:r>
              <a:rPr lang="en-US" sz="1867" dirty="0" err="1">
                <a:effectLst/>
                <a:latin typeface="+mn-lt"/>
                <a:ea typeface="ＭＳ 明朝"/>
                <a:cs typeface="Times New Roman"/>
              </a:rPr>
              <a:t>Eodem</a:t>
            </a:r>
            <a:r>
              <a:rPr lang="en-US" sz="1867" dirty="0">
                <a:effectLst/>
                <a:latin typeface="+mn-lt"/>
                <a:ea typeface="ＭＳ 明朝"/>
                <a:cs typeface="Times New Roman"/>
              </a:rPr>
              <a:t> </a:t>
            </a:r>
            <a:r>
              <a:rPr lang="en-US" sz="1867" dirty="0" err="1">
                <a:effectLst/>
                <a:latin typeface="+mn-lt"/>
                <a:ea typeface="ＭＳ 明朝"/>
                <a:cs typeface="Times New Roman"/>
              </a:rPr>
              <a:t>modo</a:t>
            </a:r>
            <a:r>
              <a:rPr lang="en-US" sz="1867" dirty="0">
                <a:effectLst/>
                <a:latin typeface="+mn-lt"/>
                <a:ea typeface="ＭＳ 明朝"/>
                <a:cs typeface="Times New Roman"/>
              </a:rPr>
              <a:t> </a:t>
            </a:r>
            <a:r>
              <a:rPr lang="en-US" sz="1867" dirty="0" err="1">
                <a:effectLst/>
                <a:latin typeface="+mn-lt"/>
                <a:ea typeface="ＭＳ 明朝"/>
                <a:cs typeface="Times New Roman"/>
              </a:rPr>
              <a:t>typi</a:t>
            </a:r>
            <a:r>
              <a:rPr lang="en-US" sz="1867" dirty="0">
                <a:effectLst/>
                <a:latin typeface="+mn-lt"/>
                <a:ea typeface="ＭＳ 明朝"/>
                <a:cs typeface="Times New Roman"/>
              </a:rPr>
              <a:t>, qui </a:t>
            </a:r>
            <a:r>
              <a:rPr lang="en-US" sz="1867" dirty="0" err="1">
                <a:effectLst/>
                <a:latin typeface="+mn-lt"/>
                <a:ea typeface="ＭＳ 明朝"/>
                <a:cs typeface="Times New Roman"/>
              </a:rPr>
              <a:t>nunc</a:t>
            </a:r>
            <a:r>
              <a:rPr lang="en-US" sz="1867" dirty="0">
                <a:effectLst/>
                <a:latin typeface="+mn-lt"/>
                <a:ea typeface="ＭＳ 明朝"/>
                <a:cs typeface="Times New Roman"/>
              </a:rPr>
              <a:t> </a:t>
            </a:r>
            <a:r>
              <a:rPr lang="en-US" sz="1867" dirty="0" err="1">
                <a:effectLst/>
                <a:latin typeface="+mn-lt"/>
                <a:ea typeface="ＭＳ 明朝"/>
                <a:cs typeface="Times New Roman"/>
              </a:rPr>
              <a:t>nobis</a:t>
            </a:r>
            <a:r>
              <a:rPr lang="en-US" sz="1867" dirty="0">
                <a:effectLst/>
                <a:latin typeface="+mn-lt"/>
                <a:ea typeface="ＭＳ 明朝"/>
                <a:cs typeface="Times New Roman"/>
              </a:rPr>
              <a:t> </a:t>
            </a:r>
            <a:r>
              <a:rPr lang="en-US" sz="1867" dirty="0" err="1">
                <a:effectLst/>
                <a:latin typeface="+mn-lt"/>
                <a:ea typeface="ＭＳ 明朝"/>
                <a:cs typeface="Times New Roman"/>
              </a:rPr>
              <a:t>videntur</a:t>
            </a:r>
            <a:r>
              <a:rPr lang="en-US" sz="1867" dirty="0">
                <a:effectLst/>
                <a:latin typeface="+mn-lt"/>
                <a:ea typeface="ＭＳ 明朝"/>
                <a:cs typeface="Times New Roman"/>
              </a:rPr>
              <a:t> </a:t>
            </a:r>
            <a:r>
              <a:rPr lang="en-US" sz="1867" dirty="0" err="1">
                <a:effectLst/>
                <a:latin typeface="+mn-lt"/>
                <a:ea typeface="ＭＳ 明朝"/>
                <a:cs typeface="Times New Roman"/>
              </a:rPr>
              <a:t>parum</a:t>
            </a:r>
            <a:r>
              <a:rPr lang="en-US" sz="1867" dirty="0">
                <a:effectLst/>
                <a:latin typeface="+mn-lt"/>
                <a:ea typeface="ＭＳ 明朝"/>
                <a:cs typeface="Times New Roman"/>
              </a:rPr>
              <a:t> </a:t>
            </a:r>
            <a:r>
              <a:rPr lang="en-US" sz="1867" dirty="0" err="1">
                <a:effectLst/>
                <a:latin typeface="+mn-lt"/>
                <a:ea typeface="ＭＳ 明朝"/>
                <a:cs typeface="Times New Roman"/>
              </a:rPr>
              <a:t>clari</a:t>
            </a:r>
            <a:r>
              <a:rPr lang="en-US" sz="1867" dirty="0">
                <a:effectLst/>
                <a:latin typeface="+mn-lt"/>
                <a:ea typeface="ＭＳ 明朝"/>
                <a:cs typeface="Times New Roman"/>
              </a:rPr>
              <a:t>, </a:t>
            </a:r>
            <a:r>
              <a:rPr lang="en-US" sz="1867" dirty="0" err="1">
                <a:effectLst/>
                <a:latin typeface="+mn-lt"/>
                <a:ea typeface="ＭＳ 明朝"/>
                <a:cs typeface="Times New Roman"/>
              </a:rPr>
              <a:t>fiant</a:t>
            </a:r>
            <a:r>
              <a:rPr lang="en-US" sz="1867" dirty="0">
                <a:effectLst/>
                <a:latin typeface="+mn-lt"/>
                <a:ea typeface="ＭＳ 明朝"/>
                <a:cs typeface="Times New Roman"/>
              </a:rPr>
              <a:t> </a:t>
            </a:r>
            <a:r>
              <a:rPr lang="en-US" sz="1867" dirty="0" err="1">
                <a:effectLst/>
                <a:latin typeface="+mn-lt"/>
                <a:ea typeface="ＭＳ 明朝"/>
                <a:cs typeface="Times New Roman"/>
              </a:rPr>
              <a:t>sollemnes</a:t>
            </a:r>
            <a:r>
              <a:rPr lang="en-US" sz="1867" dirty="0">
                <a:effectLst/>
                <a:latin typeface="+mn-lt"/>
                <a:ea typeface="ＭＳ 明朝"/>
                <a:cs typeface="Times New Roman"/>
              </a:rPr>
              <a:t> in </a:t>
            </a:r>
            <a:r>
              <a:rPr lang="en-US" sz="1867" dirty="0" err="1">
                <a:effectLst/>
                <a:latin typeface="+mn-lt"/>
                <a:ea typeface="ＭＳ 明朝"/>
                <a:cs typeface="Times New Roman"/>
              </a:rPr>
              <a:t>futurum</a:t>
            </a:r>
            <a:r>
              <a:rPr lang="en-US" sz="1867" dirty="0">
                <a:effectLst/>
                <a:latin typeface="+mn-lt"/>
                <a:ea typeface="ＭＳ 明朝"/>
                <a:cs typeface="Times New Roman"/>
              </a:rPr>
              <a:t>.</a:t>
            </a:r>
            <a:endParaRPr lang="en-US" sz="1200" dirty="0">
              <a:effectLst/>
              <a:latin typeface="Cambria"/>
              <a:ea typeface="ＭＳ 明朝"/>
              <a:cs typeface="Times New Roman"/>
            </a:endParaRPr>
          </a:p>
        </p:txBody>
      </p:sp>
      <p:sp>
        <p:nvSpPr>
          <p:cNvPr id="9" name="TextBox 8"/>
          <p:cNvSpPr txBox="1"/>
          <p:nvPr userDrawn="1"/>
        </p:nvSpPr>
        <p:spPr>
          <a:xfrm>
            <a:off x="5217269" y="6509308"/>
            <a:ext cx="6730380" cy="343209"/>
          </a:xfrm>
          <a:prstGeom prst="rect">
            <a:avLst/>
          </a:prstGeom>
        </p:spPr>
        <p:txBody>
          <a:bodyPr vert="horz" wrap="none" lIns="121920" tIns="60960" rIns="121920" bIns="60960" rtlCol="0" anchor="t" anchorCtr="0">
            <a:noAutofit/>
          </a:bodyPr>
          <a:lstStyle/>
          <a:p>
            <a:pPr algn="r">
              <a:lnSpc>
                <a:spcPct val="90000"/>
              </a:lnSpc>
              <a:spcBef>
                <a:spcPts val="1333"/>
              </a:spcBef>
            </a:pPr>
            <a:r>
              <a:rPr lang="it-IT" sz="1067" dirty="0">
                <a:solidFill>
                  <a:srgbClr val="5A5A5A"/>
                </a:solidFill>
              </a:rPr>
              <a:t>Data and AI Forum 2019</a:t>
            </a:r>
            <a:endParaRPr lang="en-US" sz="1067" dirty="0">
              <a:solidFill>
                <a:srgbClr val="5A5A5A"/>
              </a:solidFill>
            </a:endParaRPr>
          </a:p>
        </p:txBody>
      </p:sp>
    </p:spTree>
    <p:extLst>
      <p:ext uri="{BB962C8B-B14F-4D97-AF65-F5344CB8AC3E}">
        <p14:creationId xmlns:p14="http://schemas.microsoft.com/office/powerpoint/2010/main" val="37306135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3429000"/>
            <a:ext cx="3048000" cy="3429000"/>
          </a:xfrm>
          <a:prstGeom prst="rect">
            <a:avLst/>
          </a:prstGeom>
          <a:solidFill>
            <a:schemeClr val="bg2"/>
          </a:solidFill>
        </p:spPr>
        <p:txBody>
          <a:bodyPr lIns="457200" tIns="228600" rIns="228600" bIns="228600"/>
          <a:lstStyle>
            <a:lvl1pPr>
              <a:defRPr sz="1667"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6096000" cy="3429000"/>
          </a:xfrm>
          <a:prstGeom prst="rect">
            <a:avLst/>
          </a:prstGeom>
          <a:solidFill>
            <a:schemeClr val="accent2"/>
          </a:solidFill>
        </p:spPr>
        <p:txBody>
          <a:bodyPr vert="horz" lIns="190500" tIns="167640" rIns="190500" bIns="1905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197" b="0" i="0" dirty="0">
              <a:latin typeface="Arial Regular" charset="0"/>
            </a:endParaRPr>
          </a:p>
        </p:txBody>
      </p:sp>
      <p:sp>
        <p:nvSpPr>
          <p:cNvPr id="2" name="Title 1"/>
          <p:cNvSpPr>
            <a:spLocks noGrp="1"/>
          </p:cNvSpPr>
          <p:nvPr>
            <p:ph type="title" hasCustomPrompt="1"/>
          </p:nvPr>
        </p:nvSpPr>
        <p:spPr>
          <a:xfrm>
            <a:off x="381000" y="571500"/>
            <a:ext cx="5486400" cy="2286000"/>
          </a:xfrm>
        </p:spPr>
        <p:txBody>
          <a:bodyPr>
            <a:noAutofit/>
          </a:body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381000" y="220980"/>
            <a:ext cx="5486400" cy="228600"/>
          </a:xfrm>
          <a:prstGeom prst="rect">
            <a:avLst/>
          </a:prstGeom>
        </p:spPr>
        <p:txBody>
          <a:bodyPr lIns="0" tIns="0" rIns="0" bIns="0">
            <a:noAutofit/>
          </a:bodyPr>
          <a:lstStyle>
            <a:lvl1pPr marL="0" indent="0">
              <a:tabLst/>
              <a:defRPr sz="1333" b="0" i="0">
                <a:solidFill>
                  <a:schemeClr val="accent1">
                    <a:lumMod val="60000"/>
                    <a:lumOff val="40000"/>
                  </a:schemeClr>
                </a:solidFill>
                <a:latin typeface="IBM Plex Sans" charset="0"/>
                <a:ea typeface="IBM Plex Sans" charset="0"/>
                <a:cs typeface="IBM Plex Sans" charset="0"/>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6096000" y="0"/>
            <a:ext cx="3048000" cy="3429000"/>
          </a:xfrm>
          <a:prstGeom prst="rect">
            <a:avLst/>
          </a:prstGeom>
          <a:noFill/>
        </p:spPr>
        <p:txBody>
          <a:bodyPr lIns="228600" tIns="228600" rIns="228600" bIns="228600"/>
          <a:lstStyle>
            <a:lvl1pPr>
              <a:defRPr sz="1667"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9144000" y="0"/>
            <a:ext cx="3048000" cy="3429000"/>
          </a:xfrm>
          <a:prstGeom prst="rect">
            <a:avLst/>
          </a:prstGeom>
          <a:solidFill>
            <a:schemeClr val="bg2"/>
          </a:solidFill>
        </p:spPr>
        <p:txBody>
          <a:bodyPr lIns="228600" tIns="228600" rIns="228600" bIns="228600"/>
          <a:lstStyle>
            <a:lvl1pPr>
              <a:defRPr sz="1667"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9144000" y="3429000"/>
            <a:ext cx="3048000" cy="3429000"/>
          </a:xfrm>
          <a:prstGeom prst="rect">
            <a:avLst/>
          </a:prstGeom>
          <a:solidFill>
            <a:schemeClr val="tx1"/>
          </a:solidFill>
        </p:spPr>
        <p:txBody>
          <a:bodyPr lIns="228600" tIns="228600" rIns="228600" bIns="228600"/>
          <a:lstStyle>
            <a:lvl1pPr>
              <a:defRPr sz="1667"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39009" y="6515120"/>
            <a:ext cx="471765" cy="190502"/>
          </a:xfrm>
          <a:prstGeom prst="rect">
            <a:avLst/>
          </a:prstGeom>
        </p:spPr>
      </p:pic>
      <p:sp>
        <p:nvSpPr>
          <p:cNvPr id="19" name="Content Placeholder 9"/>
          <p:cNvSpPr>
            <a:spLocks noGrp="1"/>
          </p:cNvSpPr>
          <p:nvPr>
            <p:ph sz="quarter" idx="19"/>
          </p:nvPr>
        </p:nvSpPr>
        <p:spPr>
          <a:xfrm>
            <a:off x="3048000" y="3429000"/>
            <a:ext cx="3048000" cy="3429000"/>
          </a:xfrm>
          <a:prstGeom prst="rect">
            <a:avLst/>
          </a:prstGeom>
          <a:noFill/>
        </p:spPr>
        <p:txBody>
          <a:bodyPr lIns="228600" tIns="228600" rIns="228600" bIns="228600"/>
          <a:lstStyle>
            <a:lvl1pPr>
              <a:defRPr sz="1667"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6096000" y="3429000"/>
            <a:ext cx="3048000" cy="3429000"/>
          </a:xfrm>
          <a:prstGeom prst="rect">
            <a:avLst/>
          </a:prstGeom>
          <a:solidFill>
            <a:schemeClr val="bg2"/>
          </a:solidFill>
        </p:spPr>
        <p:txBody>
          <a:bodyPr lIns="228600" tIns="228600" rIns="228600" bIns="228600"/>
          <a:lstStyle>
            <a:lvl1pPr>
              <a:defRPr sz="1667" b="0" i="0">
                <a:solidFill>
                  <a:schemeClr val="tx1"/>
                </a:solidFill>
                <a:latin typeface="IBM Plex Sans" charset="0"/>
                <a:ea typeface="IBM Plex Sans" charset="0"/>
                <a:cs typeface="IBM Plex Sans" charset="0"/>
              </a:defRPr>
            </a:lvl1pPr>
          </a:lstStyle>
          <a:p>
            <a:pPr lvl="0"/>
            <a:r>
              <a:rPr lang="en-US" dirty="0"/>
              <a:t>Click to edit Master text styles</a:t>
            </a:r>
          </a:p>
        </p:txBody>
      </p:sp>
      <p:grpSp>
        <p:nvGrpSpPr>
          <p:cNvPr id="14" name="Group 13"/>
          <p:cNvGrpSpPr/>
          <p:nvPr userDrawn="1"/>
        </p:nvGrpSpPr>
        <p:grpSpPr>
          <a:xfrm>
            <a:off x="762000" y="6583048"/>
            <a:ext cx="2261125" cy="183809"/>
            <a:chOff x="914400" y="7899655"/>
            <a:chExt cx="2713350" cy="220571"/>
          </a:xfrm>
        </p:grpSpPr>
        <p:sp>
          <p:nvSpPr>
            <p:cNvPr id="15"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1">
                      <a:alpha val="60000"/>
                    </a:schemeClr>
                  </a:solidFill>
                  <a:latin typeface="IBM Plex Sans" charset="0"/>
                  <a:ea typeface="IBM Plex Sans" charset="0"/>
                  <a:cs typeface="IBM Plex Sans" charset="0"/>
                </a:rPr>
                <a:t>©</a:t>
              </a:r>
              <a:r>
                <a:rPr lang="en-US" sz="333" b="0" i="0" dirty="0">
                  <a:solidFill>
                    <a:schemeClr val="tx1">
                      <a:alpha val="60000"/>
                    </a:schemeClr>
                  </a:solidFill>
                  <a:latin typeface="IBM Plex Sans" charset="0"/>
                  <a:ea typeface="IBM Plex Sans" charset="0"/>
                  <a:cs typeface="IBM Plex Sans" charset="0"/>
                </a:rPr>
                <a:t> </a:t>
              </a:r>
              <a:r>
                <a:rPr lang="en-US" sz="665" b="0" i="0" dirty="0">
                  <a:solidFill>
                    <a:schemeClr val="tx1">
                      <a:alpha val="60000"/>
                    </a:schemeClr>
                  </a:solidFill>
                  <a:latin typeface="IBM Plex Sans" charset="0"/>
                  <a:ea typeface="IBM Plex Sans" charset="0"/>
                  <a:cs typeface="IBM Plex Sans" charset="0"/>
                </a:rPr>
                <a:t>2018 IBM Corporation</a:t>
              </a:r>
              <a:r>
                <a:rPr lang="en-US" sz="665" b="0" i="0" baseline="0" dirty="0">
                  <a:solidFill>
                    <a:schemeClr val="tx1">
                      <a:alpha val="60000"/>
                    </a:schemeClr>
                  </a:solidFill>
                  <a:latin typeface="IBM Plex Sans" charset="0"/>
                  <a:ea typeface="IBM Plex Sans" charset="0"/>
                  <a:cs typeface="IBM Plex Sans" charset="0"/>
                </a:rPr>
                <a:t>              </a:t>
              </a:r>
              <a:r>
                <a:rPr lang="en-US" sz="665" b="0" i="0" dirty="0">
                  <a:solidFill>
                    <a:schemeClr val="tx1">
                      <a:alpha val="60000"/>
                    </a:schemeClr>
                  </a:solidFill>
                  <a:latin typeface="IBM Plex Sans" charset="0"/>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665" b="0" i="0" dirty="0">
                  <a:solidFill>
                    <a:schemeClr val="tx1">
                      <a:alpha val="60000"/>
                    </a:schemeClr>
                  </a:solidFill>
                  <a:latin typeface="IBM Plex Sans" charset="0"/>
                  <a:ea typeface="IBM Plex Sans" charset="0"/>
                  <a:cs typeface="IBM Plex Sans" charset="0"/>
                </a:rPr>
                <a:t> </a:t>
              </a:r>
              <a:fld id="{7C9968D1-C8E5-4FE3-AED4-7D4518C301B3}" type="datetime3">
                <a:rPr lang="en-US" sz="665"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4 March 2020</a:t>
              </a:fld>
              <a:endParaRPr lang="en-US" sz="665" b="0" i="0" dirty="0">
                <a:solidFill>
                  <a:schemeClr val="tx1">
                    <a:alpha val="60000"/>
                  </a:schemeClr>
                </a:solidFill>
                <a:latin typeface="IBM Plex Sans" charset="0"/>
                <a:ea typeface="IBM Plex Sans" charset="0"/>
                <a:cs typeface="IBM Plex Sans" charset="0"/>
              </a:endParaRPr>
            </a:p>
          </p:txBody>
        </p:sp>
      </p:grpSp>
      <p:sp>
        <p:nvSpPr>
          <p:cNvPr id="22" name="Slide Number Placeholder 2"/>
          <p:cNvSpPr txBox="1">
            <a:spLocks/>
          </p:cNvSpPr>
          <p:nvPr userDrawn="1"/>
        </p:nvSpPr>
        <p:spPr>
          <a:xfrm>
            <a:off x="379049" y="6578160"/>
            <a:ext cx="273232" cy="182542"/>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smtClean="0">
                <a:solidFill>
                  <a:schemeClr val="tx1"/>
                </a:solidFill>
                <a:latin typeface="IBM Plex Sans" charset="0"/>
                <a:ea typeface="IBM Plex Sans" charset="0"/>
                <a:cs typeface="IBM Plex Sans" charset="0"/>
              </a:rPr>
              <a:pPr algn="l"/>
              <a:t>‹#›</a:t>
            </a:fld>
            <a:endParaRPr lang="en-US" sz="667" b="0" i="0"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5771302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5B49-3AC7-4D3F-AE63-C61C1A7866F2}"/>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62442B97-5204-4D6E-A843-9FB55F3EB3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AE1B9CAA-62FD-478E-82C7-D07A239CA10B}"/>
              </a:ext>
            </a:extLst>
          </p:cNvPr>
          <p:cNvSpPr>
            <a:spLocks noGrp="1"/>
          </p:cNvSpPr>
          <p:nvPr>
            <p:ph type="dt" sz="half" idx="10"/>
          </p:nvPr>
        </p:nvSpPr>
        <p:spPr/>
        <p:txBody>
          <a:bodyPr/>
          <a:lstStyle/>
          <a:p>
            <a:fld id="{6AC3A8FF-2C26-4EF1-B855-7771CB467823}" type="datetimeFigureOut">
              <a:rPr lang="es-MX" smtClean="0"/>
              <a:t>04/03/20</a:t>
            </a:fld>
            <a:endParaRPr lang="es-MX"/>
          </a:p>
        </p:txBody>
      </p:sp>
      <p:sp>
        <p:nvSpPr>
          <p:cNvPr id="5" name="Footer Placeholder 4">
            <a:extLst>
              <a:ext uri="{FF2B5EF4-FFF2-40B4-BE49-F238E27FC236}">
                <a16:creationId xmlns:a16="http://schemas.microsoft.com/office/drawing/2014/main" id="{4685C785-BA52-4E1F-A2AB-12F7F8806C4B}"/>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C13C96F9-4A18-4FC1-9005-8C47785D3464}"/>
              </a:ext>
            </a:extLst>
          </p:cNvPr>
          <p:cNvSpPr>
            <a:spLocks noGrp="1"/>
          </p:cNvSpPr>
          <p:nvPr>
            <p:ph type="sldNum" sz="quarter" idx="12"/>
          </p:nvPr>
        </p:nvSpPr>
        <p:spPr>
          <a:xfrm>
            <a:off x="11767509" y="6465191"/>
            <a:ext cx="119691" cy="123111"/>
          </a:xfrm>
        </p:spPr>
        <p:txBody>
          <a:bodyPr/>
          <a:lstStyle/>
          <a:p>
            <a:fld id="{EDFFE0EC-414B-40D1-B302-8AAF8CE17373}" type="slidenum">
              <a:rPr lang="es-MX" smtClean="0"/>
              <a:t>‹#›</a:t>
            </a:fld>
            <a:endParaRPr lang="es-MX"/>
          </a:p>
        </p:txBody>
      </p:sp>
    </p:spTree>
    <p:extLst>
      <p:ext uri="{BB962C8B-B14F-4D97-AF65-F5344CB8AC3E}">
        <p14:creationId xmlns:p14="http://schemas.microsoft.com/office/powerpoint/2010/main" val="13213013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200" b="0" i="0">
                <a:solidFill>
                  <a:schemeClr val="bg2"/>
                </a:solidFill>
              </a:defRPr>
            </a:lvl1pPr>
          </a:lstStyle>
          <a:p>
            <a:r>
              <a:rPr lang="en-US" dirty="0"/>
              <a:t>Click to edit Master title style</a:t>
            </a:r>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84318" y="5752825"/>
            <a:ext cx="914399" cy="852419"/>
          </a:xfrm>
          <a:prstGeom prst="rect">
            <a:avLst/>
          </a:prstGeom>
        </p:spPr>
      </p:pic>
    </p:spTree>
    <p:extLst>
      <p:ext uri="{BB962C8B-B14F-4D97-AF65-F5344CB8AC3E}">
        <p14:creationId xmlns:p14="http://schemas.microsoft.com/office/powerpoint/2010/main" val="269268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0">
              <a:schemeClr val="bg1"/>
            </a:gs>
            <a:gs pos="56000">
              <a:schemeClr val="bg1">
                <a:lumMod val="95000"/>
              </a:schemeClr>
            </a:gs>
          </a:gsLst>
          <a:lin ang="2700000" scaled="0"/>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7B9CE-455F-744A-861C-7CE27B958644}"/>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3" name="Footer Placeholder 2">
            <a:extLst>
              <a:ext uri="{FF2B5EF4-FFF2-40B4-BE49-F238E27FC236}">
                <a16:creationId xmlns:a16="http://schemas.microsoft.com/office/drawing/2014/main" id="{049C192A-430D-FA4D-A71C-0C948F5DF78C}"/>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E4CA31E-B054-A64C-8E3B-4AB789C9F362}"/>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27918041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
        <p:nvSpPr>
          <p:cNvPr id="7" name="Title 3"/>
          <p:cNvSpPr>
            <a:spLocks noGrp="1"/>
          </p:cNvSpPr>
          <p:nvPr>
            <p:ph type="title"/>
          </p:nvPr>
        </p:nvSpPr>
        <p:spPr>
          <a:xfrm>
            <a:off x="304800" y="271708"/>
            <a:ext cx="5486401" cy="5972459"/>
          </a:xfrm>
        </p:spPr>
        <p:txBody>
          <a:bodyPr/>
          <a:lstStyle>
            <a:lvl1pPr>
              <a:lnSpc>
                <a:spcPct val="90000"/>
              </a:lnSpc>
              <a:defRPr sz="3200" b="0" i="0">
                <a:solidFill>
                  <a:schemeClr val="bg2"/>
                </a:solidFill>
              </a:defRPr>
            </a:lvl1pPr>
          </a:lstStyle>
          <a:p>
            <a:r>
              <a:rPr lang="en-US" dirty="0"/>
              <a:t>Click to edit Master title style</a:t>
            </a:r>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3365" t="24616" r="33365" b="22735"/>
          <a:stretch/>
        </p:blipFill>
        <p:spPr>
          <a:xfrm>
            <a:off x="10996248" y="5693651"/>
            <a:ext cx="1101969" cy="980944"/>
          </a:xfrm>
          <a:prstGeom prst="rect">
            <a:avLst/>
          </a:prstGeom>
        </p:spPr>
      </p:pic>
    </p:spTree>
    <p:extLst>
      <p:ext uri="{BB962C8B-B14F-4D97-AF65-F5344CB8AC3E}">
        <p14:creationId xmlns:p14="http://schemas.microsoft.com/office/powerpoint/2010/main" val="380119715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_Cover Slide">
    <p:bg>
      <p:bgPr>
        <a:solidFill>
          <a:schemeClr val="bg2"/>
        </a:solidFill>
        <a:effectLst/>
      </p:bgPr>
    </p:bg>
    <p:spTree>
      <p:nvGrpSpPr>
        <p:cNvPr id="1" name=""/>
        <p:cNvGrpSpPr/>
        <p:nvPr/>
      </p:nvGrpSpPr>
      <p:grpSpPr>
        <a:xfrm>
          <a:off x="0" y="0"/>
          <a:ext cx="0" cy="0"/>
          <a:chOff x="0" y="0"/>
          <a:chExt cx="0" cy="0"/>
        </a:xfrm>
      </p:grpSpPr>
      <p:sp>
        <p:nvSpPr>
          <p:cNvPr id="11" name="Rectangle 10"/>
          <p:cNvSpPr/>
          <p:nvPr userDrawn="1"/>
        </p:nvSpPr>
        <p:spPr>
          <a:xfrm rot="10800000">
            <a:off x="9438883" y="0"/>
            <a:ext cx="2753115" cy="68580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600" b="0" i="0" dirty="0" err="1">
              <a:solidFill>
                <a:srgbClr val="FFFFFF"/>
              </a:solidFill>
              <a:latin typeface="IBM Plex Sans" panose="020B0503050203000203" pitchFamily="34" charset="77"/>
              <a:cs typeface="Arial"/>
            </a:endParaRPr>
          </a:p>
        </p:txBody>
      </p:sp>
      <p:sp>
        <p:nvSpPr>
          <p:cNvPr id="2" name="Rectangle 1"/>
          <p:cNvSpPr/>
          <p:nvPr userDrawn="1"/>
        </p:nvSpPr>
        <p:spPr>
          <a:xfrm>
            <a:off x="-9916" y="0"/>
            <a:ext cx="9448800" cy="68580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600" b="0" i="0" dirty="0" err="1">
              <a:solidFill>
                <a:srgbClr val="FFFFFF"/>
              </a:solidFill>
              <a:latin typeface="IBM Plex Sans" panose="020B0503050203000203" pitchFamily="34" charset="77"/>
              <a:cs typeface="Arial"/>
            </a:endParaRPr>
          </a:p>
        </p:txBody>
      </p:sp>
      <p:sp>
        <p:nvSpPr>
          <p:cNvPr id="4" name="Title 3"/>
          <p:cNvSpPr>
            <a:spLocks noGrp="1"/>
          </p:cNvSpPr>
          <p:nvPr>
            <p:ph type="title"/>
          </p:nvPr>
        </p:nvSpPr>
        <p:spPr>
          <a:xfrm>
            <a:off x="294884" y="271708"/>
            <a:ext cx="5486401" cy="5972459"/>
          </a:xfrm>
        </p:spPr>
        <p:txBody>
          <a:bodyPr/>
          <a:lstStyle>
            <a:lvl1pPr>
              <a:lnSpc>
                <a:spcPct val="90000"/>
              </a:lnSpc>
              <a:defRPr sz="3200" b="0" i="0">
                <a:solidFill>
                  <a:schemeClr val="bg2"/>
                </a:solidFill>
              </a:defRPr>
            </a:lvl1pPr>
          </a:lstStyle>
          <a:p>
            <a:r>
              <a:rPr lang="en-US" dirty="0"/>
              <a:t>Click to edit Master title style</a:t>
            </a:r>
          </a:p>
        </p:txBody>
      </p:sp>
      <p:sp>
        <p:nvSpPr>
          <p:cNvPr id="5" name="Footer Placeholder 1"/>
          <p:cNvSpPr>
            <a:spLocks noGrp="1"/>
          </p:cNvSpPr>
          <p:nvPr>
            <p:ph type="ftr" sz="quarter" idx="11"/>
          </p:nvPr>
        </p:nvSpPr>
        <p:spPr>
          <a:xfrm>
            <a:off x="294884" y="6437376"/>
            <a:ext cx="8534400" cy="182880"/>
          </a:xfrm>
        </p:spPr>
        <p:txBody>
          <a:bodyPr/>
          <a:lstStyle>
            <a:lvl1pPr>
              <a:defRPr b="0" i="0">
                <a:solidFill>
                  <a:schemeClr val="bg2"/>
                </a:solidFill>
              </a:defRPr>
            </a:lvl1pPr>
          </a:lstStyle>
          <a:p>
            <a:r>
              <a:rPr lang="en-US" dirty="0"/>
              <a:t>IBM Watson / © 2018 IBM Corporation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74402" y="5752825"/>
            <a:ext cx="914399" cy="852419"/>
          </a:xfrm>
          <a:prstGeom prst="rect">
            <a:avLst/>
          </a:prstGeom>
        </p:spPr>
      </p:pic>
    </p:spTree>
    <p:extLst>
      <p:ext uri="{BB962C8B-B14F-4D97-AF65-F5344CB8AC3E}">
        <p14:creationId xmlns:p14="http://schemas.microsoft.com/office/powerpoint/2010/main" val="55483900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2_Cover Slide">
    <p:bg>
      <p:bgPr>
        <a:gradFill>
          <a:gsLst>
            <a:gs pos="0">
              <a:schemeClr val="accent2"/>
            </a:gs>
            <a:gs pos="100000">
              <a:srgbClr val="7D80FF"/>
            </a:gs>
            <a:gs pos="100000">
              <a:schemeClr val="accent4"/>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200" b="0" i="0">
                <a:solidFill>
                  <a:schemeClr val="bg2"/>
                </a:solidFill>
              </a:defRPr>
            </a:lvl1pPr>
          </a:lstStyle>
          <a:p>
            <a:r>
              <a:rPr lang="en-US" dirty="0"/>
              <a:t>Click to edit Master title style</a:t>
            </a:r>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84318" y="5752825"/>
            <a:ext cx="914399" cy="852419"/>
          </a:xfrm>
          <a:prstGeom prst="rect">
            <a:avLst/>
          </a:prstGeom>
        </p:spPr>
      </p:pic>
    </p:spTree>
    <p:extLst>
      <p:ext uri="{BB962C8B-B14F-4D97-AF65-F5344CB8AC3E}">
        <p14:creationId xmlns:p14="http://schemas.microsoft.com/office/powerpoint/2010/main" val="315896810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4_Cover Slide">
    <p:bg>
      <p:bgPr>
        <a:gradFill>
          <a:gsLst>
            <a:gs pos="0">
              <a:schemeClr val="accent2"/>
            </a:gs>
            <a:gs pos="100000">
              <a:srgbClr val="7D80FF"/>
            </a:gs>
            <a:gs pos="100000">
              <a:schemeClr val="accent4"/>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200" b="0" i="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00581117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b="0" i="0">
                <a:solidFill>
                  <a:schemeClr val="bg2"/>
                </a:solidFill>
              </a:defRPr>
            </a:lvl1pPr>
          </a:lstStyle>
          <a:p>
            <a:fld id="{3FD999D4-B456-9943-89B7-30D56181CE18}" type="slidenum">
              <a:rPr lang="en-US" smtClean="0"/>
              <a:pPr/>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b="0" i="0">
                <a:solidFill>
                  <a:schemeClr val="bg2"/>
                </a:solidFill>
              </a:defRPr>
            </a:lvl1pPr>
          </a:lstStyle>
          <a:p>
            <a:r>
              <a:rPr lang="en-US" dirty="0"/>
              <a:t>Click to edit Master title style</a:t>
            </a:r>
          </a:p>
        </p:txBody>
      </p:sp>
      <p:sp>
        <p:nvSpPr>
          <p:cNvPr id="6" name="Footer Placeholder 1"/>
          <p:cNvSpPr>
            <a:spLocks noGrp="1"/>
          </p:cNvSpPr>
          <p:nvPr>
            <p:ph type="ftr" sz="quarter" idx="12"/>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23931702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b="0" i="0"/>
            </a:lvl1pPr>
            <a:lvl2pPr marL="230712" indent="-230712">
              <a:spcBef>
                <a:spcPts val="0"/>
              </a:spcBef>
              <a:tabLst/>
              <a:defRPr b="0" i="0"/>
            </a:lvl2pPr>
            <a:lvl3pPr>
              <a:spcBef>
                <a:spcPts val="0"/>
              </a:spcBef>
              <a:defRPr b="0" i="0"/>
            </a:lvl3pPr>
            <a:lvl4pPr>
              <a:spcBef>
                <a:spcPts val="0"/>
              </a:spcBef>
              <a:defRPr b="0" i="0"/>
            </a:lvl4pPr>
            <a:lvl5pPr>
              <a:spcBef>
                <a:spcPts val="0"/>
              </a:spcBef>
              <a:defRPr b="0" i="0"/>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Fifth level</a:t>
            </a:r>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b="0" i="0"/>
            </a:lvl1pPr>
            <a:lvl2pPr>
              <a:spcBef>
                <a:spcPts val="0"/>
              </a:spcBef>
              <a:defRPr b="0" i="0"/>
            </a:lvl2pPr>
            <a:lvl3pPr>
              <a:spcBef>
                <a:spcPts val="0"/>
              </a:spcBef>
              <a:defRPr b="0" i="0"/>
            </a:lvl3pPr>
            <a:lvl4pPr>
              <a:spcBef>
                <a:spcPts val="0"/>
              </a:spcBef>
              <a:defRPr b="0" i="0"/>
            </a:lvl4pPr>
            <a:lvl5pPr>
              <a:spcBef>
                <a:spcPts val="0"/>
              </a:spcBef>
              <a:defRPr b="0" i="0"/>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dirty="0"/>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dirty="0"/>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dirty="0"/>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dirty="0"/>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dirty="0"/>
              <a:t>Fifth level</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182553589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b="0" i="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solidFill>
                  <a:schemeClr val="bg2"/>
                </a:solidFill>
              </a:defRPr>
            </a:lvl1pPr>
          </a:lstStyle>
          <a:p>
            <a:fld id="{3FD999D4-B456-9943-89B7-30D56181CE18}" type="slidenum">
              <a:rPr lang="en-US" smtClean="0"/>
              <a:pPr/>
              <a:t>‹#›</a:t>
            </a:fld>
            <a:endParaRPr lang="en-US" dirty="0"/>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0" i="0" baseline="0">
                <a:solidFill>
                  <a:schemeClr val="bg2"/>
                </a:solidFill>
              </a:defRPr>
            </a:lvl1pPr>
          </a:lstStyle>
          <a:p>
            <a:pPr lvl="0"/>
            <a:r>
              <a:rPr lang="en-US" dirty="0"/>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233467891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b="0" i="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solidFill>
                  <a:schemeClr val="bg2"/>
                </a:solidFill>
              </a:defRPr>
            </a:lvl1pPr>
          </a:lstStyle>
          <a:p>
            <a:fld id="{3FD999D4-B456-9943-89B7-30D56181CE18}" type="slidenum">
              <a:rPr lang="en-US" smtClean="0"/>
              <a:pPr/>
              <a:t>‹#›</a:t>
            </a:fld>
            <a:endParaRPr lang="en-US" dirty="0"/>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0" i="0" baseline="0">
                <a:solidFill>
                  <a:schemeClr val="bg2"/>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b="0" i="0">
                <a:solidFill>
                  <a:schemeClr val="bg2"/>
                </a:solidFill>
              </a:defRPr>
            </a:lvl1pPr>
          </a:lstStyle>
          <a:p>
            <a:r>
              <a:rPr lang="en-US" dirty="0"/>
              <a:t>Drag picture to placeholder or click icon to add</a:t>
            </a:r>
          </a:p>
        </p:txBody>
      </p:sp>
      <p:sp>
        <p:nvSpPr>
          <p:cNvPr id="11"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311180432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234419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b="0" i="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solidFill>
                  <a:schemeClr val="bg2"/>
                </a:solidFill>
              </a:defRPr>
            </a:lvl1pPr>
          </a:lstStyle>
          <a:p>
            <a:fld id="{3FD999D4-B456-9943-89B7-30D56181CE18}" type="slidenum">
              <a:rPr lang="en-US" smtClean="0"/>
              <a:pPr/>
              <a:t>‹#›</a:t>
            </a:fld>
            <a:endParaRPr lang="en-US" dirty="0"/>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1435870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CC29-BA0D-FD48-A9CE-0B5097921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FC78F2-B524-B046-8FDD-2F1587A00F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6BF893-C2B0-A14F-AD40-7841329B0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9C4E6A-EDA2-8B4D-B62A-00378339A569}"/>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6" name="Footer Placeholder 5">
            <a:extLst>
              <a:ext uri="{FF2B5EF4-FFF2-40B4-BE49-F238E27FC236}">
                <a16:creationId xmlns:a16="http://schemas.microsoft.com/office/drawing/2014/main" id="{370B7B60-2C72-A640-8403-D32182748D55}"/>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DEFC8C2-6686-324B-8C1B-9233A89E29E5}"/>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266004800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b="0" i="0"/>
            </a:lvl1pPr>
            <a:lvl2pPr>
              <a:spcBef>
                <a:spcPts val="1467"/>
              </a:spcBef>
              <a:defRPr b="0" i="0"/>
            </a:lvl2pPr>
            <a:lvl3pPr>
              <a:spcBef>
                <a:spcPts val="1467"/>
              </a:spcBef>
              <a:defRPr b="0" i="0"/>
            </a:lvl3pPr>
            <a:lvl4pPr>
              <a:spcBef>
                <a:spcPts val="1467"/>
              </a:spcBef>
              <a:defRPr b="0" i="0"/>
            </a:lvl4pPr>
            <a:lvl5pPr>
              <a:spcBef>
                <a:spcPts val="1467"/>
              </a:spcBef>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p:spPr>
        <p:txBody>
          <a:bodyPr/>
          <a:lstStyle>
            <a:lvl1pPr>
              <a:defRPr sz="1467" b="0" i="0"/>
            </a:lvl1pPr>
          </a:lstStyle>
          <a:p>
            <a:pPr lvl="0"/>
            <a:r>
              <a:rPr lang="en-US" dirty="0"/>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37245901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412832373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2133"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b="0" i="0"/>
            </a:lvl1pPr>
          </a:lstStyle>
          <a:p>
            <a:pPr lvl="0"/>
            <a:r>
              <a:rPr lang="en-US" dirty="0"/>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27878093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atin typeface="+mn-lt"/>
              </a:defRPr>
            </a:lvl1pPr>
          </a:lstStyle>
          <a:p>
            <a:fld id="{3FD999D4-B456-9943-89B7-30D56181CE18}" type="slidenum">
              <a:rPr lang="en-US" smtClean="0"/>
              <a:pPr/>
              <a:t>‹#›</a:t>
            </a:fld>
            <a:endParaRPr lang="en-US" dirty="0"/>
          </a:p>
        </p:txBody>
      </p:sp>
      <p:sp>
        <p:nvSpPr>
          <p:cNvPr id="6" name="Content Placeholder 5"/>
          <p:cNvSpPr>
            <a:spLocks noGrp="1"/>
          </p:cNvSpPr>
          <p:nvPr>
            <p:ph sz="quarter" idx="12"/>
          </p:nvPr>
        </p:nvSpPr>
        <p:spPr>
          <a:xfrm>
            <a:off x="304800" y="1327358"/>
            <a:ext cx="5486400" cy="4916809"/>
          </a:xfrm>
        </p:spPr>
        <p:txBody>
          <a:bodyPr/>
          <a:lstStyle>
            <a:lvl1pPr>
              <a:defRPr sz="3200" b="0" i="0"/>
            </a:lvl1pPr>
          </a:lstStyle>
          <a:p>
            <a:pPr lvl="0"/>
            <a:r>
              <a:rPr lang="en-US" dirty="0"/>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b="0" i="0"/>
            </a:lvl1pPr>
            <a:lvl2pPr>
              <a:defRPr sz="1867" b="0" i="0"/>
            </a:lvl2pPr>
            <a:lvl3pPr>
              <a:defRPr sz="1867" b="0" i="0"/>
            </a:lvl3pPr>
            <a:lvl4pPr>
              <a:defRPr sz="1867" b="0" i="0"/>
            </a:lvl4pPr>
            <a:lvl5pPr>
              <a:defRPr sz="18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174886143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Text Placeholder 5"/>
          <p:cNvSpPr>
            <a:spLocks noGrp="1"/>
          </p:cNvSpPr>
          <p:nvPr>
            <p:ph type="body" sz="quarter" idx="12"/>
          </p:nvPr>
        </p:nvSpPr>
        <p:spPr>
          <a:xfrm>
            <a:off x="6400800" y="1457959"/>
            <a:ext cx="2438400" cy="4786207"/>
          </a:xfrm>
        </p:spPr>
        <p:txBody>
          <a:bodyPr/>
          <a:lstStyle>
            <a:lvl1pPr>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b="0" i="0"/>
            </a:lvl1pPr>
          </a:lstStyle>
          <a:p>
            <a:pPr lvl="0"/>
            <a:r>
              <a:rPr lang="en-US" dirty="0"/>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3352800" y="1457959"/>
            <a:ext cx="2438400" cy="4786207"/>
          </a:xfrm>
        </p:spPr>
        <p:txBody>
          <a:bodyPr/>
          <a:lstStyle>
            <a:lvl1pPr>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9448800" y="1457959"/>
            <a:ext cx="2438400" cy="4786207"/>
          </a:xfrm>
        </p:spPr>
        <p:txBody>
          <a:bodyPr/>
          <a:lstStyle>
            <a:lvl1pPr>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273243036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lvl1pPr>
              <a:defRPr b="0" i="0"/>
            </a:lvl1pPr>
          </a:lstStyle>
          <a:p>
            <a:r>
              <a:rPr lang="en-US" dirty="0"/>
              <a:t>Drag picture to placeholder or click icon to add</a:t>
            </a:r>
          </a:p>
        </p:txBody>
      </p:sp>
      <p:sp>
        <p:nvSpPr>
          <p:cNvPr id="2" name="Title 1"/>
          <p:cNvSpPr>
            <a:spLocks noGrp="1"/>
          </p:cNvSpPr>
          <p:nvPr>
            <p:ph type="title"/>
          </p:nvPr>
        </p:nvSpPr>
        <p:spPr>
          <a:xfrm>
            <a:off x="304800" y="548640"/>
            <a:ext cx="5486400" cy="85344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b="0" i="0"/>
            </a:lvl1pPr>
          </a:lstStyle>
          <a:p>
            <a:pPr lvl="0"/>
            <a:r>
              <a:rPr lang="en-US" dirty="0"/>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57969559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lvl1pPr>
              <a:defRPr b="0" i="0"/>
            </a:lvl1pPr>
          </a:lstStyle>
          <a:p>
            <a:r>
              <a:rPr lang="en-US" dirty="0"/>
              <a:t>Drag picture to placeholder or click icon to add</a:t>
            </a:r>
          </a:p>
        </p:txBody>
      </p:sp>
      <p:sp>
        <p:nvSpPr>
          <p:cNvPr id="2" name="Title 1"/>
          <p:cNvSpPr>
            <a:spLocks noGrp="1"/>
          </p:cNvSpPr>
          <p:nvPr>
            <p:ph type="title"/>
          </p:nvPr>
        </p:nvSpPr>
        <p:spPr>
          <a:xfrm>
            <a:off x="304800" y="268224"/>
            <a:ext cx="5486400" cy="85344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3352800" y="1463039"/>
            <a:ext cx="2438400" cy="4781127"/>
          </a:xfrm>
        </p:spPr>
        <p:txBody>
          <a:bodyPr/>
          <a:lstStyle>
            <a:lvl1pPr>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411657888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Text Placeholder 5"/>
          <p:cNvSpPr>
            <a:spLocks noGrp="1"/>
          </p:cNvSpPr>
          <p:nvPr>
            <p:ph type="body" sz="quarter" idx="12"/>
          </p:nvPr>
        </p:nvSpPr>
        <p:spPr>
          <a:xfrm>
            <a:off x="6400800" y="1463041"/>
            <a:ext cx="2438400" cy="4668593"/>
          </a:xfrm>
        </p:spPr>
        <p:txBody>
          <a:bodyPr/>
          <a:lstStyle>
            <a:lvl1pPr>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b="0" i="0"/>
            </a:lvl1pPr>
          </a:lstStyle>
          <a:p>
            <a:pPr lvl="0"/>
            <a:r>
              <a:rPr lang="en-US" dirty="0"/>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244211052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77"/>
              <a:cs typeface="Arial"/>
            </a:endParaRPr>
          </a:p>
        </p:txBody>
      </p:sp>
      <p:sp>
        <p:nvSpPr>
          <p:cNvPr id="2" name="Title 1"/>
          <p:cNvSpPr>
            <a:spLocks noGrp="1"/>
          </p:cNvSpPr>
          <p:nvPr>
            <p:ph type="title"/>
          </p:nvPr>
        </p:nvSpPr>
        <p:spPr>
          <a:xfrm>
            <a:off x="304800" y="1377696"/>
            <a:ext cx="5486400" cy="475488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Text Placeholder 5"/>
          <p:cNvSpPr>
            <a:spLocks noGrp="1"/>
          </p:cNvSpPr>
          <p:nvPr>
            <p:ph type="body" sz="quarter" idx="12"/>
          </p:nvPr>
        </p:nvSpPr>
        <p:spPr>
          <a:xfrm>
            <a:off x="6400800" y="1499617"/>
            <a:ext cx="5486400" cy="4668593"/>
          </a:xfrm>
        </p:spPr>
        <p:txBody>
          <a:bodyPr/>
          <a:lstStyle>
            <a:lvl1pPr>
              <a:defRPr b="0" i="0">
                <a:solidFill>
                  <a:schemeClr val="bg2"/>
                </a:solidFill>
              </a:defRPr>
            </a:lvl1pPr>
            <a:lvl2pPr marL="0" indent="0">
              <a:spcBef>
                <a:spcPts val="1467"/>
              </a:spcBef>
              <a:buFontTx/>
              <a:buNone/>
              <a:defRPr sz="1467" b="0" i="0">
                <a:solidFill>
                  <a:schemeClr val="bg2"/>
                </a:solidFill>
              </a:defRPr>
            </a:lvl2pPr>
            <a:lvl3pPr>
              <a:defRPr sz="1467" b="0" i="0">
                <a:solidFill>
                  <a:schemeClr val="bg2"/>
                </a:solidFill>
              </a:defRPr>
            </a:lvl3pPr>
            <a:lvl4pPr>
              <a:defRPr sz="1467" b="0" i="0">
                <a:solidFill>
                  <a:schemeClr val="bg2"/>
                </a:solidFill>
              </a:defRPr>
            </a:lvl4pPr>
            <a:lvl5pPr>
              <a:defRPr sz="1467" b="0" i="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b="0" i="0"/>
            </a:lvl1pPr>
          </a:lstStyle>
          <a:p>
            <a:pPr lvl="0"/>
            <a:r>
              <a:rPr lang="en-US" dirty="0"/>
              <a:t>Click to edit Master text styles</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140823281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lvl1pPr>
              <a:defRPr b="0" i="0"/>
            </a:lvl1pPr>
          </a:lstStyle>
          <a:p>
            <a:r>
              <a:rPr lang="en-US" dirty="0"/>
              <a:t>Drag picture to placeholder or click icon to add</a:t>
            </a:r>
          </a:p>
        </p:txBody>
      </p:sp>
      <p:sp>
        <p:nvSpPr>
          <p:cNvPr id="2" name="Title 1"/>
          <p:cNvSpPr>
            <a:spLocks noGrp="1"/>
          </p:cNvSpPr>
          <p:nvPr>
            <p:ph type="title"/>
          </p:nvPr>
        </p:nvSpPr>
        <p:spPr>
          <a:xfrm>
            <a:off x="304800" y="268225"/>
            <a:ext cx="5486400" cy="5870532"/>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114421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4179-4B84-4344-90A8-4FE3DCDD2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00DA23-916A-AF42-AA80-F4D395150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9D9740-1189-1041-975A-AB0DA64B0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A01CF-E257-CD41-A55F-BE169E6D5BA5}"/>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6" name="Footer Placeholder 5">
            <a:extLst>
              <a:ext uri="{FF2B5EF4-FFF2-40B4-BE49-F238E27FC236}">
                <a16:creationId xmlns:a16="http://schemas.microsoft.com/office/drawing/2014/main" id="{8EA41D32-29E5-1342-89A8-D73FBB2D7AE9}"/>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20D877B-F37B-C742-AB85-374F1352B862}"/>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82158590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378238712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249417731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12" name="Text Placeholder 11"/>
          <p:cNvSpPr>
            <a:spLocks noGrp="1"/>
          </p:cNvSpPr>
          <p:nvPr>
            <p:ph type="body" sz="quarter" idx="13"/>
          </p:nvPr>
        </p:nvSpPr>
        <p:spPr>
          <a:xfrm>
            <a:off x="304800" y="243841"/>
            <a:ext cx="5486400" cy="400049"/>
          </a:xfrm>
        </p:spPr>
        <p:txBody>
          <a:bodyPr/>
          <a:lstStyle>
            <a:lvl1pPr>
              <a:defRPr sz="2133" b="0" i="0"/>
            </a:lvl1pPr>
          </a:lstStyle>
          <a:p>
            <a:pPr lvl="0"/>
            <a:r>
              <a:rPr lang="en-US" dirty="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b="0" i="0"/>
            </a:lvl1pPr>
            <a:lvl2pPr>
              <a:defRPr sz="1867" b="0" i="0"/>
            </a:lvl2pPr>
            <a:lvl3pPr>
              <a:defRPr sz="1867" b="0" i="0"/>
            </a:lvl3pPr>
            <a:lvl4pPr>
              <a:defRPr sz="1867" b="0" i="0"/>
            </a:lvl4pPr>
            <a:lvl5pPr>
              <a:defRPr sz="18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181813324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b="0" i="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b="0" i="0">
                <a:solidFill>
                  <a:schemeClr val="bg2"/>
                </a:solidFill>
              </a:defRPr>
            </a:lvl1pPr>
          </a:lstStyle>
          <a:p>
            <a:r>
              <a:rPr lang="en-US" dirty="0"/>
              <a:t>Click to edit Master title style</a:t>
            </a:r>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343438218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b="0" i="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b="0" i="0">
                <a:solidFill>
                  <a:schemeClr val="bg2"/>
                </a:solidFill>
              </a:defRPr>
            </a:lvl1pPr>
          </a:lstStyle>
          <a:p>
            <a:r>
              <a:rPr lang="en-US" dirty="0"/>
              <a:t>Click to edit Master title style</a:t>
            </a:r>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378584260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b="0" i="0">
                <a:solidFill>
                  <a:schemeClr val="bg2"/>
                </a:solidFill>
              </a:defRPr>
            </a:lvl1pPr>
          </a:lstStyle>
          <a:p>
            <a:r>
              <a:rPr lang="en-US" dirty="0"/>
              <a:t>Click to edit Master title style</a:t>
            </a:r>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148965329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b="0" i="0">
                <a:solidFill>
                  <a:schemeClr val="bg2"/>
                </a:solidFill>
              </a:defRPr>
            </a:lvl1pPr>
            <a:lvl2pPr>
              <a:defRPr sz="1333" b="0" i="0">
                <a:solidFill>
                  <a:schemeClr val="bg2"/>
                </a:solidFill>
              </a:defRPr>
            </a:lvl2pPr>
            <a:lvl3pPr>
              <a:defRPr sz="1333" b="0" i="0">
                <a:solidFill>
                  <a:schemeClr val="bg2"/>
                </a:solidFill>
              </a:defRPr>
            </a:lvl3pPr>
            <a:lvl4pPr>
              <a:defRPr sz="1333" b="0" i="0">
                <a:solidFill>
                  <a:schemeClr val="bg2"/>
                </a:solidFill>
              </a:defRPr>
            </a:lvl4pPr>
            <a:lvl5pPr>
              <a:defRPr sz="1333" b="0" i="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428751168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b="0" i="0">
                <a:solidFill>
                  <a:schemeClr val="bg2"/>
                </a:solidFill>
              </a:defRPr>
            </a:lvl1pPr>
            <a:lvl2pPr>
              <a:defRPr sz="1467" b="0" i="0">
                <a:solidFill>
                  <a:schemeClr val="bg2"/>
                </a:solidFill>
              </a:defRPr>
            </a:lvl2pPr>
            <a:lvl3pPr>
              <a:defRPr sz="1467" b="0" i="0">
                <a:solidFill>
                  <a:schemeClr val="bg2"/>
                </a:solidFill>
              </a:defRPr>
            </a:lvl3pPr>
            <a:lvl4pPr>
              <a:defRPr sz="1467" b="0" i="0">
                <a:solidFill>
                  <a:schemeClr val="bg2"/>
                </a:solidFill>
              </a:defRPr>
            </a:lvl4pPr>
            <a:lvl5pPr>
              <a:defRPr sz="1467" b="0" i="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b="0" i="0">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b="0" i="0">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b="0" i="0">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117782609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Text Placeholder 5"/>
          <p:cNvSpPr>
            <a:spLocks noGrp="1"/>
          </p:cNvSpPr>
          <p:nvPr>
            <p:ph type="body" sz="quarter" idx="12"/>
          </p:nvPr>
        </p:nvSpPr>
        <p:spPr>
          <a:xfrm>
            <a:off x="304800" y="1463041"/>
            <a:ext cx="2438400" cy="4668593"/>
          </a:xfrm>
        </p:spPr>
        <p:txBody>
          <a:bodyPr/>
          <a:lstStyle>
            <a:lvl1pPr>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256722134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7" b="0" i="0"/>
            </a:lvl1pPr>
            <a:lvl2pPr>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3352800" y="889000"/>
            <a:ext cx="8534400" cy="5099051"/>
          </a:xfrm>
        </p:spPr>
        <p:txBody>
          <a:bodyPr/>
          <a:lstStyle>
            <a:lvl1pPr>
              <a:defRPr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132717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 Id="rId8" Type="http://schemas.openxmlformats.org/officeDocument/2006/relationships/slideLayout" Target="../slideLayouts/slideLayout33.xml"/><Relationship Id="rId3" Type="http://schemas.openxmlformats.org/officeDocument/2006/relationships/slideLayout" Target="../slideLayouts/slideLayout28.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9" Type="http://schemas.openxmlformats.org/officeDocument/2006/relationships/slideLayout" Target="../slideLayouts/slideLayout107.xml"/><Relationship Id="rId21" Type="http://schemas.openxmlformats.org/officeDocument/2006/relationships/slideLayout" Target="../slideLayouts/slideLayout89.xml"/><Relationship Id="rId34" Type="http://schemas.openxmlformats.org/officeDocument/2006/relationships/slideLayout" Target="../slideLayouts/slideLayout102.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33" Type="http://schemas.openxmlformats.org/officeDocument/2006/relationships/slideLayout" Target="../slideLayouts/slideLayout101.xml"/><Relationship Id="rId38" Type="http://schemas.openxmlformats.org/officeDocument/2006/relationships/slideLayout" Target="../slideLayouts/slideLayout106.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32" Type="http://schemas.openxmlformats.org/officeDocument/2006/relationships/slideLayout" Target="../slideLayouts/slideLayout100.xml"/><Relationship Id="rId37" Type="http://schemas.openxmlformats.org/officeDocument/2006/relationships/slideLayout" Target="../slideLayouts/slideLayout105.xml"/><Relationship Id="rId40" Type="http://schemas.openxmlformats.org/officeDocument/2006/relationships/theme" Target="../theme/theme4.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36" Type="http://schemas.openxmlformats.org/officeDocument/2006/relationships/slideLayout" Target="../slideLayouts/slideLayout104.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31" Type="http://schemas.openxmlformats.org/officeDocument/2006/relationships/slideLayout" Target="../slideLayouts/slideLayout99.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slideLayout" Target="../slideLayouts/slideLayout98.xml"/><Relationship Id="rId35" Type="http://schemas.openxmlformats.org/officeDocument/2006/relationships/slideLayout" Target="../slideLayouts/slideLayout103.xml"/><Relationship Id="rId8" Type="http://schemas.openxmlformats.org/officeDocument/2006/relationships/slideLayout" Target="../slideLayouts/slideLayout76.xml"/><Relationship Id="rId3"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1"/>
            </a:gs>
            <a:gs pos="44000">
              <a:schemeClr val="bg1">
                <a:lumMod val="95000"/>
              </a:schemeClr>
            </a:gs>
          </a:gsLst>
          <a:lin ang="2700000" scaled="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AF4D32-E262-7441-B480-5F0C07015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0FE47B4-8783-F441-9451-41DE9DF12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58A66-BD85-7441-BEEE-DFCF1A3CC3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IBM Plex Sans" panose="020B0503050203000203" pitchFamily="34" charset="0"/>
              </a:defRPr>
            </a:lvl1pPr>
          </a:lstStyle>
          <a:p>
            <a:fld id="{460C2667-1582-274E-A728-F2CFEDA76497}" type="datetimeFigureOut">
              <a:rPr lang="en-US" smtClean="0"/>
              <a:pPr/>
              <a:t>3/4/20</a:t>
            </a:fld>
            <a:endParaRPr lang="en-US" dirty="0"/>
          </a:p>
        </p:txBody>
      </p:sp>
      <p:sp>
        <p:nvSpPr>
          <p:cNvPr id="5" name="Footer Placeholder 4">
            <a:extLst>
              <a:ext uri="{FF2B5EF4-FFF2-40B4-BE49-F238E27FC236}">
                <a16:creationId xmlns:a16="http://schemas.microsoft.com/office/drawing/2014/main" id="{2E8D727C-97DF-8B49-BFB4-76B1C935A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IBM Plex Sans" panose="020B0503050203000203" pitchFamily="34" charset="0"/>
              </a:defRPr>
            </a:lvl1pPr>
          </a:lstStyle>
          <a:p>
            <a:endParaRPr lang="en-US" dirty="0"/>
          </a:p>
        </p:txBody>
      </p:sp>
      <p:sp>
        <p:nvSpPr>
          <p:cNvPr id="6" name="Slide Number Placeholder 5">
            <a:extLst>
              <a:ext uri="{FF2B5EF4-FFF2-40B4-BE49-F238E27FC236}">
                <a16:creationId xmlns:a16="http://schemas.microsoft.com/office/drawing/2014/main" id="{BF744ED6-899B-4F42-BEAB-46EBA049EE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IBM Plex Sans" panose="020B0503050203000203" pitchFamily="34" charset="0"/>
              </a:defRPr>
            </a:lvl1pPr>
          </a:lstStyle>
          <a:p>
            <a:fld id="{A2B609DF-B7ED-C541-B16E-B1C031EC67DC}" type="slidenum">
              <a:rPr lang="en-US" smtClean="0"/>
              <a:pPr/>
              <a:t>‹#›</a:t>
            </a:fld>
            <a:endParaRPr lang="en-US" dirty="0"/>
          </a:p>
        </p:txBody>
      </p:sp>
    </p:spTree>
    <p:extLst>
      <p:ext uri="{BB962C8B-B14F-4D97-AF65-F5344CB8AC3E}">
        <p14:creationId xmlns:p14="http://schemas.microsoft.com/office/powerpoint/2010/main" val="55627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IBM Plex Sans" panose="020B050305020300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bg1"/>
            </a:gs>
            <a:gs pos="44000">
              <a:schemeClr val="bg1">
                <a:lumMod val="95000"/>
              </a:schemeClr>
            </a:gs>
          </a:gsLst>
          <a:lin ang="2700000" scaled="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AF4D32-E262-7441-B480-5F0C07015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0FE47B4-8783-F441-9451-41DE9DF12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58A66-BD85-7441-BEEE-DFCF1A3CC3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IBM Plex Sans" panose="020B0503050203000203" pitchFamily="34" charset="0"/>
              </a:defRPr>
            </a:lvl1pPr>
          </a:lstStyle>
          <a:p>
            <a:fld id="{460C2667-1582-274E-A728-F2CFEDA76497}" type="datetimeFigureOut">
              <a:rPr lang="en-US" smtClean="0"/>
              <a:pPr/>
              <a:t>3/4/20</a:t>
            </a:fld>
            <a:endParaRPr lang="en-US" dirty="0"/>
          </a:p>
        </p:txBody>
      </p:sp>
      <p:sp>
        <p:nvSpPr>
          <p:cNvPr id="5" name="Footer Placeholder 4">
            <a:extLst>
              <a:ext uri="{FF2B5EF4-FFF2-40B4-BE49-F238E27FC236}">
                <a16:creationId xmlns:a16="http://schemas.microsoft.com/office/drawing/2014/main" id="{2E8D727C-97DF-8B49-BFB4-76B1C935A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IBM Plex Sans" panose="020B0503050203000203" pitchFamily="34" charset="0"/>
              </a:defRPr>
            </a:lvl1pPr>
          </a:lstStyle>
          <a:p>
            <a:endParaRPr lang="en-US" dirty="0"/>
          </a:p>
        </p:txBody>
      </p:sp>
      <p:sp>
        <p:nvSpPr>
          <p:cNvPr id="6" name="Slide Number Placeholder 5">
            <a:extLst>
              <a:ext uri="{FF2B5EF4-FFF2-40B4-BE49-F238E27FC236}">
                <a16:creationId xmlns:a16="http://schemas.microsoft.com/office/drawing/2014/main" id="{BF744ED6-899B-4F42-BEAB-46EBA049EE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IBM Plex Sans" panose="020B0503050203000203" pitchFamily="34" charset="0"/>
              </a:defRPr>
            </a:lvl1pPr>
          </a:lstStyle>
          <a:p>
            <a:fld id="{A2B609DF-B7ED-C541-B16E-B1C031EC67DC}" type="slidenum">
              <a:rPr lang="en-US" smtClean="0"/>
              <a:pPr/>
              <a:t>‹#›</a:t>
            </a:fld>
            <a:endParaRPr lang="en-US" dirty="0"/>
          </a:p>
        </p:txBody>
      </p:sp>
    </p:spTree>
    <p:extLst>
      <p:ext uri="{BB962C8B-B14F-4D97-AF65-F5344CB8AC3E}">
        <p14:creationId xmlns:p14="http://schemas.microsoft.com/office/powerpoint/2010/main" val="3582056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IBM Plex Sans" panose="020B050305020300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3446540158"/>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Lst>
  <p:hf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0" i="0" baseline="0">
                <a:solidFill>
                  <a:schemeClr val="bg2"/>
                </a:solidFill>
                <a:latin typeface="+mn-lt"/>
                <a:ea typeface="IBM Plex Sans" panose="020B0503050203000203" pitchFamily="34" charset="77"/>
                <a:cs typeface="Arial" charset="0"/>
              </a:defRPr>
            </a:lvl1pPr>
          </a:lstStyle>
          <a:p>
            <a:fld id="{3FD999D4-B456-9943-89B7-30D56181CE18}"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0" i="0" baseline="0">
                <a:solidFill>
                  <a:schemeClr val="bg2"/>
                </a:solidFill>
                <a:latin typeface="+mn-lt"/>
                <a:ea typeface="IBM Plex Sans" panose="020B0503050203000203" pitchFamily="34" charset="77"/>
                <a:cs typeface="Arial" charset="0"/>
              </a:defRPr>
            </a:lvl1pPr>
          </a:lstStyle>
          <a:p>
            <a:r>
              <a:rPr lang="en-US" dirty="0"/>
              <a:t>IBM Watson / © 2018 IBM Corporation</a:t>
            </a:r>
          </a:p>
        </p:txBody>
      </p:sp>
    </p:spTree>
    <p:extLst>
      <p:ext uri="{BB962C8B-B14F-4D97-AF65-F5344CB8AC3E}">
        <p14:creationId xmlns:p14="http://schemas.microsoft.com/office/powerpoint/2010/main" val="416194645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Lst>
  <p:hf sldNum="0" hdr="0" dt="0"/>
  <p:txStyles>
    <p:titleStyle>
      <a:lvl1pPr algn="l" defTabSz="609585" rtl="0" eaLnBrk="1" latinLnBrk="0" hangingPunct="1">
        <a:lnSpc>
          <a:spcPct val="90000"/>
        </a:lnSpc>
        <a:spcBef>
          <a:spcPct val="0"/>
        </a:spcBef>
        <a:buNone/>
        <a:defRPr sz="3200" b="0" i="0" kern="1200">
          <a:solidFill>
            <a:schemeClr val="bg2"/>
          </a:solidFill>
          <a:latin typeface="+mj-lt"/>
          <a:ea typeface="IBM Plex Sans" panose="020B0503050203000203" pitchFamily="34" charset="77"/>
          <a:cs typeface="Arial" charset="0"/>
        </a:defRPr>
      </a:lvl1pPr>
    </p:titleStyle>
    <p:bodyStyle>
      <a:lvl1pPr marL="0" indent="0" algn="l" defTabSz="609585" rtl="0" eaLnBrk="1" latinLnBrk="0" hangingPunct="1">
        <a:lnSpc>
          <a:spcPct val="100000"/>
        </a:lnSpc>
        <a:spcBef>
          <a:spcPts val="1467"/>
        </a:spcBef>
        <a:buFont typeface="Arial"/>
        <a:buNone/>
        <a:defRPr sz="1867" b="0" i="0" kern="1200">
          <a:solidFill>
            <a:schemeClr val="bg2"/>
          </a:solidFill>
          <a:latin typeface="+mn-lt"/>
          <a:ea typeface="IBM Plex Sans" panose="020B0503050203000203" pitchFamily="34" charset="77"/>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b="0" i="0" kern="1200">
          <a:solidFill>
            <a:schemeClr val="bg2"/>
          </a:solidFill>
          <a:latin typeface="+mn-lt"/>
          <a:ea typeface="IBM Plex Sans" panose="020B0503050203000203" pitchFamily="34" charset="77"/>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b="0" i="0" kern="1200">
          <a:solidFill>
            <a:schemeClr val="bg2"/>
          </a:solidFill>
          <a:latin typeface="+mn-lt"/>
          <a:ea typeface="IBM Plex Sans" panose="020B0503050203000203" pitchFamily="34" charset="77"/>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b="0" i="0" kern="1200">
          <a:solidFill>
            <a:schemeClr val="bg2"/>
          </a:solidFill>
          <a:latin typeface="+mn-lt"/>
          <a:ea typeface="IBM Plex Sans" panose="020B0503050203000203" pitchFamily="34" charset="77"/>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b="0" i="0" kern="1200">
          <a:solidFill>
            <a:schemeClr val="bg2"/>
          </a:solidFill>
          <a:latin typeface="+mn-lt"/>
          <a:ea typeface="IBM Plex Sans" panose="020B0503050203000203" pitchFamily="34" charset="77"/>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jp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1.png"/><Relationship Id="rId5" Type="http://schemas.openxmlformats.org/officeDocument/2006/relationships/hyperlink" Target="https://www.ibm.com/analytics/cloud-pak-for-data" TargetMode="External"/><Relationship Id="rId10" Type="http://schemas.openxmlformats.org/officeDocument/2006/relationships/hyperlink" Target="https://www.businesschief.com/magazine/issue?d=May%202019&amp;id=12458201/69469957" TargetMode="External"/><Relationship Id="rId4" Type="http://schemas.openxmlformats.org/officeDocument/2006/relationships/image" Target="../media/image9.jpg"/><Relationship Id="rId9" Type="http://schemas.openxmlformats.org/officeDocument/2006/relationships/hyperlink" Target="https://www.ibmbigdatahub.com/blog/voice-client-ai-your-priority-start-data-strategy"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rgbClr val="7D80FF"/>
            </a:gs>
            <a:gs pos="100000">
              <a:schemeClr val="accent4"/>
            </a:gs>
          </a:gsLst>
          <a:lin ang="0" scaled="0"/>
        </a:gradFill>
        <a:effectLst/>
      </p:bgPr>
    </p:bg>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3A71556B-17A8-AD47-A659-16DC4AABA602}"/>
              </a:ext>
            </a:extLst>
          </p:cNvPr>
          <p:cNvSpPr>
            <a:spLocks noGrp="1"/>
          </p:cNvSpPr>
          <p:nvPr>
            <p:ph type="ftr" sz="quarter" idx="11"/>
          </p:nvPr>
        </p:nvSpPr>
        <p:spPr>
          <a:xfrm>
            <a:off x="304800" y="6435307"/>
            <a:ext cx="8534400" cy="182880"/>
          </a:xfrm>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a:ln>
                  <a:noFill/>
                </a:ln>
                <a:solidFill>
                  <a:srgbClr val="EAEAEA"/>
                </a:solidFill>
                <a:effectLst/>
                <a:uLnTx/>
                <a:uFillTx/>
                <a:latin typeface="IBM Plex Sans"/>
                <a:cs typeface="Arial" charset="0"/>
              </a:rPr>
              <a:t>Data </a:t>
            </a:r>
            <a:r>
              <a:rPr kumimoji="0" lang="de-DE" sz="800" b="0" i="0" u="none" strike="noStrike" kern="1200" cap="none" spc="0" normalizeH="0" baseline="0" noProof="0" dirty="0" err="1">
                <a:ln>
                  <a:noFill/>
                </a:ln>
                <a:solidFill>
                  <a:srgbClr val="EAEAEA"/>
                </a:solidFill>
                <a:effectLst/>
                <a:uLnTx/>
                <a:uFillTx/>
                <a:latin typeface="IBM Plex Sans"/>
                <a:cs typeface="Arial" charset="0"/>
              </a:rPr>
              <a:t>and</a:t>
            </a:r>
            <a:r>
              <a:rPr kumimoji="0" lang="de-DE" sz="800" b="0" i="0" u="none" strike="noStrike" kern="1200" cap="none" spc="0" normalizeH="0" baseline="0" noProof="0" dirty="0">
                <a:ln>
                  <a:noFill/>
                </a:ln>
                <a:solidFill>
                  <a:srgbClr val="EAEAEA"/>
                </a:solidFill>
                <a:effectLst/>
                <a:uLnTx/>
                <a:uFillTx/>
                <a:latin typeface="IBM Plex Sans"/>
                <a:cs typeface="Arial" charset="0"/>
              </a:rPr>
              <a:t> AI Forum / © 2019 IBM Corporation  </a:t>
            </a:r>
            <a:endParaRPr kumimoji="0" lang="en-US" sz="800" b="0" i="0" u="none" strike="noStrike" kern="1200" cap="none" spc="0" normalizeH="0" baseline="0" noProof="0" dirty="0">
              <a:ln>
                <a:noFill/>
              </a:ln>
              <a:solidFill>
                <a:srgbClr val="EAEAEA"/>
              </a:solidFill>
              <a:effectLst/>
              <a:uLnTx/>
              <a:uFillTx/>
              <a:latin typeface="IBM Plex Sans"/>
              <a:cs typeface="Arial" charset="0"/>
            </a:endParaRPr>
          </a:p>
        </p:txBody>
      </p:sp>
      <p:sp>
        <p:nvSpPr>
          <p:cNvPr id="17" name="Title 1">
            <a:extLst>
              <a:ext uri="{FF2B5EF4-FFF2-40B4-BE49-F238E27FC236}">
                <a16:creationId xmlns:a16="http://schemas.microsoft.com/office/drawing/2014/main" id="{74F2F93D-1EA2-9A45-BA07-81E361F8A117}"/>
              </a:ext>
            </a:extLst>
          </p:cNvPr>
          <p:cNvSpPr>
            <a:spLocks noGrp="1"/>
          </p:cNvSpPr>
          <p:nvPr>
            <p:ph type="title"/>
          </p:nvPr>
        </p:nvSpPr>
        <p:spPr>
          <a:xfrm>
            <a:off x="280416" y="268224"/>
            <a:ext cx="6943344" cy="5726176"/>
          </a:xfrm>
        </p:spPr>
        <p:txBody>
          <a:bodyPr/>
          <a:lstStyle/>
          <a:p>
            <a:r>
              <a:rPr lang="en-US" dirty="0">
                <a:solidFill>
                  <a:schemeClr val="tx2"/>
                </a:solidFill>
              </a:rPr>
              <a:t>Cloud Pak for Data</a:t>
            </a:r>
            <a:br>
              <a:rPr lang="en-US" dirty="0">
                <a:solidFill>
                  <a:schemeClr val="tx2"/>
                </a:solidFill>
              </a:rPr>
            </a:br>
            <a:r>
              <a:rPr lang="en-US" dirty="0">
                <a:solidFill>
                  <a:schemeClr val="tx2"/>
                </a:solidFill>
              </a:rPr>
              <a:t>	Automate AI</a:t>
            </a:r>
            <a:br>
              <a:rPr lang="en-US" dirty="0">
                <a:solidFill>
                  <a:schemeClr val="tx2"/>
                </a:solidFill>
              </a:rPr>
            </a:br>
            <a:br>
              <a:rPr lang="en-US" dirty="0">
                <a:solidFill>
                  <a:schemeClr val="tx2"/>
                </a:solidFill>
              </a:rPr>
            </a:br>
            <a:r>
              <a:rPr lang="en-US" dirty="0">
                <a:solidFill>
                  <a:schemeClr val="tx2"/>
                </a:solidFill>
              </a:rPr>
              <a:t>	</a:t>
            </a:r>
            <a:r>
              <a:rPr lang="en-US" b="1" dirty="0">
                <a:solidFill>
                  <a:srgbClr val="FFFFFF"/>
                </a:solidFill>
              </a:rPr>
              <a:t>Deep dive</a:t>
            </a:r>
            <a:endParaRPr lang="en-US" sz="2133" b="1" dirty="0">
              <a:solidFill>
                <a:srgbClr val="FFFFFF"/>
              </a:solidFill>
            </a:endParaRPr>
          </a:p>
        </p:txBody>
      </p:sp>
    </p:spTree>
    <p:extLst>
      <p:ext uri="{BB962C8B-B14F-4D97-AF65-F5344CB8AC3E}">
        <p14:creationId xmlns:p14="http://schemas.microsoft.com/office/powerpoint/2010/main" val="2169816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170C46-DC8B-1347-9387-BE6E93629AB6}"/>
              </a:ext>
            </a:extLst>
          </p:cNvPr>
          <p:cNvSpPr/>
          <p:nvPr/>
        </p:nvSpPr>
        <p:spPr>
          <a:xfrm>
            <a:off x="807520" y="1607529"/>
            <a:ext cx="9357757" cy="2431435"/>
          </a:xfrm>
          <a:prstGeom prst="rect">
            <a:avLst/>
          </a:prstGeom>
        </p:spPr>
        <p:txBody>
          <a:bodyPr wrap="square">
            <a:spAutoFit/>
          </a:bodyPr>
          <a:lstStyle/>
          <a:p>
            <a:pPr marL="380990" lvl="0" indent="-380990" defTabSz="609585" hangingPunct="0">
              <a:buFont typeface="Arial" panose="020B0604020202020204" pitchFamily="34" charset="0"/>
              <a:buChar char="•"/>
            </a:pPr>
            <a:r>
              <a:rPr lang="en-US" sz="2000" kern="0" dirty="0">
                <a:solidFill>
                  <a:srgbClr val="000000"/>
                </a:solidFill>
                <a:latin typeface="IBM Plex Sans" panose="020B0503050203000203" pitchFamily="34" charset="0"/>
                <a:ea typeface="+mj-ea"/>
                <a:cs typeface="+mj-cs"/>
                <a:sym typeface="Helvetica"/>
              </a:rPr>
              <a:t>Use the tooling to quickly visualize the data sources  to understand key characteristics that will contribute to or detract from your analysis</a:t>
            </a:r>
          </a:p>
          <a:p>
            <a:pPr marL="380990" lvl="0" indent="-380990" defTabSz="609585" hangingPunct="0">
              <a:buFont typeface="Arial" panose="020B0604020202020204" pitchFamily="34" charset="0"/>
              <a:buChar char="•"/>
            </a:pPr>
            <a:r>
              <a:rPr lang="en-US" sz="2000" kern="0" dirty="0">
                <a:solidFill>
                  <a:srgbClr val="000000"/>
                </a:solidFill>
                <a:latin typeface="IBM Plex Sans" panose="020B0503050203000203" pitchFamily="34" charset="0"/>
                <a:ea typeface="+mj-ea"/>
                <a:cs typeface="+mj-cs"/>
                <a:sym typeface="Helvetica"/>
              </a:rPr>
              <a:t>Without having to have an extensive coding background, refine and transform the data to increase it’s value to the analytics</a:t>
            </a:r>
          </a:p>
          <a:p>
            <a:pPr marL="380990" lvl="0" indent="-380990" defTabSz="609585" hangingPunct="0">
              <a:buFont typeface="Arial" panose="020B0604020202020204" pitchFamily="34" charset="0"/>
              <a:buChar char="•"/>
            </a:pPr>
            <a:r>
              <a:rPr lang="en-US" sz="2000" kern="0" dirty="0">
                <a:solidFill>
                  <a:srgbClr val="000000"/>
                </a:solidFill>
                <a:latin typeface="IBM Plex Sans" panose="020B0503050203000203" pitchFamily="34" charset="0"/>
                <a:ea typeface="+mj-ea"/>
                <a:cs typeface="+mj-cs"/>
                <a:sym typeface="Helvetica"/>
              </a:rPr>
              <a:t>Select and even create features that could improve the effectiveness of the analytics</a:t>
            </a:r>
            <a:endParaRPr lang="en-US" sz="2000" kern="0" dirty="0">
              <a:solidFill>
                <a:srgbClr val="000000"/>
              </a:solidFill>
              <a:latin typeface="IBM Plex Sans" panose="020B0503050203000203" pitchFamily="34" charset="0"/>
              <a:ea typeface="Helvetica Neue"/>
              <a:cs typeface="Helvetica Neue"/>
              <a:sym typeface="Helvetica"/>
            </a:endParaRPr>
          </a:p>
          <a:p>
            <a:br>
              <a:rPr lang="en-US" sz="1600" dirty="0">
                <a:latin typeface="IBM Plex Sans" panose="020B0503050203000203" pitchFamily="34" charset="0"/>
              </a:rPr>
            </a:br>
            <a:endParaRPr lang="en-US" sz="1600" dirty="0">
              <a:latin typeface="IBM Plex Sans" panose="020B0503050203000203" pitchFamily="34" charset="0"/>
            </a:endParaRPr>
          </a:p>
        </p:txBody>
      </p:sp>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2"/>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363233" y="720629"/>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lvl="0" defTabSz="609585" hangingPunct="0">
              <a:defRPr/>
            </a:pPr>
            <a:r>
              <a:rPr lang="en-US" sz="2667" kern="0" dirty="0">
                <a:solidFill>
                  <a:srgbClr val="000000"/>
                </a:solidFill>
                <a:latin typeface="IBM Plex Sans" panose="020B0503050203000203" pitchFamily="34" charset="0"/>
                <a:ea typeface="+mj-ea"/>
                <a:cs typeface="+mj-cs"/>
                <a:sym typeface="Helvetica"/>
              </a:rPr>
              <a:t>Create key data and feature engineering routines</a:t>
            </a:r>
            <a:endPar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j-ea"/>
              <a:cs typeface="+mj-cs"/>
              <a:sym typeface="Helvetica"/>
            </a:endParaRPr>
          </a:p>
        </p:txBody>
      </p:sp>
      <p:sp>
        <p:nvSpPr>
          <p:cNvPr id="20" name="Rounded Rectangle 3">
            <a:extLst>
              <a:ext uri="{FF2B5EF4-FFF2-40B4-BE49-F238E27FC236}">
                <a16:creationId xmlns:a16="http://schemas.microsoft.com/office/drawing/2014/main" id="{44CA84DD-FE83-4FBE-AFAF-78DC194EA604}"/>
              </a:ext>
            </a:extLst>
          </p:cNvPr>
          <p:cNvSpPr/>
          <p:nvPr/>
        </p:nvSpPr>
        <p:spPr>
          <a:xfrm>
            <a:off x="5759779"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Rounded Rectangle 8">
            <a:extLst>
              <a:ext uri="{FF2B5EF4-FFF2-40B4-BE49-F238E27FC236}">
                <a16:creationId xmlns:a16="http://schemas.microsoft.com/office/drawing/2014/main" id="{098877AD-36BA-4681-8AA2-5E31E839B60F}"/>
              </a:ext>
            </a:extLst>
          </p:cNvPr>
          <p:cNvSpPr/>
          <p:nvPr/>
        </p:nvSpPr>
        <p:spPr>
          <a:xfrm>
            <a:off x="7744154" y="3799245"/>
            <a:ext cx="1720850" cy="1177925"/>
          </a:xfrm>
          <a:prstGeom prst="roundRect">
            <a:avLst/>
          </a:prstGeom>
          <a:solidFill>
            <a:schemeClr val="bg1">
              <a:lumMod val="95000"/>
            </a:schemeClr>
          </a:solid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TextBox 5">
            <a:extLst>
              <a:ext uri="{FF2B5EF4-FFF2-40B4-BE49-F238E27FC236}">
                <a16:creationId xmlns:a16="http://schemas.microsoft.com/office/drawing/2014/main" id="{4EB6607F-4221-442C-9AEA-86041EC1FBD4}"/>
              </a:ext>
            </a:extLst>
          </p:cNvPr>
          <p:cNvSpPr txBox="1">
            <a:spLocks noChangeArrowheads="1"/>
          </p:cNvSpPr>
          <p:nvPr/>
        </p:nvSpPr>
        <p:spPr bwMode="auto">
          <a:xfrm>
            <a:off x="7801304" y="4168275"/>
            <a:ext cx="1717675" cy="266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Create any new features </a:t>
            </a:r>
          </a:p>
        </p:txBody>
      </p:sp>
      <p:sp>
        <p:nvSpPr>
          <p:cNvPr id="24" name="Rounded Rectangle 2">
            <a:extLst>
              <a:ext uri="{FF2B5EF4-FFF2-40B4-BE49-F238E27FC236}">
                <a16:creationId xmlns:a16="http://schemas.microsoft.com/office/drawing/2014/main" id="{2294E531-6997-4EA0-B14D-73E202A18C60}"/>
              </a:ext>
            </a:extLst>
          </p:cNvPr>
          <p:cNvSpPr/>
          <p:nvPr/>
        </p:nvSpPr>
        <p:spPr>
          <a:xfrm>
            <a:off x="3580142"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ounded Rectangle 4">
            <a:extLst>
              <a:ext uri="{FF2B5EF4-FFF2-40B4-BE49-F238E27FC236}">
                <a16:creationId xmlns:a16="http://schemas.microsoft.com/office/drawing/2014/main" id="{2F17D2F3-3AB3-496B-89B5-1F03B9E9884A}"/>
              </a:ext>
            </a:extLst>
          </p:cNvPr>
          <p:cNvSpPr/>
          <p:nvPr/>
        </p:nvSpPr>
        <p:spPr>
          <a:xfrm>
            <a:off x="1403679" y="3799245"/>
            <a:ext cx="1719263"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TextBox 5">
            <a:extLst>
              <a:ext uri="{FF2B5EF4-FFF2-40B4-BE49-F238E27FC236}">
                <a16:creationId xmlns:a16="http://schemas.microsoft.com/office/drawing/2014/main" id="{07F17A58-117B-49CC-BC82-504F55694716}"/>
              </a:ext>
            </a:extLst>
          </p:cNvPr>
          <p:cNvSpPr txBox="1">
            <a:spLocks noChangeArrowheads="1"/>
          </p:cNvSpPr>
          <p:nvPr/>
        </p:nvSpPr>
        <p:spPr bwMode="auto">
          <a:xfrm>
            <a:off x="1642942" y="4187325"/>
            <a:ext cx="1212850"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Visualize the data and it’s distribution</a:t>
            </a:r>
          </a:p>
        </p:txBody>
      </p:sp>
      <p:sp>
        <p:nvSpPr>
          <p:cNvPr id="27" name="TextBox 5">
            <a:extLst>
              <a:ext uri="{FF2B5EF4-FFF2-40B4-BE49-F238E27FC236}">
                <a16:creationId xmlns:a16="http://schemas.microsoft.com/office/drawing/2014/main" id="{35EF9266-5FA3-4F8C-A595-92DB7AA2CFA9}"/>
              </a:ext>
            </a:extLst>
          </p:cNvPr>
          <p:cNvSpPr txBox="1">
            <a:spLocks noChangeArrowheads="1"/>
          </p:cNvSpPr>
          <p:nvPr/>
        </p:nvSpPr>
        <p:spPr bwMode="auto">
          <a:xfrm>
            <a:off x="3649992" y="4151543"/>
            <a:ext cx="1606550" cy="43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Apply data cleansing / standardization</a:t>
            </a:r>
          </a:p>
        </p:txBody>
      </p:sp>
      <p:sp>
        <p:nvSpPr>
          <p:cNvPr id="28" name="TextBox 5">
            <a:extLst>
              <a:ext uri="{FF2B5EF4-FFF2-40B4-BE49-F238E27FC236}">
                <a16:creationId xmlns:a16="http://schemas.microsoft.com/office/drawing/2014/main" id="{86F292BF-4FEE-4177-98B5-CD0198BBBE55}"/>
              </a:ext>
            </a:extLst>
          </p:cNvPr>
          <p:cNvSpPr txBox="1">
            <a:spLocks noChangeArrowheads="1"/>
          </p:cNvSpPr>
          <p:nvPr/>
        </p:nvSpPr>
        <p:spPr bwMode="auto">
          <a:xfrm>
            <a:off x="5915354" y="3953792"/>
            <a:ext cx="1409700" cy="96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Encode and / or index data to maximize effectiveness for models</a:t>
            </a:r>
          </a:p>
        </p:txBody>
      </p:sp>
      <p:sp>
        <p:nvSpPr>
          <p:cNvPr id="29" name="Right Arrow 12">
            <a:extLst>
              <a:ext uri="{FF2B5EF4-FFF2-40B4-BE49-F238E27FC236}">
                <a16:creationId xmlns:a16="http://schemas.microsoft.com/office/drawing/2014/main" id="{E5C0AB10-44E3-4E44-8749-5DE4C333E654}"/>
              </a:ext>
            </a:extLst>
          </p:cNvPr>
          <p:cNvSpPr/>
          <p:nvPr/>
        </p:nvSpPr>
        <p:spPr>
          <a:xfrm>
            <a:off x="3148342" y="4223107"/>
            <a:ext cx="457200"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Right Arrow 13">
            <a:extLst>
              <a:ext uri="{FF2B5EF4-FFF2-40B4-BE49-F238E27FC236}">
                <a16:creationId xmlns:a16="http://schemas.microsoft.com/office/drawing/2014/main" id="{E301B88A-BD82-4109-BB7B-F3C3027896FB}"/>
              </a:ext>
            </a:extLst>
          </p:cNvPr>
          <p:cNvSpPr/>
          <p:nvPr/>
        </p:nvSpPr>
        <p:spPr>
          <a:xfrm>
            <a:off x="5300992" y="4223107"/>
            <a:ext cx="45878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1" name="Right Arrow 14">
            <a:extLst>
              <a:ext uri="{FF2B5EF4-FFF2-40B4-BE49-F238E27FC236}">
                <a16:creationId xmlns:a16="http://schemas.microsoft.com/office/drawing/2014/main" id="{CF55D5F7-9DE7-4633-86DE-FCD57C635843}"/>
              </a:ext>
            </a:extLst>
          </p:cNvPr>
          <p:cNvSpPr/>
          <p:nvPr/>
        </p:nvSpPr>
        <p:spPr>
          <a:xfrm>
            <a:off x="7482217" y="4223107"/>
            <a:ext cx="26193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785A68E5-9F3B-442E-B9A4-2ED6ED5AD73E}"/>
              </a:ext>
            </a:extLst>
          </p:cNvPr>
          <p:cNvSpPr/>
          <p:nvPr/>
        </p:nvSpPr>
        <p:spPr>
          <a:xfrm>
            <a:off x="712928" y="5561879"/>
            <a:ext cx="10962001" cy="400110"/>
          </a:xfrm>
          <a:prstGeom prst="rect">
            <a:avLst/>
          </a:prstGeom>
          <a:ln>
            <a:solidFill>
              <a:schemeClr val="tx1"/>
            </a:solidFill>
          </a:ln>
        </p:spPr>
        <p:txBody>
          <a:bodyPr wrap="square">
            <a:spAutoFit/>
          </a:bodyPr>
          <a:lstStyle/>
          <a:p>
            <a:pPr lvl="0" defTabSz="609585" hangingPunct="0"/>
            <a:r>
              <a:rPr lang="en-US" sz="2000" kern="0" dirty="0">
                <a:solidFill>
                  <a:srgbClr val="000000"/>
                </a:solidFill>
                <a:latin typeface="IBM Plex Sans" panose="020B0503050203000203" pitchFamily="34" charset="0"/>
                <a:ea typeface="+mj-ea"/>
                <a:cs typeface="+mj-cs"/>
                <a:sym typeface="Helvetica"/>
              </a:rPr>
              <a:t>Document the data and feature engineering routines in the Solution Concept Document</a:t>
            </a:r>
            <a:endParaRPr lang="en-US" sz="1600" dirty="0">
              <a:latin typeface="IBM Plex Sans" panose="020B0503050203000203" pitchFamily="34" charset="0"/>
            </a:endParaRPr>
          </a:p>
        </p:txBody>
      </p:sp>
    </p:spTree>
    <p:extLst>
      <p:ext uri="{BB962C8B-B14F-4D97-AF65-F5344CB8AC3E}">
        <p14:creationId xmlns:p14="http://schemas.microsoft.com/office/powerpoint/2010/main" val="416068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170C46-DC8B-1347-9387-BE6E93629AB6}"/>
              </a:ext>
            </a:extLst>
          </p:cNvPr>
          <p:cNvSpPr/>
          <p:nvPr/>
        </p:nvSpPr>
        <p:spPr>
          <a:xfrm>
            <a:off x="363233" y="1252021"/>
            <a:ext cx="10962001" cy="2893100"/>
          </a:xfrm>
          <a:prstGeom prst="rect">
            <a:avLst/>
          </a:prstGeom>
        </p:spPr>
        <p:txBody>
          <a:bodyPr wrap="square">
            <a:spAutoFit/>
          </a:bodyPr>
          <a:lstStyle/>
          <a:p>
            <a:pPr lvl="0" defTabSz="609585" hangingPunct="0"/>
            <a:r>
              <a:rPr lang="en-US" sz="2000" kern="0" dirty="0">
                <a:solidFill>
                  <a:srgbClr val="000000"/>
                </a:solidFill>
                <a:latin typeface="IBM Plex Sans" panose="020B0503050203000203" pitchFamily="34" charset="0"/>
                <a:ea typeface="+mj-ea"/>
                <a:cs typeface="+mj-cs"/>
                <a:sym typeface="Helvetica"/>
              </a:rPr>
              <a:t>In the rapid rate of business today it is important to demonstrate value quickly and make sure you are getting the most value for your efforts. There are three different analytic techniques that can be employed using the platform. </a:t>
            </a:r>
          </a:p>
          <a:p>
            <a:pPr lvl="0" defTabSz="609585" hangingPunct="0"/>
            <a:endParaRPr lang="en-US" sz="1000" kern="0" dirty="0">
              <a:solidFill>
                <a:srgbClr val="000000"/>
              </a:solidFill>
              <a:latin typeface="IBM Plex Sans" panose="020B0503050203000203" pitchFamily="34" charset="0"/>
              <a:ea typeface="+mj-ea"/>
              <a:cs typeface="+mj-cs"/>
              <a:sym typeface="Helvetica"/>
            </a:endParaRPr>
          </a:p>
          <a:p>
            <a:pPr marL="380990" lvl="0" indent="-380990" defTabSz="609585" hangingPunct="0">
              <a:buFont typeface="Arial" panose="020B0604020202020204" pitchFamily="34" charset="0"/>
              <a:buChar char="•"/>
            </a:pPr>
            <a:r>
              <a:rPr lang="en-US" sz="2000" kern="0" dirty="0">
                <a:solidFill>
                  <a:srgbClr val="000000"/>
                </a:solidFill>
                <a:latin typeface="IBM Plex Sans" panose="020B0503050203000203" pitchFamily="34" charset="0"/>
                <a:ea typeface="+mj-ea"/>
                <a:cs typeface="+mj-cs"/>
                <a:sym typeface="Helvetica"/>
              </a:rPr>
              <a:t>Prioritize the technique to focus on for developing the analytics using the type of stakeholders identified in identified business challenge and the pain points in their current analytic development process</a:t>
            </a:r>
          </a:p>
          <a:p>
            <a:pPr marL="380990" lvl="0" indent="-380990" defTabSz="609585" hangingPunct="0">
              <a:buFont typeface="Arial" panose="020B0604020202020204" pitchFamily="34" charset="0"/>
              <a:buChar char="•"/>
            </a:pPr>
            <a:r>
              <a:rPr lang="en-US" sz="2000" kern="0" dirty="0">
                <a:solidFill>
                  <a:srgbClr val="000000"/>
                </a:solidFill>
                <a:latin typeface="IBM Plex Sans" panose="020B0503050203000203" pitchFamily="34" charset="0"/>
                <a:ea typeface="+mj-ea"/>
                <a:cs typeface="+mj-cs"/>
                <a:sym typeface="Helvetica"/>
              </a:rPr>
              <a:t>Allows for quick time to value and if needed multiple concurrent workstreams</a:t>
            </a:r>
            <a:endParaRPr lang="en-US" sz="2000" kern="0" dirty="0">
              <a:solidFill>
                <a:srgbClr val="000000"/>
              </a:solidFill>
              <a:latin typeface="IBM Plex Sans" panose="020B0503050203000203" pitchFamily="34" charset="0"/>
              <a:ea typeface="Helvetica Neue"/>
              <a:cs typeface="Helvetica Neue"/>
              <a:sym typeface="Helvetica"/>
            </a:endParaRPr>
          </a:p>
          <a:p>
            <a:br>
              <a:rPr lang="en-US" sz="1600" dirty="0">
                <a:latin typeface="IBM Plex Sans" panose="020B0503050203000203" pitchFamily="34" charset="0"/>
              </a:rPr>
            </a:br>
            <a:endParaRPr lang="en-US" sz="1600" dirty="0">
              <a:latin typeface="IBM Plex Sans" panose="020B0503050203000203" pitchFamily="34" charset="0"/>
            </a:endParaRPr>
          </a:p>
        </p:txBody>
      </p:sp>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2"/>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363233" y="720629"/>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lvl="0" defTabSz="609585" hangingPunct="0">
              <a:defRPr/>
            </a:pPr>
            <a:r>
              <a:rPr lang="en-US" sz="2667" kern="0" dirty="0">
                <a:solidFill>
                  <a:srgbClr val="000000"/>
                </a:solidFill>
                <a:latin typeface="IBM Plex Sans" panose="020B0503050203000203" pitchFamily="34" charset="0"/>
                <a:ea typeface="+mj-ea"/>
                <a:cs typeface="+mj-cs"/>
                <a:sym typeface="Helvetica"/>
              </a:rPr>
              <a:t>Prioritize the MVP analytic approach</a:t>
            </a:r>
            <a:endPar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j-ea"/>
              <a:cs typeface="+mj-cs"/>
              <a:sym typeface="Helvetica"/>
            </a:endParaRPr>
          </a:p>
        </p:txBody>
      </p:sp>
      <p:sp>
        <p:nvSpPr>
          <p:cNvPr id="20" name="Rounded Rectangle 3">
            <a:extLst>
              <a:ext uri="{FF2B5EF4-FFF2-40B4-BE49-F238E27FC236}">
                <a16:creationId xmlns:a16="http://schemas.microsoft.com/office/drawing/2014/main" id="{44CA84DD-FE83-4FBE-AFAF-78DC194EA604}"/>
              </a:ext>
            </a:extLst>
          </p:cNvPr>
          <p:cNvSpPr/>
          <p:nvPr/>
        </p:nvSpPr>
        <p:spPr>
          <a:xfrm>
            <a:off x="5759779"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Rounded Rectangle 2">
            <a:extLst>
              <a:ext uri="{FF2B5EF4-FFF2-40B4-BE49-F238E27FC236}">
                <a16:creationId xmlns:a16="http://schemas.microsoft.com/office/drawing/2014/main" id="{2294E531-6997-4EA0-B14D-73E202A18C60}"/>
              </a:ext>
            </a:extLst>
          </p:cNvPr>
          <p:cNvSpPr/>
          <p:nvPr/>
        </p:nvSpPr>
        <p:spPr>
          <a:xfrm>
            <a:off x="3580142"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ounded Rectangle 4">
            <a:extLst>
              <a:ext uri="{FF2B5EF4-FFF2-40B4-BE49-F238E27FC236}">
                <a16:creationId xmlns:a16="http://schemas.microsoft.com/office/drawing/2014/main" id="{2F17D2F3-3AB3-496B-89B5-1F03B9E9884A}"/>
              </a:ext>
            </a:extLst>
          </p:cNvPr>
          <p:cNvSpPr/>
          <p:nvPr/>
        </p:nvSpPr>
        <p:spPr>
          <a:xfrm>
            <a:off x="1403679" y="3799245"/>
            <a:ext cx="1719263"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TextBox 5">
            <a:extLst>
              <a:ext uri="{FF2B5EF4-FFF2-40B4-BE49-F238E27FC236}">
                <a16:creationId xmlns:a16="http://schemas.microsoft.com/office/drawing/2014/main" id="{07F17A58-117B-49CC-BC82-504F55694716}"/>
              </a:ext>
            </a:extLst>
          </p:cNvPr>
          <p:cNvSpPr txBox="1">
            <a:spLocks noChangeArrowheads="1"/>
          </p:cNvSpPr>
          <p:nvPr/>
        </p:nvSpPr>
        <p:spPr bwMode="auto">
          <a:xfrm>
            <a:off x="1642942" y="4187325"/>
            <a:ext cx="1212850"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Overview the three analytic approaches</a:t>
            </a:r>
          </a:p>
        </p:txBody>
      </p:sp>
      <p:sp>
        <p:nvSpPr>
          <p:cNvPr id="27" name="TextBox 5">
            <a:extLst>
              <a:ext uri="{FF2B5EF4-FFF2-40B4-BE49-F238E27FC236}">
                <a16:creationId xmlns:a16="http://schemas.microsoft.com/office/drawing/2014/main" id="{35EF9266-5FA3-4F8C-A595-92DB7AA2CFA9}"/>
              </a:ext>
            </a:extLst>
          </p:cNvPr>
          <p:cNvSpPr txBox="1">
            <a:spLocks noChangeArrowheads="1"/>
          </p:cNvSpPr>
          <p:nvPr/>
        </p:nvSpPr>
        <p:spPr bwMode="auto">
          <a:xfrm>
            <a:off x="3649992" y="4151543"/>
            <a:ext cx="1606550" cy="787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Based on the client’s priority decide on the analytic approach for the MVP</a:t>
            </a:r>
          </a:p>
        </p:txBody>
      </p:sp>
      <p:sp>
        <p:nvSpPr>
          <p:cNvPr id="28" name="TextBox 5">
            <a:extLst>
              <a:ext uri="{FF2B5EF4-FFF2-40B4-BE49-F238E27FC236}">
                <a16:creationId xmlns:a16="http://schemas.microsoft.com/office/drawing/2014/main" id="{86F292BF-4FEE-4177-98B5-CD0198BBBE55}"/>
              </a:ext>
            </a:extLst>
          </p:cNvPr>
          <p:cNvSpPr txBox="1">
            <a:spLocks noChangeArrowheads="1"/>
          </p:cNvSpPr>
          <p:nvPr/>
        </p:nvSpPr>
        <p:spPr bwMode="auto">
          <a:xfrm>
            <a:off x="5915354" y="4081392"/>
            <a:ext cx="1409700"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Identify the Client resources to be involved in the MVP</a:t>
            </a:r>
          </a:p>
        </p:txBody>
      </p:sp>
      <p:sp>
        <p:nvSpPr>
          <p:cNvPr id="29" name="Right Arrow 12">
            <a:extLst>
              <a:ext uri="{FF2B5EF4-FFF2-40B4-BE49-F238E27FC236}">
                <a16:creationId xmlns:a16="http://schemas.microsoft.com/office/drawing/2014/main" id="{E5C0AB10-44E3-4E44-8749-5DE4C333E654}"/>
              </a:ext>
            </a:extLst>
          </p:cNvPr>
          <p:cNvSpPr/>
          <p:nvPr/>
        </p:nvSpPr>
        <p:spPr>
          <a:xfrm>
            <a:off x="3148342" y="4223107"/>
            <a:ext cx="457200"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Right Arrow 13">
            <a:extLst>
              <a:ext uri="{FF2B5EF4-FFF2-40B4-BE49-F238E27FC236}">
                <a16:creationId xmlns:a16="http://schemas.microsoft.com/office/drawing/2014/main" id="{E301B88A-BD82-4109-BB7B-F3C3027896FB}"/>
              </a:ext>
            </a:extLst>
          </p:cNvPr>
          <p:cNvSpPr/>
          <p:nvPr/>
        </p:nvSpPr>
        <p:spPr>
          <a:xfrm>
            <a:off x="5300992" y="4223107"/>
            <a:ext cx="45878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785A68E5-9F3B-442E-B9A4-2ED6ED5AD73E}"/>
              </a:ext>
            </a:extLst>
          </p:cNvPr>
          <p:cNvSpPr/>
          <p:nvPr/>
        </p:nvSpPr>
        <p:spPr>
          <a:xfrm>
            <a:off x="712928" y="5561879"/>
            <a:ext cx="10962001" cy="400110"/>
          </a:xfrm>
          <a:prstGeom prst="rect">
            <a:avLst/>
          </a:prstGeom>
          <a:ln>
            <a:solidFill>
              <a:schemeClr val="tx1"/>
            </a:solidFill>
          </a:ln>
        </p:spPr>
        <p:txBody>
          <a:bodyPr wrap="square">
            <a:spAutoFit/>
          </a:bodyPr>
          <a:lstStyle/>
          <a:p>
            <a:pPr lvl="0" defTabSz="609585" hangingPunct="0"/>
            <a:r>
              <a:rPr lang="en-US" sz="2000" kern="0" dirty="0">
                <a:solidFill>
                  <a:srgbClr val="000000"/>
                </a:solidFill>
                <a:latin typeface="IBM Plex Sans" panose="020B0503050203000203" pitchFamily="34" charset="0"/>
                <a:ea typeface="+mj-ea"/>
                <a:cs typeface="+mj-cs"/>
                <a:sym typeface="Helvetica"/>
              </a:rPr>
              <a:t>Document the analytic approach decision in the Solution Concept Document</a:t>
            </a:r>
            <a:endParaRPr lang="en-US" sz="1600" dirty="0">
              <a:latin typeface="IBM Plex Sans" panose="020B0503050203000203" pitchFamily="34" charset="0"/>
            </a:endParaRPr>
          </a:p>
        </p:txBody>
      </p:sp>
    </p:spTree>
    <p:extLst>
      <p:ext uri="{BB962C8B-B14F-4D97-AF65-F5344CB8AC3E}">
        <p14:creationId xmlns:p14="http://schemas.microsoft.com/office/powerpoint/2010/main" val="376320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170C46-DC8B-1347-9387-BE6E93629AB6}"/>
              </a:ext>
            </a:extLst>
          </p:cNvPr>
          <p:cNvSpPr/>
          <p:nvPr/>
        </p:nvSpPr>
        <p:spPr>
          <a:xfrm>
            <a:off x="622113" y="1538307"/>
            <a:ext cx="10962001" cy="1508105"/>
          </a:xfrm>
          <a:prstGeom prst="rect">
            <a:avLst/>
          </a:prstGeom>
        </p:spPr>
        <p:txBody>
          <a:bodyPr wrap="square">
            <a:spAutoFit/>
          </a:bodyPr>
          <a:lstStyle/>
          <a:p>
            <a:pPr marL="342900" lvl="0" indent="-342900" defTabSz="609585" hangingPunct="0">
              <a:buFont typeface="Arial" panose="020B0604020202020204" pitchFamily="34" charset="0"/>
              <a:buChar char="•"/>
            </a:pPr>
            <a:r>
              <a:rPr lang="en-US" sz="2000" kern="0" dirty="0">
                <a:solidFill>
                  <a:srgbClr val="000000"/>
                </a:solidFill>
                <a:latin typeface="IBM Plex Sans" panose="020B0503050203000203" pitchFamily="34" charset="0"/>
                <a:ea typeface="+mj-ea"/>
                <a:cs typeface="+mj-cs"/>
                <a:sym typeface="Helvetica"/>
              </a:rPr>
              <a:t>Demonstrates the analytic development technique chosen in a collaborative approach with the client’s resources so they can employ it confidently going forward</a:t>
            </a:r>
          </a:p>
          <a:p>
            <a:pPr marL="380990" lvl="0" indent="-380990" defTabSz="609585" hangingPunct="0">
              <a:buFont typeface="Arial" panose="020B0604020202020204" pitchFamily="34" charset="0"/>
              <a:buChar char="•"/>
            </a:pPr>
            <a:r>
              <a:rPr lang="en-US" sz="2000" kern="0" dirty="0">
                <a:solidFill>
                  <a:srgbClr val="000000"/>
                </a:solidFill>
                <a:latin typeface="IBM Plex Sans" panose="020B0503050203000203" pitchFamily="34" charset="0"/>
                <a:ea typeface="+mj-ea"/>
                <a:cs typeface="+mj-cs"/>
                <a:sym typeface="Helvetica"/>
              </a:rPr>
              <a:t>Shows the client the value to the business of the approach, who and when to use it</a:t>
            </a:r>
            <a:endParaRPr lang="en-US" sz="2000" kern="0" dirty="0">
              <a:solidFill>
                <a:srgbClr val="000000"/>
              </a:solidFill>
              <a:latin typeface="IBM Plex Sans" panose="020B0503050203000203" pitchFamily="34" charset="0"/>
              <a:ea typeface="Helvetica Neue"/>
              <a:cs typeface="Helvetica Neue"/>
              <a:sym typeface="Helvetica"/>
            </a:endParaRPr>
          </a:p>
          <a:p>
            <a:br>
              <a:rPr lang="en-US" sz="1600" dirty="0">
                <a:latin typeface="IBM Plex Sans" panose="020B0503050203000203" pitchFamily="34" charset="0"/>
              </a:rPr>
            </a:br>
            <a:endParaRPr lang="en-US" sz="1600" dirty="0">
              <a:latin typeface="IBM Plex Sans" panose="020B0503050203000203" pitchFamily="34" charset="0"/>
            </a:endParaRPr>
          </a:p>
        </p:txBody>
      </p:sp>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2"/>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363233" y="720629"/>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lvl="0" defTabSz="609585" hangingPunct="0">
              <a:defRPr/>
            </a:pPr>
            <a:r>
              <a:rPr lang="en-US" sz="2667" kern="0" dirty="0">
                <a:solidFill>
                  <a:srgbClr val="000000"/>
                </a:solidFill>
                <a:latin typeface="IBM Plex Sans" panose="020B0503050203000203" pitchFamily="34" charset="0"/>
                <a:ea typeface="+mj-ea"/>
                <a:cs typeface="+mj-cs"/>
                <a:sym typeface="Helvetica"/>
              </a:rPr>
              <a:t>Build and test the analytic model </a:t>
            </a:r>
            <a:endPar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j-ea"/>
              <a:cs typeface="+mj-cs"/>
              <a:sym typeface="Helvetica"/>
            </a:endParaRPr>
          </a:p>
        </p:txBody>
      </p:sp>
      <p:sp>
        <p:nvSpPr>
          <p:cNvPr id="20" name="Rounded Rectangle 3">
            <a:extLst>
              <a:ext uri="{FF2B5EF4-FFF2-40B4-BE49-F238E27FC236}">
                <a16:creationId xmlns:a16="http://schemas.microsoft.com/office/drawing/2014/main" id="{44CA84DD-FE83-4FBE-AFAF-78DC194EA604}"/>
              </a:ext>
            </a:extLst>
          </p:cNvPr>
          <p:cNvSpPr/>
          <p:nvPr/>
        </p:nvSpPr>
        <p:spPr>
          <a:xfrm>
            <a:off x="5759779"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Rounded Rectangle 2">
            <a:extLst>
              <a:ext uri="{FF2B5EF4-FFF2-40B4-BE49-F238E27FC236}">
                <a16:creationId xmlns:a16="http://schemas.microsoft.com/office/drawing/2014/main" id="{2294E531-6997-4EA0-B14D-73E202A18C60}"/>
              </a:ext>
            </a:extLst>
          </p:cNvPr>
          <p:cNvSpPr/>
          <p:nvPr/>
        </p:nvSpPr>
        <p:spPr>
          <a:xfrm>
            <a:off x="3580142"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ounded Rectangle 4">
            <a:extLst>
              <a:ext uri="{FF2B5EF4-FFF2-40B4-BE49-F238E27FC236}">
                <a16:creationId xmlns:a16="http://schemas.microsoft.com/office/drawing/2014/main" id="{2F17D2F3-3AB3-496B-89B5-1F03B9E9884A}"/>
              </a:ext>
            </a:extLst>
          </p:cNvPr>
          <p:cNvSpPr/>
          <p:nvPr/>
        </p:nvSpPr>
        <p:spPr>
          <a:xfrm>
            <a:off x="1403679" y="3799245"/>
            <a:ext cx="1719263"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TextBox 5">
            <a:extLst>
              <a:ext uri="{FF2B5EF4-FFF2-40B4-BE49-F238E27FC236}">
                <a16:creationId xmlns:a16="http://schemas.microsoft.com/office/drawing/2014/main" id="{07F17A58-117B-49CC-BC82-504F55694716}"/>
              </a:ext>
            </a:extLst>
          </p:cNvPr>
          <p:cNvSpPr txBox="1">
            <a:spLocks noChangeArrowheads="1"/>
          </p:cNvSpPr>
          <p:nvPr/>
        </p:nvSpPr>
        <p:spPr bwMode="auto">
          <a:xfrm>
            <a:off x="1642942" y="4187325"/>
            <a:ext cx="1212850"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Using the desired approach develop a model</a:t>
            </a:r>
          </a:p>
        </p:txBody>
      </p:sp>
      <p:sp>
        <p:nvSpPr>
          <p:cNvPr id="27" name="TextBox 5">
            <a:extLst>
              <a:ext uri="{FF2B5EF4-FFF2-40B4-BE49-F238E27FC236}">
                <a16:creationId xmlns:a16="http://schemas.microsoft.com/office/drawing/2014/main" id="{35EF9266-5FA3-4F8C-A595-92DB7AA2CFA9}"/>
              </a:ext>
            </a:extLst>
          </p:cNvPr>
          <p:cNvSpPr txBox="1">
            <a:spLocks noChangeArrowheads="1"/>
          </p:cNvSpPr>
          <p:nvPr/>
        </p:nvSpPr>
        <p:spPr bwMode="auto">
          <a:xfrm>
            <a:off x="3649992" y="4151543"/>
            <a:ext cx="1606550" cy="43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Create training and testing data</a:t>
            </a:r>
          </a:p>
        </p:txBody>
      </p:sp>
      <p:sp>
        <p:nvSpPr>
          <p:cNvPr id="28" name="TextBox 5">
            <a:extLst>
              <a:ext uri="{FF2B5EF4-FFF2-40B4-BE49-F238E27FC236}">
                <a16:creationId xmlns:a16="http://schemas.microsoft.com/office/drawing/2014/main" id="{86F292BF-4FEE-4177-98B5-CD0198BBBE55}"/>
              </a:ext>
            </a:extLst>
          </p:cNvPr>
          <p:cNvSpPr txBox="1">
            <a:spLocks noChangeArrowheads="1"/>
          </p:cNvSpPr>
          <p:nvPr/>
        </p:nvSpPr>
        <p:spPr bwMode="auto">
          <a:xfrm>
            <a:off x="5915354" y="4081392"/>
            <a:ext cx="1409700" cy="43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Run the data through the model</a:t>
            </a:r>
          </a:p>
        </p:txBody>
      </p:sp>
      <p:sp>
        <p:nvSpPr>
          <p:cNvPr id="29" name="Right Arrow 12">
            <a:extLst>
              <a:ext uri="{FF2B5EF4-FFF2-40B4-BE49-F238E27FC236}">
                <a16:creationId xmlns:a16="http://schemas.microsoft.com/office/drawing/2014/main" id="{E5C0AB10-44E3-4E44-8749-5DE4C333E654}"/>
              </a:ext>
            </a:extLst>
          </p:cNvPr>
          <p:cNvSpPr/>
          <p:nvPr/>
        </p:nvSpPr>
        <p:spPr>
          <a:xfrm>
            <a:off x="3148342" y="4223107"/>
            <a:ext cx="457200"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Right Arrow 13">
            <a:extLst>
              <a:ext uri="{FF2B5EF4-FFF2-40B4-BE49-F238E27FC236}">
                <a16:creationId xmlns:a16="http://schemas.microsoft.com/office/drawing/2014/main" id="{E301B88A-BD82-4109-BB7B-F3C3027896FB}"/>
              </a:ext>
            </a:extLst>
          </p:cNvPr>
          <p:cNvSpPr/>
          <p:nvPr/>
        </p:nvSpPr>
        <p:spPr>
          <a:xfrm>
            <a:off x="5300992" y="4223107"/>
            <a:ext cx="45878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785A68E5-9F3B-442E-B9A4-2ED6ED5AD73E}"/>
              </a:ext>
            </a:extLst>
          </p:cNvPr>
          <p:cNvSpPr/>
          <p:nvPr/>
        </p:nvSpPr>
        <p:spPr>
          <a:xfrm>
            <a:off x="712928" y="5561879"/>
            <a:ext cx="10962001" cy="400110"/>
          </a:xfrm>
          <a:prstGeom prst="rect">
            <a:avLst/>
          </a:prstGeom>
          <a:ln>
            <a:solidFill>
              <a:schemeClr val="tx1"/>
            </a:solidFill>
          </a:ln>
        </p:spPr>
        <p:txBody>
          <a:bodyPr wrap="square">
            <a:spAutoFit/>
          </a:bodyPr>
          <a:lstStyle/>
          <a:p>
            <a:pPr lvl="0" defTabSz="609585" hangingPunct="0"/>
            <a:r>
              <a:rPr lang="en-US" sz="2000" kern="0" dirty="0">
                <a:solidFill>
                  <a:srgbClr val="000000"/>
                </a:solidFill>
                <a:latin typeface="IBM Plex Sans" panose="020B0503050203000203" pitchFamily="34" charset="0"/>
                <a:ea typeface="+mj-ea"/>
                <a:cs typeface="+mj-cs"/>
                <a:sym typeface="Helvetica"/>
              </a:rPr>
              <a:t>Document the analytic model and the test results in the Solution Concept Document</a:t>
            </a:r>
            <a:endParaRPr lang="en-US" sz="1600" dirty="0">
              <a:latin typeface="IBM Plex Sans" panose="020B0503050203000203" pitchFamily="34" charset="0"/>
            </a:endParaRPr>
          </a:p>
        </p:txBody>
      </p:sp>
    </p:spTree>
    <p:extLst>
      <p:ext uri="{BB962C8B-B14F-4D97-AF65-F5344CB8AC3E}">
        <p14:creationId xmlns:p14="http://schemas.microsoft.com/office/powerpoint/2010/main" val="1306286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170C46-DC8B-1347-9387-BE6E93629AB6}"/>
              </a:ext>
            </a:extLst>
          </p:cNvPr>
          <p:cNvSpPr/>
          <p:nvPr/>
        </p:nvSpPr>
        <p:spPr>
          <a:xfrm>
            <a:off x="914400" y="1840440"/>
            <a:ext cx="9357757" cy="1969770"/>
          </a:xfrm>
          <a:prstGeom prst="rect">
            <a:avLst/>
          </a:prstGeom>
        </p:spPr>
        <p:txBody>
          <a:bodyPr wrap="square">
            <a:spAutoFit/>
          </a:bodyPr>
          <a:lstStyle/>
          <a:p>
            <a:pPr lvl="0" defTabSz="609585" hangingPunct="0"/>
            <a:r>
              <a:rPr lang="en-US" sz="2000" kern="0" dirty="0">
                <a:solidFill>
                  <a:srgbClr val="000000"/>
                </a:solidFill>
                <a:latin typeface="IBM Plex Sans" panose="020B0503050203000203" pitchFamily="34" charset="0"/>
                <a:ea typeface="+mj-ea"/>
                <a:cs typeface="+mj-cs"/>
                <a:sym typeface="Helvetica"/>
              </a:rPr>
              <a:t>Everything needs to be anchored in the success metrics</a:t>
            </a:r>
          </a:p>
          <a:p>
            <a:pPr lvl="0" defTabSz="609585" hangingPunct="0"/>
            <a:endParaRPr lang="en-US" sz="1000" kern="0" dirty="0">
              <a:solidFill>
                <a:srgbClr val="000000"/>
              </a:solidFill>
              <a:latin typeface="IBM Plex Sans" panose="020B0503050203000203" pitchFamily="34" charset="0"/>
              <a:ea typeface="+mj-ea"/>
              <a:cs typeface="+mj-cs"/>
              <a:sym typeface="Helvetica"/>
            </a:endParaRPr>
          </a:p>
          <a:p>
            <a:pPr marL="380990" lvl="0" indent="-380990" defTabSz="609585" hangingPunct="0">
              <a:buFont typeface="Arial" panose="020B0604020202020204" pitchFamily="34" charset="0"/>
              <a:buChar char="•"/>
            </a:pPr>
            <a:r>
              <a:rPr lang="en-US" sz="2000" kern="0" dirty="0">
                <a:solidFill>
                  <a:srgbClr val="000000"/>
                </a:solidFill>
                <a:latin typeface="IBM Plex Sans" panose="020B0503050203000203" pitchFamily="34" charset="0"/>
                <a:ea typeface="+mj-ea"/>
                <a:cs typeface="+mj-cs"/>
                <a:sym typeface="Helvetica"/>
              </a:rPr>
              <a:t>The client learns how to validate the effectiveness of the model against the agreed upon success criteria and how to present those findings to the key business stakeholders </a:t>
            </a:r>
            <a:endParaRPr lang="en-US" sz="2000" kern="0" dirty="0">
              <a:solidFill>
                <a:srgbClr val="000000"/>
              </a:solidFill>
              <a:latin typeface="IBM Plex Sans" panose="020B0503050203000203" pitchFamily="34" charset="0"/>
              <a:ea typeface="Helvetica Neue"/>
              <a:cs typeface="Helvetica Neue"/>
              <a:sym typeface="Helvetica"/>
            </a:endParaRPr>
          </a:p>
          <a:p>
            <a:br>
              <a:rPr lang="en-US" sz="1600" dirty="0">
                <a:latin typeface="IBM Plex Sans" panose="020B0503050203000203" pitchFamily="34" charset="0"/>
              </a:rPr>
            </a:br>
            <a:endParaRPr lang="en-US" sz="1600" dirty="0">
              <a:latin typeface="IBM Plex Sans" panose="020B0503050203000203" pitchFamily="34" charset="0"/>
            </a:endParaRPr>
          </a:p>
        </p:txBody>
      </p:sp>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2"/>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363233" y="720629"/>
            <a:ext cx="10246333" cy="898702"/>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2800" kern="0" dirty="0">
                <a:solidFill>
                  <a:schemeClr val="tx1">
                    <a:lumMod val="95000"/>
                    <a:lumOff val="5000"/>
                  </a:schemeClr>
                </a:solidFill>
                <a:ea typeface="Helvetica Neue Medium" charset="0"/>
                <a:cs typeface="Helvetica Neue Medium" charset="0"/>
                <a:sym typeface="IBM Plex Sans"/>
              </a:rPr>
              <a:t>Measure the effectiveness against the defined metrics of success</a:t>
            </a:r>
          </a:p>
        </p:txBody>
      </p:sp>
      <p:sp>
        <p:nvSpPr>
          <p:cNvPr id="20" name="Rounded Rectangle 3">
            <a:extLst>
              <a:ext uri="{FF2B5EF4-FFF2-40B4-BE49-F238E27FC236}">
                <a16:creationId xmlns:a16="http://schemas.microsoft.com/office/drawing/2014/main" id="{44CA84DD-FE83-4FBE-AFAF-78DC194EA604}"/>
              </a:ext>
            </a:extLst>
          </p:cNvPr>
          <p:cNvSpPr/>
          <p:nvPr/>
        </p:nvSpPr>
        <p:spPr>
          <a:xfrm>
            <a:off x="5759779"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Rounded Rectangle 2">
            <a:extLst>
              <a:ext uri="{FF2B5EF4-FFF2-40B4-BE49-F238E27FC236}">
                <a16:creationId xmlns:a16="http://schemas.microsoft.com/office/drawing/2014/main" id="{2294E531-6997-4EA0-B14D-73E202A18C60}"/>
              </a:ext>
            </a:extLst>
          </p:cNvPr>
          <p:cNvSpPr/>
          <p:nvPr/>
        </p:nvSpPr>
        <p:spPr>
          <a:xfrm>
            <a:off x="3580142"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ounded Rectangle 4">
            <a:extLst>
              <a:ext uri="{FF2B5EF4-FFF2-40B4-BE49-F238E27FC236}">
                <a16:creationId xmlns:a16="http://schemas.microsoft.com/office/drawing/2014/main" id="{2F17D2F3-3AB3-496B-89B5-1F03B9E9884A}"/>
              </a:ext>
            </a:extLst>
          </p:cNvPr>
          <p:cNvSpPr/>
          <p:nvPr/>
        </p:nvSpPr>
        <p:spPr>
          <a:xfrm>
            <a:off x="1403679" y="3799245"/>
            <a:ext cx="1719263"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TextBox 5">
            <a:extLst>
              <a:ext uri="{FF2B5EF4-FFF2-40B4-BE49-F238E27FC236}">
                <a16:creationId xmlns:a16="http://schemas.microsoft.com/office/drawing/2014/main" id="{07F17A58-117B-49CC-BC82-504F55694716}"/>
              </a:ext>
            </a:extLst>
          </p:cNvPr>
          <p:cNvSpPr txBox="1">
            <a:spLocks noChangeArrowheads="1"/>
          </p:cNvSpPr>
          <p:nvPr/>
        </p:nvSpPr>
        <p:spPr bwMode="auto">
          <a:xfrm>
            <a:off x="1543486" y="4011241"/>
            <a:ext cx="1460950" cy="787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defRPr/>
            </a:pPr>
            <a:r>
              <a:rPr lang="en-US" altLang="en-US" sz="1129" dirty="0"/>
              <a:t>Measure the model’s effectiveness against the measurements of success</a:t>
            </a:r>
          </a:p>
        </p:txBody>
      </p:sp>
      <p:sp>
        <p:nvSpPr>
          <p:cNvPr id="27" name="TextBox 5">
            <a:extLst>
              <a:ext uri="{FF2B5EF4-FFF2-40B4-BE49-F238E27FC236}">
                <a16:creationId xmlns:a16="http://schemas.microsoft.com/office/drawing/2014/main" id="{35EF9266-5FA3-4F8C-A595-92DB7AA2CFA9}"/>
              </a:ext>
            </a:extLst>
          </p:cNvPr>
          <p:cNvSpPr txBox="1">
            <a:spLocks noChangeArrowheads="1"/>
          </p:cNvSpPr>
          <p:nvPr/>
        </p:nvSpPr>
        <p:spPr bwMode="auto">
          <a:xfrm>
            <a:off x="3649992" y="4151543"/>
            <a:ext cx="1606550"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Document the key metrics of the learning experience</a:t>
            </a:r>
          </a:p>
        </p:txBody>
      </p:sp>
      <p:sp>
        <p:nvSpPr>
          <p:cNvPr id="28" name="TextBox 5">
            <a:extLst>
              <a:ext uri="{FF2B5EF4-FFF2-40B4-BE49-F238E27FC236}">
                <a16:creationId xmlns:a16="http://schemas.microsoft.com/office/drawing/2014/main" id="{86F292BF-4FEE-4177-98B5-CD0198BBBE55}"/>
              </a:ext>
            </a:extLst>
          </p:cNvPr>
          <p:cNvSpPr txBox="1">
            <a:spLocks noChangeArrowheads="1"/>
          </p:cNvSpPr>
          <p:nvPr/>
        </p:nvSpPr>
        <p:spPr bwMode="auto">
          <a:xfrm>
            <a:off x="5915354" y="4081392"/>
            <a:ext cx="1409700" cy="43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Refine the model (if time allows)</a:t>
            </a:r>
          </a:p>
        </p:txBody>
      </p:sp>
      <p:sp>
        <p:nvSpPr>
          <p:cNvPr id="29" name="Right Arrow 12">
            <a:extLst>
              <a:ext uri="{FF2B5EF4-FFF2-40B4-BE49-F238E27FC236}">
                <a16:creationId xmlns:a16="http://schemas.microsoft.com/office/drawing/2014/main" id="{E5C0AB10-44E3-4E44-8749-5DE4C333E654}"/>
              </a:ext>
            </a:extLst>
          </p:cNvPr>
          <p:cNvSpPr/>
          <p:nvPr/>
        </p:nvSpPr>
        <p:spPr>
          <a:xfrm>
            <a:off x="3148342" y="4223107"/>
            <a:ext cx="457200"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Right Arrow 13">
            <a:extLst>
              <a:ext uri="{FF2B5EF4-FFF2-40B4-BE49-F238E27FC236}">
                <a16:creationId xmlns:a16="http://schemas.microsoft.com/office/drawing/2014/main" id="{E301B88A-BD82-4109-BB7B-F3C3027896FB}"/>
              </a:ext>
            </a:extLst>
          </p:cNvPr>
          <p:cNvSpPr/>
          <p:nvPr/>
        </p:nvSpPr>
        <p:spPr>
          <a:xfrm>
            <a:off x="5300992" y="4223107"/>
            <a:ext cx="45878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785A68E5-9F3B-442E-B9A4-2ED6ED5AD73E}"/>
              </a:ext>
            </a:extLst>
          </p:cNvPr>
          <p:cNvSpPr/>
          <p:nvPr/>
        </p:nvSpPr>
        <p:spPr>
          <a:xfrm>
            <a:off x="712928" y="5561879"/>
            <a:ext cx="10962001" cy="400110"/>
          </a:xfrm>
          <a:prstGeom prst="rect">
            <a:avLst/>
          </a:prstGeom>
          <a:ln>
            <a:solidFill>
              <a:schemeClr val="tx1"/>
            </a:solidFill>
          </a:ln>
        </p:spPr>
        <p:txBody>
          <a:bodyPr wrap="square">
            <a:spAutoFit/>
          </a:bodyPr>
          <a:lstStyle/>
          <a:p>
            <a:pPr lvl="0" defTabSz="609585" hangingPunct="0"/>
            <a:r>
              <a:rPr lang="en-US" sz="2000" kern="0" dirty="0">
                <a:solidFill>
                  <a:srgbClr val="000000"/>
                </a:solidFill>
                <a:latin typeface="IBM Plex Sans" panose="020B0503050203000203" pitchFamily="34" charset="0"/>
                <a:ea typeface="+mj-ea"/>
                <a:cs typeface="+mj-cs"/>
                <a:sym typeface="Helvetica"/>
              </a:rPr>
              <a:t>Document the results of the modeling effort and results in the Solution Concept Document</a:t>
            </a:r>
            <a:endParaRPr lang="en-US" sz="1600" dirty="0">
              <a:latin typeface="IBM Plex Sans" panose="020B0503050203000203" pitchFamily="34" charset="0"/>
            </a:endParaRPr>
          </a:p>
        </p:txBody>
      </p:sp>
    </p:spTree>
    <p:extLst>
      <p:ext uri="{BB962C8B-B14F-4D97-AF65-F5344CB8AC3E}">
        <p14:creationId xmlns:p14="http://schemas.microsoft.com/office/powerpoint/2010/main" val="690962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3"/>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B199601-F140-BA47-9A82-4C200E1EB4F5}"/>
              </a:ext>
            </a:extLst>
          </p:cNvPr>
          <p:cNvSpPr txBox="1"/>
          <p:nvPr/>
        </p:nvSpPr>
        <p:spPr>
          <a:xfrm>
            <a:off x="349622" y="896011"/>
            <a:ext cx="10246333" cy="5335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lang="en-US" sz="2667" kern="0" dirty="0">
                <a:solidFill>
                  <a:srgbClr val="000000"/>
                </a:solidFill>
                <a:latin typeface="IBM Plex Sans" panose="020B0503050203000203" pitchFamily="34" charset="0"/>
                <a:sym typeface="Helvetica"/>
              </a:rPr>
              <a:t>Automate AI – High level Architecture</a:t>
            </a:r>
            <a:endPar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endParaRPr>
          </a:p>
        </p:txBody>
      </p:sp>
      <p:sp>
        <p:nvSpPr>
          <p:cNvPr id="7" name="Rectangle 6">
            <a:extLst>
              <a:ext uri="{FF2B5EF4-FFF2-40B4-BE49-F238E27FC236}">
                <a16:creationId xmlns:a16="http://schemas.microsoft.com/office/drawing/2014/main" id="{7D969067-43E3-B04F-8107-EEE087A9F9DE}"/>
              </a:ext>
            </a:extLst>
          </p:cNvPr>
          <p:cNvSpPr/>
          <p:nvPr/>
        </p:nvSpPr>
        <p:spPr>
          <a:xfrm>
            <a:off x="9974592" y="3046242"/>
            <a:ext cx="1522752" cy="1771898"/>
          </a:xfrm>
          <a:prstGeom prst="rect">
            <a:avLst/>
          </a:prstGeom>
          <a:noFill/>
          <a:ln w="3175"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09585" hangingPunct="0"/>
            <a:endParaRPr lang="en-US" sz="2400" kern="0">
              <a:solidFill>
                <a:srgbClr val="000000"/>
              </a:solidFill>
              <a:latin typeface="Helvetica"/>
              <a:ea typeface="+mj-ea"/>
              <a:cs typeface="+mj-cs"/>
              <a:sym typeface="Helvetica"/>
            </a:endParaRPr>
          </a:p>
        </p:txBody>
      </p:sp>
      <p:sp>
        <p:nvSpPr>
          <p:cNvPr id="8" name="TextBox 7">
            <a:extLst>
              <a:ext uri="{FF2B5EF4-FFF2-40B4-BE49-F238E27FC236}">
                <a16:creationId xmlns:a16="http://schemas.microsoft.com/office/drawing/2014/main" id="{55AE941A-A831-E041-A2A1-FE0D8146EB08}"/>
              </a:ext>
            </a:extLst>
          </p:cNvPr>
          <p:cNvSpPr txBox="1"/>
          <p:nvPr/>
        </p:nvSpPr>
        <p:spPr>
          <a:xfrm>
            <a:off x="5572008" y="1736575"/>
            <a:ext cx="795581" cy="369326"/>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kern="0" dirty="0">
                <a:solidFill>
                  <a:srgbClr val="000000"/>
                </a:solidFill>
                <a:latin typeface="Helvetica"/>
                <a:ea typeface="+mj-ea"/>
                <a:cs typeface="+mj-cs"/>
                <a:sym typeface="Helvetica"/>
              </a:rPr>
              <a:t>App</a:t>
            </a:r>
          </a:p>
        </p:txBody>
      </p:sp>
      <p:sp>
        <p:nvSpPr>
          <p:cNvPr id="12" name="TextBox 11">
            <a:extLst>
              <a:ext uri="{FF2B5EF4-FFF2-40B4-BE49-F238E27FC236}">
                <a16:creationId xmlns:a16="http://schemas.microsoft.com/office/drawing/2014/main" id="{15FF4495-AF75-D640-968E-C2C004E44721}"/>
              </a:ext>
            </a:extLst>
          </p:cNvPr>
          <p:cNvSpPr txBox="1"/>
          <p:nvPr/>
        </p:nvSpPr>
        <p:spPr>
          <a:xfrm>
            <a:off x="4673010" y="1736575"/>
            <a:ext cx="795581" cy="369326"/>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kern="0" dirty="0">
                <a:solidFill>
                  <a:srgbClr val="000000"/>
                </a:solidFill>
                <a:latin typeface="Helvetica"/>
                <a:ea typeface="+mj-ea"/>
                <a:cs typeface="+mj-cs"/>
                <a:sym typeface="Helvetica"/>
              </a:rPr>
              <a:t>App</a:t>
            </a:r>
          </a:p>
        </p:txBody>
      </p:sp>
      <p:sp>
        <p:nvSpPr>
          <p:cNvPr id="13" name="TextBox 12">
            <a:extLst>
              <a:ext uri="{FF2B5EF4-FFF2-40B4-BE49-F238E27FC236}">
                <a16:creationId xmlns:a16="http://schemas.microsoft.com/office/drawing/2014/main" id="{BA5A89B0-4FDF-7D4F-9E0D-968B666960E9}"/>
              </a:ext>
            </a:extLst>
          </p:cNvPr>
          <p:cNvSpPr txBox="1"/>
          <p:nvPr/>
        </p:nvSpPr>
        <p:spPr>
          <a:xfrm>
            <a:off x="6471007" y="1736575"/>
            <a:ext cx="795581" cy="369326"/>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kern="0" dirty="0">
                <a:solidFill>
                  <a:srgbClr val="000000"/>
                </a:solidFill>
                <a:latin typeface="Helvetica"/>
                <a:ea typeface="+mj-ea"/>
                <a:cs typeface="+mj-cs"/>
                <a:sym typeface="Helvetica"/>
              </a:rPr>
              <a:t>App</a:t>
            </a:r>
          </a:p>
        </p:txBody>
      </p:sp>
      <p:sp>
        <p:nvSpPr>
          <p:cNvPr id="14" name="TextBox 13">
            <a:extLst>
              <a:ext uri="{FF2B5EF4-FFF2-40B4-BE49-F238E27FC236}">
                <a16:creationId xmlns:a16="http://schemas.microsoft.com/office/drawing/2014/main" id="{54ABD142-9466-1A4C-81D8-EEEE38099810}"/>
              </a:ext>
            </a:extLst>
          </p:cNvPr>
          <p:cNvSpPr txBox="1"/>
          <p:nvPr/>
        </p:nvSpPr>
        <p:spPr>
          <a:xfrm>
            <a:off x="10117165" y="3192833"/>
            <a:ext cx="1237604" cy="61554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kern="0" dirty="0">
                <a:solidFill>
                  <a:srgbClr val="000000"/>
                </a:solidFill>
                <a:latin typeface="Helvetica"/>
                <a:ea typeface="+mj-ea"/>
                <a:cs typeface="+mj-cs"/>
                <a:sym typeface="Helvetica"/>
              </a:rPr>
              <a:t>Data Scientists</a:t>
            </a:r>
          </a:p>
        </p:txBody>
      </p:sp>
      <p:sp>
        <p:nvSpPr>
          <p:cNvPr id="15" name="TextBox 14">
            <a:extLst>
              <a:ext uri="{FF2B5EF4-FFF2-40B4-BE49-F238E27FC236}">
                <a16:creationId xmlns:a16="http://schemas.microsoft.com/office/drawing/2014/main" id="{934F6CD6-681C-6647-91B9-1404AA2B4341}"/>
              </a:ext>
            </a:extLst>
          </p:cNvPr>
          <p:cNvSpPr txBox="1"/>
          <p:nvPr/>
        </p:nvSpPr>
        <p:spPr>
          <a:xfrm>
            <a:off x="10117166" y="4018170"/>
            <a:ext cx="1237604" cy="61554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kern="0" dirty="0">
                <a:solidFill>
                  <a:srgbClr val="000000"/>
                </a:solidFill>
                <a:latin typeface="Helvetica"/>
                <a:ea typeface="+mj-ea"/>
                <a:cs typeface="+mj-cs"/>
                <a:sym typeface="Helvetica"/>
              </a:rPr>
              <a:t>Knowledge worker</a:t>
            </a:r>
          </a:p>
        </p:txBody>
      </p:sp>
      <p:sp>
        <p:nvSpPr>
          <p:cNvPr id="17" name="TextBox 16">
            <a:extLst>
              <a:ext uri="{FF2B5EF4-FFF2-40B4-BE49-F238E27FC236}">
                <a16:creationId xmlns:a16="http://schemas.microsoft.com/office/drawing/2014/main" id="{A40A4308-8E63-B341-BA89-95F50E66EFA5}"/>
              </a:ext>
            </a:extLst>
          </p:cNvPr>
          <p:cNvSpPr txBox="1"/>
          <p:nvPr/>
        </p:nvSpPr>
        <p:spPr>
          <a:xfrm>
            <a:off x="1166203" y="2874981"/>
            <a:ext cx="1150320" cy="61554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kern="0" dirty="0">
                <a:solidFill>
                  <a:srgbClr val="000000"/>
                </a:solidFill>
                <a:latin typeface="Helvetica"/>
                <a:ea typeface="+mj-ea"/>
                <a:cs typeface="+mj-cs"/>
                <a:sym typeface="Helvetica"/>
              </a:rPr>
              <a:t>Data Sources</a:t>
            </a:r>
          </a:p>
        </p:txBody>
      </p:sp>
      <p:sp>
        <p:nvSpPr>
          <p:cNvPr id="18" name="TextBox 17">
            <a:extLst>
              <a:ext uri="{FF2B5EF4-FFF2-40B4-BE49-F238E27FC236}">
                <a16:creationId xmlns:a16="http://schemas.microsoft.com/office/drawing/2014/main" id="{81E756B9-01CB-3E45-B9FB-205C0D36A9FB}"/>
              </a:ext>
            </a:extLst>
          </p:cNvPr>
          <p:cNvSpPr txBox="1"/>
          <p:nvPr/>
        </p:nvSpPr>
        <p:spPr>
          <a:xfrm>
            <a:off x="1166203" y="3689626"/>
            <a:ext cx="1150320" cy="61554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kern="0" dirty="0">
                <a:solidFill>
                  <a:srgbClr val="000000"/>
                </a:solidFill>
                <a:latin typeface="Helvetica"/>
                <a:ea typeface="+mj-ea"/>
                <a:cs typeface="+mj-cs"/>
                <a:sym typeface="Helvetica"/>
              </a:rPr>
              <a:t>Data Sources</a:t>
            </a:r>
          </a:p>
        </p:txBody>
      </p:sp>
      <p:sp>
        <p:nvSpPr>
          <p:cNvPr id="19" name="TextBox 18">
            <a:extLst>
              <a:ext uri="{FF2B5EF4-FFF2-40B4-BE49-F238E27FC236}">
                <a16:creationId xmlns:a16="http://schemas.microsoft.com/office/drawing/2014/main" id="{5676D57F-3913-4141-844D-0EA46C16789F}"/>
              </a:ext>
            </a:extLst>
          </p:cNvPr>
          <p:cNvSpPr txBox="1"/>
          <p:nvPr/>
        </p:nvSpPr>
        <p:spPr>
          <a:xfrm>
            <a:off x="1166203" y="4465255"/>
            <a:ext cx="1150320" cy="61554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kern="0" dirty="0">
                <a:solidFill>
                  <a:srgbClr val="000000"/>
                </a:solidFill>
                <a:latin typeface="Helvetica"/>
                <a:ea typeface="+mj-ea"/>
                <a:cs typeface="+mj-cs"/>
                <a:sym typeface="Helvetica"/>
              </a:rPr>
              <a:t>Data Sources</a:t>
            </a:r>
          </a:p>
        </p:txBody>
      </p:sp>
      <p:sp>
        <p:nvSpPr>
          <p:cNvPr id="20" name="Rectangle 19">
            <a:extLst>
              <a:ext uri="{FF2B5EF4-FFF2-40B4-BE49-F238E27FC236}">
                <a16:creationId xmlns:a16="http://schemas.microsoft.com/office/drawing/2014/main" id="{CB320327-DBA0-2442-A95F-2C21249A59A8}"/>
              </a:ext>
            </a:extLst>
          </p:cNvPr>
          <p:cNvSpPr/>
          <p:nvPr/>
        </p:nvSpPr>
        <p:spPr>
          <a:xfrm>
            <a:off x="3048000" y="2467268"/>
            <a:ext cx="5837685" cy="3117728"/>
          </a:xfrm>
          <a:prstGeom prst="rect">
            <a:avLst/>
          </a:prstGeom>
          <a:noFill/>
          <a:ln w="2540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09585" hangingPunct="0"/>
            <a:endParaRPr lang="en-US" sz="2400" kern="0">
              <a:solidFill>
                <a:srgbClr val="000000"/>
              </a:solidFill>
              <a:latin typeface="Helvetica"/>
              <a:ea typeface="+mj-ea"/>
              <a:cs typeface="+mj-cs"/>
              <a:sym typeface="Helvetica"/>
            </a:endParaRPr>
          </a:p>
        </p:txBody>
      </p:sp>
      <p:sp>
        <p:nvSpPr>
          <p:cNvPr id="21" name="Rectangle 20">
            <a:extLst>
              <a:ext uri="{FF2B5EF4-FFF2-40B4-BE49-F238E27FC236}">
                <a16:creationId xmlns:a16="http://schemas.microsoft.com/office/drawing/2014/main" id="{94A71794-7611-754F-A718-F8AA5AC0E2B7}"/>
              </a:ext>
            </a:extLst>
          </p:cNvPr>
          <p:cNvSpPr/>
          <p:nvPr/>
        </p:nvSpPr>
        <p:spPr>
          <a:xfrm>
            <a:off x="3861665" y="5140614"/>
            <a:ext cx="4768414" cy="365020"/>
          </a:xfrm>
          <a:prstGeom prst="rect">
            <a:avLst/>
          </a:prstGeom>
          <a:noFill/>
          <a:ln w="2540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09585" hangingPunct="0"/>
            <a:endParaRPr lang="en-US" sz="2400" kern="0">
              <a:solidFill>
                <a:srgbClr val="000000"/>
              </a:solidFill>
              <a:latin typeface="Helvetica"/>
              <a:ea typeface="+mj-ea"/>
              <a:cs typeface="+mj-cs"/>
              <a:sym typeface="Helvetica"/>
            </a:endParaRPr>
          </a:p>
        </p:txBody>
      </p:sp>
      <p:sp>
        <p:nvSpPr>
          <p:cNvPr id="22" name="TextBox 21">
            <a:extLst>
              <a:ext uri="{FF2B5EF4-FFF2-40B4-BE49-F238E27FC236}">
                <a16:creationId xmlns:a16="http://schemas.microsoft.com/office/drawing/2014/main" id="{5973C65B-4995-F74A-9B50-C755D98D1EA7}"/>
              </a:ext>
            </a:extLst>
          </p:cNvPr>
          <p:cNvSpPr txBox="1"/>
          <p:nvPr/>
        </p:nvSpPr>
        <p:spPr>
          <a:xfrm>
            <a:off x="5535865" y="3215822"/>
            <a:ext cx="1479366" cy="369326"/>
          </a:xfrm>
          <a:prstGeom prst="rect">
            <a:avLst/>
          </a:prstGeom>
          <a:solidFill>
            <a:srgbClr val="00B0F0"/>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kern="0" dirty="0">
                <a:solidFill>
                  <a:srgbClr val="000000"/>
                </a:solidFill>
                <a:latin typeface="Helvetica"/>
                <a:ea typeface="+mj-ea"/>
                <a:cs typeface="+mj-cs"/>
                <a:sym typeface="Helvetica"/>
              </a:rPr>
              <a:t>Watson Studio</a:t>
            </a:r>
          </a:p>
        </p:txBody>
      </p:sp>
      <p:sp>
        <p:nvSpPr>
          <p:cNvPr id="23" name="TextBox 22">
            <a:extLst>
              <a:ext uri="{FF2B5EF4-FFF2-40B4-BE49-F238E27FC236}">
                <a16:creationId xmlns:a16="http://schemas.microsoft.com/office/drawing/2014/main" id="{63E7F3A7-9FFD-7849-B357-A5459E8456AD}"/>
              </a:ext>
            </a:extLst>
          </p:cNvPr>
          <p:cNvSpPr txBox="1"/>
          <p:nvPr/>
        </p:nvSpPr>
        <p:spPr>
          <a:xfrm>
            <a:off x="3959910" y="3167519"/>
            <a:ext cx="1150320" cy="861768"/>
          </a:xfrm>
          <a:prstGeom prst="rect">
            <a:avLst/>
          </a:prstGeom>
          <a:solidFill>
            <a:srgbClr val="00B0F0"/>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kern="0" dirty="0">
                <a:solidFill>
                  <a:srgbClr val="000000"/>
                </a:solidFill>
                <a:latin typeface="Helvetica"/>
                <a:ea typeface="+mj-ea"/>
                <a:cs typeface="+mj-cs"/>
                <a:sym typeface="Helvetica"/>
              </a:rPr>
              <a:t>Watson Knowledge Catalog</a:t>
            </a:r>
          </a:p>
        </p:txBody>
      </p:sp>
      <p:sp>
        <p:nvSpPr>
          <p:cNvPr id="24" name="TextBox 23">
            <a:extLst>
              <a:ext uri="{FF2B5EF4-FFF2-40B4-BE49-F238E27FC236}">
                <a16:creationId xmlns:a16="http://schemas.microsoft.com/office/drawing/2014/main" id="{6AF07EB9-6C10-814F-A85D-4F891A1A36A5}"/>
              </a:ext>
            </a:extLst>
          </p:cNvPr>
          <p:cNvSpPr txBox="1"/>
          <p:nvPr/>
        </p:nvSpPr>
        <p:spPr>
          <a:xfrm>
            <a:off x="4024635" y="4157404"/>
            <a:ext cx="1085595" cy="861768"/>
          </a:xfrm>
          <a:prstGeom prst="rect">
            <a:avLst/>
          </a:prstGeom>
          <a:solidFill>
            <a:srgbClr val="00B0F0"/>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kern="0" dirty="0">
                <a:solidFill>
                  <a:srgbClr val="000000"/>
                </a:solidFill>
                <a:latin typeface="Helvetica"/>
                <a:ea typeface="+mj-ea"/>
                <a:cs typeface="+mj-cs"/>
                <a:sym typeface="Helvetica"/>
              </a:rPr>
              <a:t>Data scientist’s sandbox</a:t>
            </a:r>
          </a:p>
        </p:txBody>
      </p:sp>
      <p:sp>
        <p:nvSpPr>
          <p:cNvPr id="25" name="TextBox 24">
            <a:extLst>
              <a:ext uri="{FF2B5EF4-FFF2-40B4-BE49-F238E27FC236}">
                <a16:creationId xmlns:a16="http://schemas.microsoft.com/office/drawing/2014/main" id="{D2F44C1A-33B3-4244-BE2D-51F12B941279}"/>
              </a:ext>
            </a:extLst>
          </p:cNvPr>
          <p:cNvSpPr txBox="1"/>
          <p:nvPr/>
        </p:nvSpPr>
        <p:spPr>
          <a:xfrm rot="16200000">
            <a:off x="2114567" y="3785654"/>
            <a:ext cx="2733593" cy="615547"/>
          </a:xfrm>
          <a:prstGeom prst="rect">
            <a:avLst/>
          </a:prstGeom>
          <a:solidFill>
            <a:srgbClr val="00B0F0"/>
          </a:solidFill>
          <a:ln w="12700" cap="flat">
            <a:solidFill>
              <a:schemeClr val="accent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kern="0" dirty="0">
                <a:solidFill>
                  <a:srgbClr val="000000"/>
                </a:solidFill>
                <a:latin typeface="Helvetica"/>
                <a:ea typeface="+mj-ea"/>
                <a:cs typeface="+mj-cs"/>
                <a:sym typeface="Helvetica"/>
              </a:rPr>
              <a:t>Data Virtualization of the Governed Data Ops layer</a:t>
            </a:r>
          </a:p>
        </p:txBody>
      </p:sp>
      <p:sp>
        <p:nvSpPr>
          <p:cNvPr id="27" name="TextBox 26">
            <a:extLst>
              <a:ext uri="{FF2B5EF4-FFF2-40B4-BE49-F238E27FC236}">
                <a16:creationId xmlns:a16="http://schemas.microsoft.com/office/drawing/2014/main" id="{9ADAF7AB-D1DF-2B40-985C-1A725F3D1440}"/>
              </a:ext>
            </a:extLst>
          </p:cNvPr>
          <p:cNvSpPr txBox="1"/>
          <p:nvPr/>
        </p:nvSpPr>
        <p:spPr>
          <a:xfrm>
            <a:off x="3959911" y="2702199"/>
            <a:ext cx="4444823" cy="369326"/>
          </a:xfrm>
          <a:prstGeom prst="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kern="0" dirty="0">
                <a:solidFill>
                  <a:srgbClr val="000000"/>
                </a:solidFill>
                <a:latin typeface="Helvetica"/>
                <a:ea typeface="+mj-ea"/>
                <a:cs typeface="+mj-cs"/>
                <a:sym typeface="Helvetica"/>
              </a:rPr>
              <a:t>Trusted AI layer</a:t>
            </a:r>
          </a:p>
        </p:txBody>
      </p:sp>
      <p:sp>
        <p:nvSpPr>
          <p:cNvPr id="28" name="Rectangle 27">
            <a:extLst>
              <a:ext uri="{FF2B5EF4-FFF2-40B4-BE49-F238E27FC236}">
                <a16:creationId xmlns:a16="http://schemas.microsoft.com/office/drawing/2014/main" id="{6D883B3F-EB5E-E542-B1A1-1A5306F662C1}"/>
              </a:ext>
            </a:extLst>
          </p:cNvPr>
          <p:cNvSpPr/>
          <p:nvPr/>
        </p:nvSpPr>
        <p:spPr>
          <a:xfrm rot="5400000">
            <a:off x="6010300" y="651809"/>
            <a:ext cx="344043" cy="4444823"/>
          </a:xfrm>
          <a:prstGeom prst="rect">
            <a:avLst/>
          </a:prstGeom>
          <a:noFill/>
          <a:ln w="3175"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09585" hangingPunct="0"/>
            <a:endParaRPr lang="en-US" sz="2400" kern="0">
              <a:solidFill>
                <a:srgbClr val="000000"/>
              </a:solidFill>
              <a:latin typeface="Helvetica"/>
              <a:ea typeface="+mj-ea"/>
              <a:cs typeface="+mj-cs"/>
              <a:sym typeface="Helvetica"/>
            </a:endParaRPr>
          </a:p>
        </p:txBody>
      </p:sp>
      <p:sp>
        <p:nvSpPr>
          <p:cNvPr id="29" name="Rectangle 28">
            <a:extLst>
              <a:ext uri="{FF2B5EF4-FFF2-40B4-BE49-F238E27FC236}">
                <a16:creationId xmlns:a16="http://schemas.microsoft.com/office/drawing/2014/main" id="{4772FA56-EA73-4B41-BF26-5B63D9A64AAD}"/>
              </a:ext>
            </a:extLst>
          </p:cNvPr>
          <p:cNvSpPr/>
          <p:nvPr/>
        </p:nvSpPr>
        <p:spPr>
          <a:xfrm>
            <a:off x="1022562" y="2712361"/>
            <a:ext cx="1414781" cy="2608178"/>
          </a:xfrm>
          <a:prstGeom prst="rect">
            <a:avLst/>
          </a:prstGeom>
          <a:noFill/>
          <a:ln w="3175"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09585" hangingPunct="0"/>
            <a:endParaRPr lang="en-US" sz="2400" kern="0">
              <a:solidFill>
                <a:srgbClr val="000000"/>
              </a:solidFill>
              <a:latin typeface="Helvetica"/>
              <a:ea typeface="+mj-ea"/>
              <a:cs typeface="+mj-cs"/>
              <a:sym typeface="Helvetica"/>
            </a:endParaRPr>
          </a:p>
        </p:txBody>
      </p:sp>
      <p:sp>
        <p:nvSpPr>
          <p:cNvPr id="30" name="Rectangle 29">
            <a:extLst>
              <a:ext uri="{FF2B5EF4-FFF2-40B4-BE49-F238E27FC236}">
                <a16:creationId xmlns:a16="http://schemas.microsoft.com/office/drawing/2014/main" id="{4D6E5F5D-83C8-E147-97B7-BCBD456EF5E1}"/>
              </a:ext>
            </a:extLst>
          </p:cNvPr>
          <p:cNvSpPr/>
          <p:nvPr/>
        </p:nvSpPr>
        <p:spPr>
          <a:xfrm>
            <a:off x="4515112" y="1665814"/>
            <a:ext cx="2848368" cy="485343"/>
          </a:xfrm>
          <a:prstGeom prst="rect">
            <a:avLst/>
          </a:prstGeom>
          <a:noFill/>
          <a:ln w="3175"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09585" hangingPunct="0"/>
            <a:endParaRPr lang="en-US" sz="2400" kern="0">
              <a:solidFill>
                <a:srgbClr val="000000"/>
              </a:solidFill>
              <a:latin typeface="Helvetica"/>
              <a:ea typeface="+mj-ea"/>
              <a:cs typeface="+mj-cs"/>
              <a:sym typeface="Helvetica"/>
            </a:endParaRPr>
          </a:p>
        </p:txBody>
      </p:sp>
      <p:sp>
        <p:nvSpPr>
          <p:cNvPr id="31" name="TextBox 30">
            <a:extLst>
              <a:ext uri="{FF2B5EF4-FFF2-40B4-BE49-F238E27FC236}">
                <a16:creationId xmlns:a16="http://schemas.microsoft.com/office/drawing/2014/main" id="{E1658E95-65B3-F142-8496-F222634AD4D5}"/>
              </a:ext>
            </a:extLst>
          </p:cNvPr>
          <p:cNvSpPr txBox="1"/>
          <p:nvPr/>
        </p:nvSpPr>
        <p:spPr>
          <a:xfrm>
            <a:off x="3879863" y="5157012"/>
            <a:ext cx="4824614" cy="369326"/>
          </a:xfrm>
          <a:prstGeom prst="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kern="0" dirty="0">
                <a:solidFill>
                  <a:srgbClr val="000000"/>
                </a:solidFill>
                <a:latin typeface="Helvetica"/>
                <a:ea typeface="+mj-ea"/>
                <a:cs typeface="+mj-cs"/>
                <a:sym typeface="Helvetica"/>
              </a:rPr>
              <a:t>Collaboration &amp; Community </a:t>
            </a:r>
          </a:p>
        </p:txBody>
      </p:sp>
      <p:cxnSp>
        <p:nvCxnSpPr>
          <p:cNvPr id="32" name="Straight Arrow Connector 31">
            <a:extLst>
              <a:ext uri="{FF2B5EF4-FFF2-40B4-BE49-F238E27FC236}">
                <a16:creationId xmlns:a16="http://schemas.microsoft.com/office/drawing/2014/main" id="{1CD55227-66F9-6E46-A714-1B42621805D3}"/>
              </a:ext>
            </a:extLst>
          </p:cNvPr>
          <p:cNvCxnSpPr>
            <a:cxnSpLocks/>
            <a:stCxn id="29" idx="3"/>
            <a:endCxn id="20" idx="1"/>
          </p:cNvCxnSpPr>
          <p:nvPr/>
        </p:nvCxnSpPr>
        <p:spPr>
          <a:xfrm>
            <a:off x="2437343" y="4016450"/>
            <a:ext cx="610657" cy="96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CFF01B7C-31B4-9B4F-ABD9-EB28D2EC72C3}"/>
              </a:ext>
            </a:extLst>
          </p:cNvPr>
          <p:cNvCxnSpPr>
            <a:cxnSpLocks/>
          </p:cNvCxnSpPr>
          <p:nvPr/>
        </p:nvCxnSpPr>
        <p:spPr>
          <a:xfrm flipV="1">
            <a:off x="5939296" y="2130417"/>
            <a:ext cx="0" cy="373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B830E582-EDC9-F34A-83A7-F42D38CC9D10}"/>
              </a:ext>
            </a:extLst>
          </p:cNvPr>
          <p:cNvSpPr txBox="1"/>
          <p:nvPr/>
        </p:nvSpPr>
        <p:spPr>
          <a:xfrm>
            <a:off x="5486400" y="3805858"/>
            <a:ext cx="1578297" cy="369326"/>
          </a:xfrm>
          <a:prstGeom prst="rect">
            <a:avLst/>
          </a:prstGeom>
          <a:solidFill>
            <a:srgbClr val="00B0F0"/>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kern="0" dirty="0">
                <a:solidFill>
                  <a:srgbClr val="000000"/>
                </a:solidFill>
                <a:latin typeface="Helvetica"/>
                <a:ea typeface="+mj-ea"/>
                <a:cs typeface="+mj-cs"/>
                <a:sym typeface="Helvetica"/>
              </a:rPr>
              <a:t>Data Refinery</a:t>
            </a:r>
          </a:p>
        </p:txBody>
      </p:sp>
      <p:sp>
        <p:nvSpPr>
          <p:cNvPr id="35" name="TextBox 34">
            <a:extLst>
              <a:ext uri="{FF2B5EF4-FFF2-40B4-BE49-F238E27FC236}">
                <a16:creationId xmlns:a16="http://schemas.microsoft.com/office/drawing/2014/main" id="{6CE80532-4615-EE4C-9F20-75412BC1439E}"/>
              </a:ext>
            </a:extLst>
          </p:cNvPr>
          <p:cNvSpPr txBox="1"/>
          <p:nvPr/>
        </p:nvSpPr>
        <p:spPr>
          <a:xfrm>
            <a:off x="6083810" y="2191587"/>
            <a:ext cx="1653152" cy="28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defTabSz="609585" hangingPunct="0"/>
            <a:r>
              <a:rPr lang="en-US" sz="1067" kern="0" dirty="0">
                <a:solidFill>
                  <a:srgbClr val="000000"/>
                </a:solidFill>
                <a:latin typeface="Helvetica"/>
                <a:ea typeface="+mj-ea"/>
                <a:cs typeface="+mj-cs"/>
                <a:sym typeface="Helvetica"/>
              </a:rPr>
              <a:t>CI/CD</a:t>
            </a:r>
          </a:p>
        </p:txBody>
      </p:sp>
      <p:sp>
        <p:nvSpPr>
          <p:cNvPr id="36" name="TextBox 35">
            <a:extLst>
              <a:ext uri="{FF2B5EF4-FFF2-40B4-BE49-F238E27FC236}">
                <a16:creationId xmlns:a16="http://schemas.microsoft.com/office/drawing/2014/main" id="{57E8D9FE-EE0F-5F4F-80BD-F3D0609ED3A6}"/>
              </a:ext>
            </a:extLst>
          </p:cNvPr>
          <p:cNvSpPr txBox="1"/>
          <p:nvPr/>
        </p:nvSpPr>
        <p:spPr>
          <a:xfrm>
            <a:off x="2471168" y="3576111"/>
            <a:ext cx="659777" cy="4515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defTabSz="609585" hangingPunct="0"/>
            <a:r>
              <a:rPr lang="en-US" sz="1067" kern="0" dirty="0">
                <a:solidFill>
                  <a:srgbClr val="000000"/>
                </a:solidFill>
                <a:latin typeface="Helvetica"/>
                <a:ea typeface="+mj-ea"/>
                <a:cs typeface="+mj-cs"/>
                <a:sym typeface="Helvetica"/>
              </a:rPr>
              <a:t>Central Access</a:t>
            </a:r>
          </a:p>
        </p:txBody>
      </p:sp>
      <p:cxnSp>
        <p:nvCxnSpPr>
          <p:cNvPr id="37" name="Straight Arrow Connector 36">
            <a:extLst>
              <a:ext uri="{FF2B5EF4-FFF2-40B4-BE49-F238E27FC236}">
                <a16:creationId xmlns:a16="http://schemas.microsoft.com/office/drawing/2014/main" id="{8B08F8B6-F6C6-794C-A3E0-8C69D051EFE6}"/>
              </a:ext>
            </a:extLst>
          </p:cNvPr>
          <p:cNvCxnSpPr>
            <a:cxnSpLocks/>
          </p:cNvCxnSpPr>
          <p:nvPr/>
        </p:nvCxnSpPr>
        <p:spPr>
          <a:xfrm flipH="1">
            <a:off x="8880171" y="3607198"/>
            <a:ext cx="10944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0B7FEF30-4685-4E43-B35C-D1AA1A171430}"/>
              </a:ext>
            </a:extLst>
          </p:cNvPr>
          <p:cNvSpPr txBox="1"/>
          <p:nvPr/>
        </p:nvSpPr>
        <p:spPr>
          <a:xfrm>
            <a:off x="9002218" y="3816989"/>
            <a:ext cx="1085595" cy="4515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defTabSz="609585" hangingPunct="0"/>
            <a:r>
              <a:rPr lang="en-US" sz="1067" kern="0" dirty="0">
                <a:solidFill>
                  <a:srgbClr val="000000"/>
                </a:solidFill>
                <a:latin typeface="Helvetica"/>
                <a:ea typeface="+mj-ea"/>
                <a:cs typeface="+mj-cs"/>
                <a:sym typeface="Helvetica"/>
              </a:rPr>
              <a:t>Collaborative Access</a:t>
            </a:r>
          </a:p>
        </p:txBody>
      </p:sp>
      <p:sp>
        <p:nvSpPr>
          <p:cNvPr id="39" name="TextBox 38">
            <a:extLst>
              <a:ext uri="{FF2B5EF4-FFF2-40B4-BE49-F238E27FC236}">
                <a16:creationId xmlns:a16="http://schemas.microsoft.com/office/drawing/2014/main" id="{7F74F678-C767-C541-8045-AC868E540AF8}"/>
              </a:ext>
            </a:extLst>
          </p:cNvPr>
          <p:cNvSpPr txBox="1"/>
          <p:nvPr/>
        </p:nvSpPr>
        <p:spPr>
          <a:xfrm>
            <a:off x="5711047" y="4414018"/>
            <a:ext cx="1150320" cy="369326"/>
          </a:xfrm>
          <a:prstGeom prst="rect">
            <a:avLst/>
          </a:prstGeom>
          <a:solidFill>
            <a:srgbClr val="00B0F0"/>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kern="0" dirty="0">
                <a:solidFill>
                  <a:srgbClr val="000000"/>
                </a:solidFill>
                <a:latin typeface="Helvetica"/>
                <a:ea typeface="+mj-ea"/>
                <a:cs typeface="+mj-cs"/>
                <a:sym typeface="Helvetica"/>
              </a:rPr>
              <a:t>Auto AI</a:t>
            </a:r>
          </a:p>
        </p:txBody>
      </p:sp>
      <p:sp>
        <p:nvSpPr>
          <p:cNvPr id="40" name="TextBox 39">
            <a:extLst>
              <a:ext uri="{FF2B5EF4-FFF2-40B4-BE49-F238E27FC236}">
                <a16:creationId xmlns:a16="http://schemas.microsoft.com/office/drawing/2014/main" id="{00C35E1B-5994-C449-B63F-D449319868F9}"/>
              </a:ext>
            </a:extLst>
          </p:cNvPr>
          <p:cNvSpPr txBox="1"/>
          <p:nvPr/>
        </p:nvSpPr>
        <p:spPr>
          <a:xfrm>
            <a:off x="7035021" y="2784112"/>
            <a:ext cx="1369714" cy="3385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400" kern="0" dirty="0">
                <a:solidFill>
                  <a:srgbClr val="000000"/>
                </a:solidFill>
                <a:latin typeface="Helvetica"/>
                <a:ea typeface="+mj-ea"/>
                <a:cs typeface="+mj-cs"/>
                <a:sym typeface="Helvetica"/>
              </a:rPr>
              <a:t>Includes WML</a:t>
            </a:r>
          </a:p>
        </p:txBody>
      </p:sp>
      <p:sp>
        <p:nvSpPr>
          <p:cNvPr id="41" name="TextBox 40">
            <a:extLst>
              <a:ext uri="{FF2B5EF4-FFF2-40B4-BE49-F238E27FC236}">
                <a16:creationId xmlns:a16="http://schemas.microsoft.com/office/drawing/2014/main" id="{D053E273-9760-8F49-B8C5-8CC25CC73FCA}"/>
              </a:ext>
            </a:extLst>
          </p:cNvPr>
          <p:cNvSpPr txBox="1"/>
          <p:nvPr/>
        </p:nvSpPr>
        <p:spPr>
          <a:xfrm>
            <a:off x="131011" y="6310278"/>
            <a:ext cx="2735481" cy="369326"/>
          </a:xfrm>
          <a:prstGeom prst="rect">
            <a:avLst/>
          </a:prstGeom>
          <a:solidFill>
            <a:srgbClr val="43F3FF"/>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kern="0" dirty="0">
                <a:solidFill>
                  <a:srgbClr val="000000"/>
                </a:solidFill>
                <a:latin typeface="Helvetica"/>
                <a:ea typeface="+mj-ea"/>
                <a:cs typeface="+mj-cs"/>
                <a:sym typeface="Helvetica"/>
              </a:rPr>
              <a:t>Premium Cartridge</a:t>
            </a:r>
          </a:p>
        </p:txBody>
      </p:sp>
      <p:sp>
        <p:nvSpPr>
          <p:cNvPr id="44" name="TextBox 43">
            <a:extLst>
              <a:ext uri="{FF2B5EF4-FFF2-40B4-BE49-F238E27FC236}">
                <a16:creationId xmlns:a16="http://schemas.microsoft.com/office/drawing/2014/main" id="{8F288BE2-E983-0349-ABC0-59A24F1FA122}"/>
              </a:ext>
            </a:extLst>
          </p:cNvPr>
          <p:cNvSpPr txBox="1"/>
          <p:nvPr/>
        </p:nvSpPr>
        <p:spPr>
          <a:xfrm>
            <a:off x="131011" y="5804875"/>
            <a:ext cx="2735481" cy="369326"/>
          </a:xfrm>
          <a:prstGeom prst="rect">
            <a:avLst/>
          </a:prstGeom>
          <a:solidFill>
            <a:srgbClr val="00B0F0"/>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kern="0" dirty="0">
                <a:solidFill>
                  <a:srgbClr val="000000"/>
                </a:solidFill>
                <a:latin typeface="Helvetica"/>
                <a:ea typeface="+mj-ea"/>
                <a:cs typeface="+mj-cs"/>
                <a:sym typeface="Helvetica"/>
              </a:rPr>
              <a:t>Base Cloud Pak For Data </a:t>
            </a:r>
          </a:p>
        </p:txBody>
      </p:sp>
      <p:sp>
        <p:nvSpPr>
          <p:cNvPr id="45" name="TextBox 44">
            <a:extLst>
              <a:ext uri="{FF2B5EF4-FFF2-40B4-BE49-F238E27FC236}">
                <a16:creationId xmlns:a16="http://schemas.microsoft.com/office/drawing/2014/main" id="{CED99F3D-93F7-8F4F-BB9E-7663A8591886}"/>
              </a:ext>
            </a:extLst>
          </p:cNvPr>
          <p:cNvSpPr txBox="1"/>
          <p:nvPr/>
        </p:nvSpPr>
        <p:spPr>
          <a:xfrm>
            <a:off x="7239286" y="3642346"/>
            <a:ext cx="1479366" cy="615547"/>
          </a:xfrm>
          <a:prstGeom prst="rect">
            <a:avLst/>
          </a:prstGeom>
          <a:solidFill>
            <a:srgbClr val="43F3FF"/>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kern="0" dirty="0">
                <a:solidFill>
                  <a:srgbClr val="000000"/>
                </a:solidFill>
                <a:latin typeface="Helvetica"/>
                <a:ea typeface="+mj-ea"/>
                <a:cs typeface="+mj-cs"/>
                <a:sym typeface="Helvetica"/>
              </a:rPr>
              <a:t>Watson Studio Premium</a:t>
            </a:r>
          </a:p>
        </p:txBody>
      </p:sp>
    </p:spTree>
    <p:extLst>
      <p:ext uri="{BB962C8B-B14F-4D97-AF65-F5344CB8AC3E}">
        <p14:creationId xmlns:p14="http://schemas.microsoft.com/office/powerpoint/2010/main" val="3435842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6C79F4D-EF91-2740-8DAD-193AA646D472}"/>
              </a:ext>
            </a:extLst>
          </p:cNvPr>
          <p:cNvSpPr/>
          <p:nvPr/>
        </p:nvSpPr>
        <p:spPr>
          <a:xfrm>
            <a:off x="8689555" y="1177222"/>
            <a:ext cx="3538023" cy="556321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38100">
            <a:solidFill>
              <a:srgbClr val="052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796118D-7882-5B41-9B7F-CF3D755621CF}"/>
              </a:ext>
            </a:extLst>
          </p:cNvPr>
          <p:cNvSpPr/>
          <p:nvPr/>
        </p:nvSpPr>
        <p:spPr>
          <a:xfrm>
            <a:off x="197922" y="1177221"/>
            <a:ext cx="8484209" cy="556321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38100">
            <a:solidFill>
              <a:srgbClr val="052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194816" y="52837"/>
            <a:ext cx="11925552"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lvl="0" defTabSz="609585" hangingPunct="0">
              <a:defRPr/>
            </a:pPr>
            <a:r>
              <a:rPr lang="en-US" sz="2667" kern="0" dirty="0">
                <a:solidFill>
                  <a:srgbClr val="000000"/>
                </a:solidFill>
                <a:latin typeface="IBM Plex Sans" panose="020B0503050203000203" pitchFamily="34" charset="0"/>
                <a:ea typeface="+mj-ea"/>
                <a:cs typeface="+mj-cs"/>
                <a:sym typeface="Helvetica"/>
              </a:rPr>
              <a:t>Engagement Scope for  Automate AI</a:t>
            </a:r>
            <a:endPar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j-ea"/>
              <a:cs typeface="+mj-cs"/>
              <a:sym typeface="Helvetica"/>
            </a:endParaRPr>
          </a:p>
        </p:txBody>
      </p:sp>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3"/>
          <a:stretch>
            <a:fillRect/>
          </a:stretch>
        </p:blipFill>
        <p:spPr>
          <a:xfrm>
            <a:off x="11079678" y="17569"/>
            <a:ext cx="914399" cy="1043490"/>
          </a:xfrm>
          <a:prstGeom prst="rect">
            <a:avLst/>
          </a:prstGeom>
          <a:effectLst/>
        </p:spPr>
      </p:pic>
      <p:sp>
        <p:nvSpPr>
          <p:cNvPr id="3" name="TextBox 2">
            <a:extLst>
              <a:ext uri="{FF2B5EF4-FFF2-40B4-BE49-F238E27FC236}">
                <a16:creationId xmlns:a16="http://schemas.microsoft.com/office/drawing/2014/main" id="{82A16F6C-9072-0045-96C3-9A5B7EF5BF05}"/>
              </a:ext>
            </a:extLst>
          </p:cNvPr>
          <p:cNvSpPr txBox="1"/>
          <p:nvPr/>
        </p:nvSpPr>
        <p:spPr>
          <a:xfrm rot="20125103">
            <a:off x="2500112" y="5757345"/>
            <a:ext cx="1400576" cy="584775"/>
          </a:xfrm>
          <a:prstGeom prst="rect">
            <a:avLst/>
          </a:prstGeom>
          <a:noFill/>
          <a:ln>
            <a:solidFill>
              <a:schemeClr val="accent1">
                <a:lumMod val="75000"/>
              </a:schemeClr>
            </a:solidFill>
          </a:ln>
        </p:spPr>
        <p:txBody>
          <a:bodyPr wrap="none" rtlCol="0">
            <a:spAutoFit/>
          </a:bodyPr>
          <a:lstStyle/>
          <a:p>
            <a:r>
              <a:rPr lang="en-US" sz="3200" b="1" dirty="0">
                <a:solidFill>
                  <a:srgbClr val="005EFF"/>
                </a:solidFill>
              </a:rPr>
              <a:t>Initiate</a:t>
            </a:r>
          </a:p>
        </p:txBody>
      </p:sp>
      <p:sp>
        <p:nvSpPr>
          <p:cNvPr id="20" name="TextBox 19">
            <a:extLst>
              <a:ext uri="{FF2B5EF4-FFF2-40B4-BE49-F238E27FC236}">
                <a16:creationId xmlns:a16="http://schemas.microsoft.com/office/drawing/2014/main" id="{FD082B01-29B3-9941-8D67-714905F4DA0F}"/>
              </a:ext>
            </a:extLst>
          </p:cNvPr>
          <p:cNvSpPr txBox="1"/>
          <p:nvPr/>
        </p:nvSpPr>
        <p:spPr>
          <a:xfrm rot="20125103">
            <a:off x="9704090" y="5667042"/>
            <a:ext cx="2523640" cy="584775"/>
          </a:xfrm>
          <a:prstGeom prst="rect">
            <a:avLst/>
          </a:prstGeom>
          <a:noFill/>
          <a:ln>
            <a:solidFill>
              <a:schemeClr val="accent1">
                <a:lumMod val="75000"/>
              </a:schemeClr>
            </a:solidFill>
          </a:ln>
        </p:spPr>
        <p:txBody>
          <a:bodyPr wrap="none" rtlCol="0">
            <a:spAutoFit/>
          </a:bodyPr>
          <a:lstStyle/>
          <a:p>
            <a:r>
              <a:rPr lang="en-US" sz="3200" b="1" dirty="0">
                <a:solidFill>
                  <a:srgbClr val="005EFF"/>
                </a:solidFill>
              </a:rPr>
              <a:t>Productionize</a:t>
            </a:r>
          </a:p>
        </p:txBody>
      </p:sp>
      <p:sp>
        <p:nvSpPr>
          <p:cNvPr id="21" name="Chevron">
            <a:extLst>
              <a:ext uri="{FF2B5EF4-FFF2-40B4-BE49-F238E27FC236}">
                <a16:creationId xmlns:a16="http://schemas.microsoft.com/office/drawing/2014/main" id="{72DDF3A6-FF80-864E-AB72-702B5DD42253}"/>
              </a:ext>
            </a:extLst>
          </p:cNvPr>
          <p:cNvSpPr/>
          <p:nvPr/>
        </p:nvSpPr>
        <p:spPr>
          <a:xfrm>
            <a:off x="2874168" y="1348894"/>
            <a:ext cx="1503356" cy="1043490"/>
          </a:xfrm>
          <a:prstGeom prst="chevron">
            <a:avLst>
              <a:gd name="adj" fmla="val 16143"/>
            </a:avLst>
          </a:prstGeom>
          <a:solidFill>
            <a:srgbClr val="0064FF"/>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kern="0" dirty="0">
                <a:solidFill>
                  <a:srgbClr val="FFFFFF"/>
                </a:solidFill>
                <a:latin typeface="Calibri Light" panose="020F0302020204030204" pitchFamily="34" charset="0"/>
                <a:ea typeface="Helvetica Neue Medium" charset="0"/>
                <a:cs typeface="Calibri Light" panose="020F0302020204030204" pitchFamily="34" charset="0"/>
                <a:sym typeface="IBM Plex Sans"/>
              </a:rPr>
              <a:t>Understand and refine the data for use</a:t>
            </a:r>
          </a:p>
        </p:txBody>
      </p:sp>
      <p:sp>
        <p:nvSpPr>
          <p:cNvPr id="28" name="Chevron">
            <a:extLst>
              <a:ext uri="{FF2B5EF4-FFF2-40B4-BE49-F238E27FC236}">
                <a16:creationId xmlns:a16="http://schemas.microsoft.com/office/drawing/2014/main" id="{38BF5350-B45E-7743-8159-8319BDE4E023}"/>
              </a:ext>
            </a:extLst>
          </p:cNvPr>
          <p:cNvSpPr/>
          <p:nvPr/>
        </p:nvSpPr>
        <p:spPr>
          <a:xfrm>
            <a:off x="4163401" y="1349365"/>
            <a:ext cx="1698556" cy="1043490"/>
          </a:xfrm>
          <a:prstGeom prst="chevron">
            <a:avLst>
              <a:gd name="adj" fmla="val 16143"/>
            </a:avLst>
          </a:prstGeom>
          <a:solidFill>
            <a:srgbClr val="69A6FF">
              <a:lumMod val="75000"/>
            </a:srgbClr>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kern="0" dirty="0">
                <a:solidFill>
                  <a:srgbClr val="FFFFFF"/>
                </a:solidFill>
                <a:latin typeface="Calibri Light" panose="020F0302020204030204" pitchFamily="34" charset="0"/>
                <a:ea typeface="Helvetica Neue Medium" charset="0"/>
                <a:cs typeface="Calibri Light" panose="020F0302020204030204" pitchFamily="34" charset="0"/>
                <a:sym typeface="IBM Plex Sans"/>
              </a:rPr>
              <a:t>Prioritize the analytic approach to be used</a:t>
            </a:r>
          </a:p>
        </p:txBody>
      </p:sp>
      <p:sp>
        <p:nvSpPr>
          <p:cNvPr id="29" name="Chevron">
            <a:extLst>
              <a:ext uri="{FF2B5EF4-FFF2-40B4-BE49-F238E27FC236}">
                <a16:creationId xmlns:a16="http://schemas.microsoft.com/office/drawing/2014/main" id="{C80C13E9-DB8C-1644-A27E-651C1F07CDE5}"/>
              </a:ext>
            </a:extLst>
          </p:cNvPr>
          <p:cNvSpPr/>
          <p:nvPr/>
        </p:nvSpPr>
        <p:spPr>
          <a:xfrm>
            <a:off x="5620855" y="1349365"/>
            <a:ext cx="1452111" cy="1043490"/>
          </a:xfrm>
          <a:prstGeom prst="chevron">
            <a:avLst>
              <a:gd name="adj" fmla="val 16143"/>
            </a:avLst>
          </a:prstGeom>
          <a:solidFill>
            <a:srgbClr val="003BC9">
              <a:lumMod val="60000"/>
              <a:lumOff val="40000"/>
            </a:srgbClr>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b="1" kern="0" dirty="0">
                <a:solidFill>
                  <a:srgbClr val="FFFFFF"/>
                </a:solidFill>
                <a:latin typeface="+mj-lt"/>
                <a:ea typeface="Helvetica Neue Medium" charset="0"/>
                <a:cs typeface="Helvetica Neue Medium" charset="0"/>
                <a:sym typeface="IBM Plex Sans"/>
              </a:rPr>
              <a:t>Build an analytic solution </a:t>
            </a:r>
          </a:p>
        </p:txBody>
      </p:sp>
      <p:sp>
        <p:nvSpPr>
          <p:cNvPr id="30" name="Chevron">
            <a:extLst>
              <a:ext uri="{FF2B5EF4-FFF2-40B4-BE49-F238E27FC236}">
                <a16:creationId xmlns:a16="http://schemas.microsoft.com/office/drawing/2014/main" id="{F0365276-7E88-5346-8698-A80754D89EB0}"/>
              </a:ext>
            </a:extLst>
          </p:cNvPr>
          <p:cNvSpPr/>
          <p:nvPr/>
        </p:nvSpPr>
        <p:spPr>
          <a:xfrm>
            <a:off x="6892670" y="1348894"/>
            <a:ext cx="1823600" cy="1043490"/>
          </a:xfrm>
          <a:prstGeom prst="chevron">
            <a:avLst>
              <a:gd name="adj" fmla="val 16143"/>
            </a:avLst>
          </a:prstGeom>
          <a:solidFill>
            <a:srgbClr val="0064FF">
              <a:lumMod val="60000"/>
              <a:lumOff val="40000"/>
            </a:srgbClr>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b="1" kern="0" dirty="0">
                <a:solidFill>
                  <a:srgbClr val="FFFFFF"/>
                </a:solidFill>
                <a:latin typeface="+mj-lt"/>
                <a:ea typeface="Helvetica Neue Medium" charset="0"/>
                <a:cs typeface="Helvetica Neue Medium" charset="0"/>
                <a:sym typeface="IBM Plex Sans"/>
              </a:rPr>
              <a:t>Measure the effectiveness against the defined metrics of success</a:t>
            </a:r>
          </a:p>
        </p:txBody>
      </p:sp>
      <p:sp>
        <p:nvSpPr>
          <p:cNvPr id="31" name="Chevron">
            <a:extLst>
              <a:ext uri="{FF2B5EF4-FFF2-40B4-BE49-F238E27FC236}">
                <a16:creationId xmlns:a16="http://schemas.microsoft.com/office/drawing/2014/main" id="{3226B410-ADC5-2B49-90F1-83AA21849704}"/>
              </a:ext>
            </a:extLst>
          </p:cNvPr>
          <p:cNvSpPr/>
          <p:nvPr/>
        </p:nvSpPr>
        <p:spPr>
          <a:xfrm>
            <a:off x="1525679" y="1348895"/>
            <a:ext cx="1581809" cy="1043490"/>
          </a:xfrm>
          <a:prstGeom prst="chevron">
            <a:avLst>
              <a:gd name="adj" fmla="val 16143"/>
            </a:avLst>
          </a:prstGeom>
          <a:solidFill>
            <a:srgbClr val="003BC9"/>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kern="0" dirty="0">
                <a:solidFill>
                  <a:srgbClr val="FFFFFF"/>
                </a:solidFill>
                <a:latin typeface="Calibri Light" panose="020F0302020204030204" pitchFamily="34" charset="0"/>
                <a:ea typeface="Helvetica Neue Medium" charset="0"/>
                <a:cs typeface="Calibri Light" panose="020F0302020204030204" pitchFamily="34" charset="0"/>
                <a:sym typeface="IBM Plex Sans"/>
              </a:rPr>
              <a:t>From the intelligent data catalog select the data</a:t>
            </a:r>
          </a:p>
        </p:txBody>
      </p:sp>
      <p:sp>
        <p:nvSpPr>
          <p:cNvPr id="32" name="Shape">
            <a:extLst>
              <a:ext uri="{FF2B5EF4-FFF2-40B4-BE49-F238E27FC236}">
                <a16:creationId xmlns:a16="http://schemas.microsoft.com/office/drawing/2014/main" id="{93D7054B-9E1D-D541-B49C-FA64063C36E5}"/>
              </a:ext>
            </a:extLst>
          </p:cNvPr>
          <p:cNvSpPr/>
          <p:nvPr/>
        </p:nvSpPr>
        <p:spPr>
          <a:xfrm>
            <a:off x="232060" y="1348894"/>
            <a:ext cx="1503355" cy="1043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98" y="0"/>
                </a:lnTo>
                <a:lnTo>
                  <a:pt x="21600" y="10800"/>
                </a:lnTo>
                <a:lnTo>
                  <a:pt x="19398" y="21600"/>
                </a:lnTo>
                <a:lnTo>
                  <a:pt x="0" y="21600"/>
                </a:lnTo>
                <a:close/>
              </a:path>
            </a:pathLst>
          </a:custGeom>
          <a:solidFill>
            <a:srgbClr val="1C3449"/>
          </a:solidFill>
          <a:ln w="12700" cap="flat">
            <a:noFill/>
            <a:miter lim="400000"/>
          </a:ln>
          <a:effectLst/>
        </p:spPr>
        <p:txBody>
          <a:bodyPr wrap="square" lIns="121920" tIns="0" rIns="0" bIns="0" numCol="1" anchor="ctr">
            <a:noAutofit/>
          </a:bodyPr>
          <a:lstStyle/>
          <a:p>
            <a:pPr marL="82547" defTabSz="914354">
              <a:lnSpc>
                <a:spcPct val="90000"/>
              </a:lnSpc>
              <a:defRPr sz="800">
                <a:solidFill>
                  <a:srgbClr val="FFFFFF"/>
                </a:solidFill>
                <a:latin typeface="IBM Plex Sans"/>
                <a:ea typeface="IBM Plex Sans"/>
                <a:cs typeface="IBM Plex Sans"/>
                <a:sym typeface="IBM Plex Sans"/>
              </a:defRPr>
            </a:pPr>
            <a:r>
              <a:rPr lang="en-US" sz="1600" b="1" kern="0" dirty="0">
                <a:solidFill>
                  <a:srgbClr val="FFFFFF"/>
                </a:solidFill>
                <a:latin typeface="+mj-lt"/>
                <a:ea typeface="Helvetica Neue Medium" charset="0"/>
                <a:cs typeface="Helvetica Neue Medium" charset="0"/>
                <a:sym typeface="IBM Plex Sans"/>
              </a:rPr>
              <a:t>Refine the Business  problem to be solved</a:t>
            </a:r>
          </a:p>
        </p:txBody>
      </p:sp>
      <p:sp>
        <p:nvSpPr>
          <p:cNvPr id="33" name="Chevron">
            <a:extLst>
              <a:ext uri="{FF2B5EF4-FFF2-40B4-BE49-F238E27FC236}">
                <a16:creationId xmlns:a16="http://schemas.microsoft.com/office/drawing/2014/main" id="{CE1134FD-638A-8A4A-8514-A772B93BDA2D}"/>
              </a:ext>
            </a:extLst>
          </p:cNvPr>
          <p:cNvSpPr/>
          <p:nvPr/>
        </p:nvSpPr>
        <p:spPr>
          <a:xfrm>
            <a:off x="8682131" y="1336605"/>
            <a:ext cx="1866125" cy="1043490"/>
          </a:xfrm>
          <a:prstGeom prst="chevron">
            <a:avLst>
              <a:gd name="adj" fmla="val 16143"/>
            </a:avLst>
          </a:prstGeom>
          <a:solidFill>
            <a:srgbClr val="003BC9">
              <a:lumMod val="60000"/>
              <a:lumOff val="40000"/>
            </a:srgbClr>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b="1" kern="0" dirty="0">
                <a:solidFill>
                  <a:srgbClr val="FFFFFF"/>
                </a:solidFill>
                <a:latin typeface="+mj-lt"/>
                <a:ea typeface="Helvetica Neue Medium" charset="0"/>
                <a:cs typeface="Helvetica Neue Medium" charset="0"/>
                <a:sym typeface="IBM Plex Sans"/>
              </a:rPr>
              <a:t>Build an analytic solution </a:t>
            </a:r>
          </a:p>
        </p:txBody>
      </p:sp>
      <p:sp>
        <p:nvSpPr>
          <p:cNvPr id="34" name="Chevron">
            <a:extLst>
              <a:ext uri="{FF2B5EF4-FFF2-40B4-BE49-F238E27FC236}">
                <a16:creationId xmlns:a16="http://schemas.microsoft.com/office/drawing/2014/main" id="{967195AE-4133-8C42-ADB9-77BA45C8B999}"/>
              </a:ext>
            </a:extLst>
          </p:cNvPr>
          <p:cNvSpPr/>
          <p:nvPr/>
        </p:nvSpPr>
        <p:spPr>
          <a:xfrm>
            <a:off x="10391650" y="1336605"/>
            <a:ext cx="1839639" cy="1043490"/>
          </a:xfrm>
          <a:prstGeom prst="chevron">
            <a:avLst>
              <a:gd name="adj" fmla="val 16143"/>
            </a:avLst>
          </a:prstGeom>
          <a:solidFill>
            <a:srgbClr val="0064FF">
              <a:lumMod val="60000"/>
              <a:lumOff val="40000"/>
            </a:srgbClr>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b="1" kern="0" dirty="0">
                <a:solidFill>
                  <a:srgbClr val="FFFFFF"/>
                </a:solidFill>
                <a:latin typeface="+mj-lt"/>
                <a:ea typeface="Helvetica Neue Medium" charset="0"/>
                <a:cs typeface="Helvetica Neue Medium" charset="0"/>
                <a:sym typeface="IBM Plex Sans"/>
              </a:rPr>
              <a:t>Measure the effectiveness against the defined metrics of success</a:t>
            </a:r>
          </a:p>
        </p:txBody>
      </p:sp>
      <p:sp>
        <p:nvSpPr>
          <p:cNvPr id="35" name="A Watson Teacher  can manage all data and models needed for training any Watson service from the same place.">
            <a:extLst>
              <a:ext uri="{FF2B5EF4-FFF2-40B4-BE49-F238E27FC236}">
                <a16:creationId xmlns:a16="http://schemas.microsoft.com/office/drawing/2014/main" id="{F23C4033-AFAE-6B4E-9548-7735F40F8EE4}"/>
              </a:ext>
            </a:extLst>
          </p:cNvPr>
          <p:cNvSpPr/>
          <p:nvPr/>
        </p:nvSpPr>
        <p:spPr>
          <a:xfrm>
            <a:off x="232060" y="2491748"/>
            <a:ext cx="1312188" cy="29752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Based on a key goal of the business define the measurements of success, key stakeholders and data sources to be used</a:t>
            </a:r>
            <a:endParaRPr sz="1600" dirty="0">
              <a:solidFill>
                <a:srgbClr val="000000"/>
              </a:solidFill>
              <a:ea typeface="IBM Plex Sans"/>
              <a:cs typeface="IBM Plex Sans"/>
              <a:sym typeface="IBM Plex Sans"/>
            </a:endParaRPr>
          </a:p>
        </p:txBody>
      </p:sp>
      <p:sp>
        <p:nvSpPr>
          <p:cNvPr id="36" name="A Watson Teacher  can identify the data needed to train Watson to understand my domain.">
            <a:extLst>
              <a:ext uri="{FF2B5EF4-FFF2-40B4-BE49-F238E27FC236}">
                <a16:creationId xmlns:a16="http://schemas.microsoft.com/office/drawing/2014/main" id="{7D107CE1-AE83-6748-B5CE-6A2F6960E6FA}"/>
              </a:ext>
            </a:extLst>
          </p:cNvPr>
          <p:cNvSpPr/>
          <p:nvPr/>
        </p:nvSpPr>
        <p:spPr>
          <a:xfrm>
            <a:off x="1551672" y="2488542"/>
            <a:ext cx="1382260" cy="27782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Understand and use the AI tooling to drive data selection</a:t>
            </a:r>
            <a:endParaRPr sz="1600" b="1" dirty="0">
              <a:solidFill>
                <a:srgbClr val="000000"/>
              </a:solidFill>
              <a:ea typeface="IBM Plex Sans"/>
              <a:cs typeface="IBM Plex Sans"/>
              <a:sym typeface="IBM Plex Sans"/>
            </a:endParaRPr>
          </a:p>
        </p:txBody>
      </p:sp>
      <p:sp>
        <p:nvSpPr>
          <p:cNvPr id="37" name="A Watson Teacher can quickly create a client ready model of Watson VR in any domain in less than a day worth of work.">
            <a:extLst>
              <a:ext uri="{FF2B5EF4-FFF2-40B4-BE49-F238E27FC236}">
                <a16:creationId xmlns:a16="http://schemas.microsoft.com/office/drawing/2014/main" id="{3BF389CF-87F5-7E4D-B309-8D00BDD58BE5}"/>
              </a:ext>
            </a:extLst>
          </p:cNvPr>
          <p:cNvSpPr/>
          <p:nvPr/>
        </p:nvSpPr>
        <p:spPr>
          <a:xfrm>
            <a:off x="2825229" y="2488541"/>
            <a:ext cx="1312189" cy="39375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Using the data refinery tools transform the data for analytic use.</a:t>
            </a:r>
          </a:p>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Use techniques to create training and test data</a:t>
            </a:r>
            <a:endParaRPr sz="1600" dirty="0">
              <a:solidFill>
                <a:srgbClr val="000000"/>
              </a:solidFill>
              <a:ea typeface="IBM Plex Sans"/>
              <a:cs typeface="IBM Plex Sans"/>
              <a:sym typeface="IBM Plex Sans"/>
            </a:endParaRPr>
          </a:p>
        </p:txBody>
      </p:sp>
      <p:sp>
        <p:nvSpPr>
          <p:cNvPr id="38" name="As a Watson Teacher I can know how my work impacts Watson’s understanding of my domain, and I can communicate the outcome with my team in one click.">
            <a:extLst>
              <a:ext uri="{FF2B5EF4-FFF2-40B4-BE49-F238E27FC236}">
                <a16:creationId xmlns:a16="http://schemas.microsoft.com/office/drawing/2014/main" id="{B9416F3F-64F4-FC4C-82BB-F976B26CD160}"/>
              </a:ext>
            </a:extLst>
          </p:cNvPr>
          <p:cNvSpPr/>
          <p:nvPr/>
        </p:nvSpPr>
        <p:spPr>
          <a:xfrm>
            <a:off x="5561239" y="2512770"/>
            <a:ext cx="1331431" cy="253705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Build an analytic model</a:t>
            </a:r>
          </a:p>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Train the model</a:t>
            </a:r>
          </a:p>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Test against a blind dataset</a:t>
            </a:r>
          </a:p>
          <a:p>
            <a:pPr defTabSz="609570">
              <a:defRPr sz="800">
                <a:latin typeface="IBM Plex Sans"/>
                <a:ea typeface="IBM Plex Sans"/>
                <a:cs typeface="IBM Plex Sans"/>
                <a:sym typeface="IBM Plex Sans"/>
              </a:defRPr>
            </a:pPr>
            <a:endParaRPr lang="en-US" sz="16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endParaRPr lang="en-US" sz="1600" dirty="0">
              <a:solidFill>
                <a:srgbClr val="000000"/>
              </a:solidFill>
              <a:ea typeface="IBM Plex Sans"/>
              <a:cs typeface="IBM Plex Sans"/>
              <a:sym typeface="IBM Plex Sans"/>
            </a:endParaRPr>
          </a:p>
        </p:txBody>
      </p:sp>
      <p:sp>
        <p:nvSpPr>
          <p:cNvPr id="39" name="As a Performance Manager I can know how my work impacts Watson and communicate the outcome with my team in one click.">
            <a:extLst>
              <a:ext uri="{FF2B5EF4-FFF2-40B4-BE49-F238E27FC236}">
                <a16:creationId xmlns:a16="http://schemas.microsoft.com/office/drawing/2014/main" id="{5D654C80-BEC4-A544-9BE8-165E5453AE38}"/>
              </a:ext>
            </a:extLst>
          </p:cNvPr>
          <p:cNvSpPr/>
          <p:nvPr/>
        </p:nvSpPr>
        <p:spPr>
          <a:xfrm>
            <a:off x="6845138" y="2529748"/>
            <a:ext cx="1678376" cy="328941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Validate the effectiveness of the analytic model</a:t>
            </a:r>
            <a:endParaRPr sz="1600" dirty="0">
              <a:solidFill>
                <a:srgbClr val="000000"/>
              </a:solidFill>
              <a:ea typeface="IBM Plex Sans"/>
              <a:cs typeface="IBM Plex Sans"/>
              <a:sym typeface="IBM Plex Sans"/>
            </a:endParaRPr>
          </a:p>
        </p:txBody>
      </p:sp>
      <p:sp>
        <p:nvSpPr>
          <p:cNvPr id="40" name="A Watson Teacher  can manage all data and models needed for training any Watson service from the same place.">
            <a:extLst>
              <a:ext uri="{FF2B5EF4-FFF2-40B4-BE49-F238E27FC236}">
                <a16:creationId xmlns:a16="http://schemas.microsoft.com/office/drawing/2014/main" id="{265BABA7-9621-144B-8D75-2B4A9513A94C}"/>
              </a:ext>
            </a:extLst>
          </p:cNvPr>
          <p:cNvSpPr/>
          <p:nvPr/>
        </p:nvSpPr>
        <p:spPr>
          <a:xfrm>
            <a:off x="4137418" y="2513241"/>
            <a:ext cx="1483437" cy="37862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Based on the key stakeholder persona identified decide whether to use:</a:t>
            </a:r>
          </a:p>
          <a:p>
            <a:pPr marL="285750" indent="-285750" defTabSz="609570">
              <a:buFontTx/>
              <a:buChar char="-"/>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traditional data science</a:t>
            </a:r>
          </a:p>
          <a:p>
            <a:pPr marL="285750" indent="-285750" defTabSz="609570">
              <a:buFontTx/>
              <a:buChar char="-"/>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canvas / drag and drop</a:t>
            </a:r>
          </a:p>
          <a:p>
            <a:pPr marL="285750" indent="-285750" defTabSz="609570">
              <a:buFontTx/>
              <a:buChar char="-"/>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click approach</a:t>
            </a:r>
          </a:p>
          <a:p>
            <a:pPr marL="285750" indent="-285750" defTabSz="609570">
              <a:buFontTx/>
              <a:buChar char="-"/>
              <a:defRPr sz="800">
                <a:latin typeface="IBM Plex Sans"/>
                <a:ea typeface="IBM Plex Sans"/>
                <a:cs typeface="IBM Plex Sans"/>
                <a:sym typeface="IBM Plex Sans"/>
              </a:defRPr>
            </a:pPr>
            <a:endParaRPr sz="1600" dirty="0">
              <a:solidFill>
                <a:srgbClr val="000000"/>
              </a:solidFill>
              <a:ea typeface="IBM Plex Sans"/>
              <a:cs typeface="IBM Plex Sans"/>
              <a:sym typeface="IBM Plex Sans"/>
            </a:endParaRPr>
          </a:p>
        </p:txBody>
      </p:sp>
      <p:sp>
        <p:nvSpPr>
          <p:cNvPr id="41" name="As a Watson Teacher I can know how my work impacts Watson’s understanding of my domain, and I can communicate the outcome with my team in one click.">
            <a:extLst>
              <a:ext uri="{FF2B5EF4-FFF2-40B4-BE49-F238E27FC236}">
                <a16:creationId xmlns:a16="http://schemas.microsoft.com/office/drawing/2014/main" id="{BF690F8F-3BF3-2348-91CE-1E5A96C720C2}"/>
              </a:ext>
            </a:extLst>
          </p:cNvPr>
          <p:cNvSpPr/>
          <p:nvPr/>
        </p:nvSpPr>
        <p:spPr>
          <a:xfrm>
            <a:off x="8820350" y="2496258"/>
            <a:ext cx="1563876" cy="253705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Build an analytic model</a:t>
            </a:r>
          </a:p>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Train the model</a:t>
            </a:r>
          </a:p>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Test against a blind dataset</a:t>
            </a:r>
          </a:p>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Using the other techniques and / or harden the one developed in Initiate</a:t>
            </a:r>
          </a:p>
          <a:p>
            <a:pPr defTabSz="609570">
              <a:defRPr sz="800">
                <a:latin typeface="IBM Plex Sans"/>
                <a:ea typeface="IBM Plex Sans"/>
                <a:cs typeface="IBM Plex Sans"/>
                <a:sym typeface="IBM Plex Sans"/>
              </a:defRPr>
            </a:pPr>
            <a:endParaRPr lang="en-US" sz="1600" dirty="0">
              <a:solidFill>
                <a:srgbClr val="000000"/>
              </a:solidFill>
              <a:ea typeface="IBM Plex Sans"/>
              <a:cs typeface="IBM Plex Sans"/>
              <a:sym typeface="IBM Plex Sans"/>
            </a:endParaRPr>
          </a:p>
        </p:txBody>
      </p:sp>
      <p:sp>
        <p:nvSpPr>
          <p:cNvPr id="42" name="As a Performance Manager I can know how my work impacts Watson and communicate the outcome with my team in one click.">
            <a:extLst>
              <a:ext uri="{FF2B5EF4-FFF2-40B4-BE49-F238E27FC236}">
                <a16:creationId xmlns:a16="http://schemas.microsoft.com/office/drawing/2014/main" id="{F46B8387-90E4-C943-ADF5-1862A7A1738A}"/>
              </a:ext>
            </a:extLst>
          </p:cNvPr>
          <p:cNvSpPr/>
          <p:nvPr/>
        </p:nvSpPr>
        <p:spPr>
          <a:xfrm>
            <a:off x="10391650" y="2575096"/>
            <a:ext cx="1678376" cy="328941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Validate the effectiveness of the analytic model</a:t>
            </a:r>
            <a:endParaRPr sz="1600" dirty="0">
              <a:solidFill>
                <a:srgbClr val="000000"/>
              </a:solidFill>
              <a:ea typeface="IBM Plex Sans"/>
              <a:cs typeface="IBM Plex Sans"/>
              <a:sym typeface="IBM Plex Sans"/>
            </a:endParaRPr>
          </a:p>
        </p:txBody>
      </p:sp>
    </p:spTree>
    <p:extLst>
      <p:ext uri="{BB962C8B-B14F-4D97-AF65-F5344CB8AC3E}">
        <p14:creationId xmlns:p14="http://schemas.microsoft.com/office/powerpoint/2010/main" val="218292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3"/>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7C0BAA3-BBDA-6E4E-9003-1B66C9E6561D}"/>
              </a:ext>
            </a:extLst>
          </p:cNvPr>
          <p:cNvSpPr txBox="1"/>
          <p:nvPr/>
        </p:nvSpPr>
        <p:spPr>
          <a:xfrm>
            <a:off x="349623" y="1393463"/>
            <a:ext cx="10972799" cy="1651665"/>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133" b="1"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Services Package Overview</a:t>
            </a:r>
          </a:p>
          <a:p>
            <a:pPr lvl="0" defTabSz="609585" hangingPunct="0"/>
            <a:r>
              <a:rPr lang="en-US" kern="0" dirty="0">
                <a:solidFill>
                  <a:srgbClr val="000000"/>
                </a:solidFill>
                <a:latin typeface="IBM Plex Sans" panose="020B0503050203000203" pitchFamily="34" charset="0"/>
                <a:ea typeface="Helvetica Neue"/>
                <a:cs typeface="Helvetica Neue"/>
                <a:sym typeface="Helvetica"/>
              </a:rPr>
              <a:t>Work with customer to identify an analytic MVP focused on a business priority, including the supporting data sources. Provision an environment using customer provided infrastructure and help onboard initial users, data sources and establish the common understanding of the analytic workflows.</a:t>
            </a:r>
          </a:p>
          <a:p>
            <a:pPr defTabSz="609585" hangingPunct="0"/>
            <a:endParaRPr kumimoji="0" lang="en-US" sz="24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endParaRPr>
          </a:p>
        </p:txBody>
      </p:sp>
      <p:sp>
        <p:nvSpPr>
          <p:cNvPr id="15" name="TextBox 14">
            <a:extLst>
              <a:ext uri="{FF2B5EF4-FFF2-40B4-BE49-F238E27FC236}">
                <a16:creationId xmlns:a16="http://schemas.microsoft.com/office/drawing/2014/main" id="{2FD7362B-9BA5-F54C-8075-BB7A1EDFD3AA}"/>
              </a:ext>
            </a:extLst>
          </p:cNvPr>
          <p:cNvSpPr txBox="1"/>
          <p:nvPr/>
        </p:nvSpPr>
        <p:spPr>
          <a:xfrm>
            <a:off x="349622" y="896011"/>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Scope of Initiate phase – Automate AI Pattern </a:t>
            </a:r>
          </a:p>
        </p:txBody>
      </p:sp>
      <p:sp>
        <p:nvSpPr>
          <p:cNvPr id="16" name="TextBox 15">
            <a:extLst>
              <a:ext uri="{FF2B5EF4-FFF2-40B4-BE49-F238E27FC236}">
                <a16:creationId xmlns:a16="http://schemas.microsoft.com/office/drawing/2014/main" id="{14E6E907-B116-AE44-B115-8F759A34BF6F}"/>
              </a:ext>
            </a:extLst>
          </p:cNvPr>
          <p:cNvSpPr txBox="1"/>
          <p:nvPr/>
        </p:nvSpPr>
        <p:spPr>
          <a:xfrm>
            <a:off x="349622" y="2676124"/>
            <a:ext cx="5657708" cy="2026254"/>
          </a:xfrm>
          <a:prstGeom prst="rect">
            <a:avLst/>
          </a:prstGeom>
          <a:noFill/>
          <a:ln w="12700" cap="flat">
            <a:solidFill>
              <a:srgbClr val="323232"/>
            </a:solid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Business Value</a:t>
            </a:r>
          </a:p>
          <a:p>
            <a:pPr marL="380990" lvl="0" indent="-380990" defTabSz="609585" hangingPunct="0">
              <a:buFont typeface="Arial" panose="020B0604020202020204" pitchFamily="34" charset="0"/>
              <a:buChar char="•"/>
            </a:pPr>
            <a:r>
              <a:rPr lang="en-US" sz="1500" kern="0" dirty="0">
                <a:solidFill>
                  <a:srgbClr val="000000"/>
                </a:solidFill>
                <a:latin typeface="IBM Plex Sans" panose="020B0503050203000203" pitchFamily="34" charset="0"/>
                <a:ea typeface="Helvetica Neue"/>
                <a:cs typeface="Helvetica Neue"/>
                <a:sym typeface="Helvetica"/>
              </a:rPr>
              <a:t>Start on the right foot with discovery workshop to outline deployment approach and workflows </a:t>
            </a:r>
          </a:p>
          <a:p>
            <a:pPr marL="380990" lvl="0" indent="-380990" defTabSz="609585" hangingPunct="0">
              <a:buFont typeface="Arial" panose="020B0604020202020204" pitchFamily="34" charset="0"/>
              <a:buChar char="•"/>
            </a:pPr>
            <a:r>
              <a:rPr lang="en-US" sz="1500" kern="0" dirty="0">
                <a:solidFill>
                  <a:srgbClr val="000000"/>
                </a:solidFill>
                <a:latin typeface="IBM Plex Sans" panose="020B0503050203000203" pitchFamily="34" charset="0"/>
                <a:ea typeface="Helvetica Neue"/>
                <a:cs typeface="Helvetica Neue"/>
                <a:sym typeface="Helvetica"/>
              </a:rPr>
              <a:t>Get head-start with an expert working side-side to build analytic development skills</a:t>
            </a:r>
          </a:p>
          <a:p>
            <a:pPr marL="380990" lvl="0" indent="-380990" defTabSz="609585" hangingPunct="0">
              <a:buFont typeface="Arial" panose="020B0604020202020204" pitchFamily="34" charset="0"/>
              <a:buChar char="•"/>
            </a:pPr>
            <a:r>
              <a:rPr lang="en-US" sz="1500" kern="0" dirty="0">
                <a:solidFill>
                  <a:srgbClr val="000000"/>
                </a:solidFill>
                <a:latin typeface="IBM Plex Sans" panose="020B0503050203000203" pitchFamily="34" charset="0"/>
                <a:ea typeface="+mj-ea"/>
                <a:cs typeface="+mj-cs"/>
                <a:sym typeface="Helvetica"/>
              </a:rPr>
              <a:t>Setup analytic workflows to maximize the efficiency of the the client’s diverse data scientist and citizen analyst community with a real world example</a:t>
            </a:r>
          </a:p>
        </p:txBody>
      </p:sp>
      <p:sp>
        <p:nvSpPr>
          <p:cNvPr id="17" name="TextBox 16">
            <a:extLst>
              <a:ext uri="{FF2B5EF4-FFF2-40B4-BE49-F238E27FC236}">
                <a16:creationId xmlns:a16="http://schemas.microsoft.com/office/drawing/2014/main" id="{B4FA39F5-3FBE-C74D-81D1-51602FCA45BB}"/>
              </a:ext>
            </a:extLst>
          </p:cNvPr>
          <p:cNvSpPr txBox="1"/>
          <p:nvPr/>
        </p:nvSpPr>
        <p:spPr>
          <a:xfrm>
            <a:off x="6210530" y="2885984"/>
            <a:ext cx="5657708" cy="2380197"/>
          </a:xfrm>
          <a:prstGeom prst="rect">
            <a:avLst/>
          </a:prstGeom>
          <a:noFill/>
          <a:ln w="12700" cap="flat">
            <a:solidFill>
              <a:srgbClr val="323232"/>
            </a:solid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Deliverables</a:t>
            </a:r>
            <a:endParaRPr kumimoji="0" lang="en-US" sz="24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endParaRPr>
          </a:p>
          <a:p>
            <a:pPr marL="380990" indent="-380990" defTabSz="609585" hangingPunct="0">
              <a:buFont typeface="Arial" panose="020B0604020202020204" pitchFamily="34" charset="0"/>
              <a:buChar char="•"/>
            </a:pPr>
            <a:r>
              <a:rPr lang="en-US" sz="1600" kern="0" dirty="0">
                <a:solidFill>
                  <a:srgbClr val="000000"/>
                </a:solidFill>
                <a:latin typeface="Helvetica"/>
                <a:sym typeface="Helvetica"/>
              </a:rPr>
              <a:t>Platform configuration and quick start guide for managing platform</a:t>
            </a:r>
          </a:p>
          <a:p>
            <a:pPr marL="380990" indent="-380990" defTabSz="609585" hangingPunct="0">
              <a:buFont typeface="Arial" panose="020B0604020202020204" pitchFamily="34" charset="0"/>
              <a:buChar char="•"/>
            </a:pPr>
            <a:r>
              <a:rPr lang="en-US" sz="1600" kern="0" dirty="0">
                <a:solidFill>
                  <a:srgbClr val="000000"/>
                </a:solidFill>
                <a:latin typeface="Helvetica"/>
                <a:sym typeface="Helvetica"/>
              </a:rPr>
              <a:t>Setup data sources, users, roles for the multiple analytic personas</a:t>
            </a:r>
          </a:p>
          <a:p>
            <a:pPr marL="380990" indent="-380990" defTabSz="609585" hangingPunct="0">
              <a:buFont typeface="Arial" panose="020B0604020202020204" pitchFamily="34" charset="0"/>
              <a:buChar char="•"/>
            </a:pPr>
            <a:r>
              <a:rPr lang="en-US" sz="1600" kern="0" dirty="0">
                <a:solidFill>
                  <a:srgbClr val="000000"/>
                </a:solidFill>
                <a:latin typeface="Helvetica"/>
                <a:sym typeface="Helvetica"/>
              </a:rPr>
              <a:t>Walkthrough initial collaboration with data scientists, knowledge workers, data engineers and admin personas</a:t>
            </a:r>
          </a:p>
          <a:p>
            <a:pPr marL="380990" indent="-380990" defTabSz="609585" hangingPunct="0">
              <a:buFont typeface="Arial" panose="020B0604020202020204" pitchFamily="34" charset="0"/>
              <a:buChar char="•"/>
            </a:pPr>
            <a:r>
              <a:rPr lang="en-US" sz="1600" kern="0" dirty="0">
                <a:solidFill>
                  <a:srgbClr val="000000"/>
                </a:solidFill>
                <a:latin typeface="Helvetica"/>
                <a:sym typeface="Helvetica"/>
              </a:rPr>
              <a:t>Create the assets for the analytic workflows to support the agreed upon use case</a:t>
            </a:r>
          </a:p>
        </p:txBody>
      </p:sp>
      <p:sp>
        <p:nvSpPr>
          <p:cNvPr id="18" name="TextBox 17">
            <a:extLst>
              <a:ext uri="{FF2B5EF4-FFF2-40B4-BE49-F238E27FC236}">
                <a16:creationId xmlns:a16="http://schemas.microsoft.com/office/drawing/2014/main" id="{51A8BE46-DF02-914B-9144-1136A45E60FD}"/>
              </a:ext>
            </a:extLst>
          </p:cNvPr>
          <p:cNvSpPr txBox="1"/>
          <p:nvPr/>
        </p:nvSpPr>
        <p:spPr>
          <a:xfrm>
            <a:off x="349622" y="4688693"/>
            <a:ext cx="5657708" cy="1887755"/>
          </a:xfrm>
          <a:prstGeom prst="rect">
            <a:avLst/>
          </a:prstGeom>
          <a:noFill/>
          <a:ln w="12700" cap="flat">
            <a:solidFill>
              <a:srgbClr val="323232"/>
            </a:solid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Duration and Resource</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1 Expert Lab resource for 3 weeks, supported by  team of extended experts as needed</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IBM will provide 1 year of technical assistance and guidance, their expertise connect, that will help your client to operationalize, manage, and scale their Governed Data Plane usecase on Cloud Pak for Data</a:t>
            </a:r>
          </a:p>
        </p:txBody>
      </p:sp>
    </p:spTree>
    <p:extLst>
      <p:ext uri="{BB962C8B-B14F-4D97-AF65-F5344CB8AC3E}">
        <p14:creationId xmlns:p14="http://schemas.microsoft.com/office/powerpoint/2010/main" val="2067858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3"/>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2F6BF03-A160-3F43-B2F5-4837EFDFCE9A}"/>
              </a:ext>
            </a:extLst>
          </p:cNvPr>
          <p:cNvSpPr txBox="1"/>
          <p:nvPr/>
        </p:nvSpPr>
        <p:spPr>
          <a:xfrm>
            <a:off x="349622" y="896011"/>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Timeline of Initiate phase – Automate AI Pattern </a:t>
            </a:r>
          </a:p>
        </p:txBody>
      </p:sp>
      <p:pic>
        <p:nvPicPr>
          <p:cNvPr id="3" name="Picture 2">
            <a:extLst>
              <a:ext uri="{FF2B5EF4-FFF2-40B4-BE49-F238E27FC236}">
                <a16:creationId xmlns:a16="http://schemas.microsoft.com/office/drawing/2014/main" id="{3F55BE63-F476-1B49-9A1F-7012C287133B}"/>
              </a:ext>
            </a:extLst>
          </p:cNvPr>
          <p:cNvPicPr>
            <a:picLocks noChangeAspect="1"/>
          </p:cNvPicPr>
          <p:nvPr/>
        </p:nvPicPr>
        <p:blipFill>
          <a:blip r:embed="rId4"/>
          <a:stretch>
            <a:fillRect/>
          </a:stretch>
        </p:blipFill>
        <p:spPr>
          <a:xfrm>
            <a:off x="1466849" y="1505821"/>
            <a:ext cx="8801100" cy="4864100"/>
          </a:xfrm>
          <a:prstGeom prst="rect">
            <a:avLst/>
          </a:prstGeom>
        </p:spPr>
      </p:pic>
    </p:spTree>
    <p:extLst>
      <p:ext uri="{BB962C8B-B14F-4D97-AF65-F5344CB8AC3E}">
        <p14:creationId xmlns:p14="http://schemas.microsoft.com/office/powerpoint/2010/main" val="40997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3"/>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7C0BAA3-BBDA-6E4E-9003-1B66C9E6561D}"/>
              </a:ext>
            </a:extLst>
          </p:cNvPr>
          <p:cNvSpPr txBox="1"/>
          <p:nvPr/>
        </p:nvSpPr>
        <p:spPr>
          <a:xfrm>
            <a:off x="349623" y="1393463"/>
            <a:ext cx="10972799" cy="1928663"/>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133" b="1"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Services Package Overview</a:t>
            </a:r>
          </a:p>
          <a:p>
            <a:pPr defTabSz="609585" hangingPunct="0"/>
            <a:r>
              <a:rPr lang="en-US" kern="0" dirty="0">
                <a:solidFill>
                  <a:srgbClr val="000000"/>
                </a:solidFill>
                <a:latin typeface="IBM Plex Sans" panose="020B0503050203000203" pitchFamily="34" charset="0"/>
                <a:sym typeface="Helvetica"/>
              </a:rPr>
              <a:t>Work with your data scientist and knowledge worker team to develop and deploy the analytic workflows created for your enterprise. The services will be delivered in agile fashion over 6 sprints over 12 weeks. Each sprint will focus on hardening analytic assets from a development, deployment, consumability, security and management perspective.</a:t>
            </a:r>
          </a:p>
          <a:p>
            <a:pPr marL="0" marR="0" lvl="0" indent="0" algn="l" defTabSz="609585" rtl="0" eaLnBrk="1" fontAlgn="auto" latinLnBrk="0" hangingPunct="0">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endParaRPr>
          </a:p>
        </p:txBody>
      </p:sp>
      <p:sp>
        <p:nvSpPr>
          <p:cNvPr id="15" name="TextBox 14">
            <a:extLst>
              <a:ext uri="{FF2B5EF4-FFF2-40B4-BE49-F238E27FC236}">
                <a16:creationId xmlns:a16="http://schemas.microsoft.com/office/drawing/2014/main" id="{2FD7362B-9BA5-F54C-8075-BB7A1EDFD3AA}"/>
              </a:ext>
            </a:extLst>
          </p:cNvPr>
          <p:cNvSpPr txBox="1"/>
          <p:nvPr/>
        </p:nvSpPr>
        <p:spPr>
          <a:xfrm>
            <a:off x="349622" y="896011"/>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Scope of Productionize phase – Automate AI Pattern </a:t>
            </a:r>
          </a:p>
        </p:txBody>
      </p:sp>
      <p:sp>
        <p:nvSpPr>
          <p:cNvPr id="16" name="TextBox 15">
            <a:extLst>
              <a:ext uri="{FF2B5EF4-FFF2-40B4-BE49-F238E27FC236}">
                <a16:creationId xmlns:a16="http://schemas.microsoft.com/office/drawing/2014/main" id="{14E6E907-B116-AE44-B115-8F759A34BF6F}"/>
              </a:ext>
            </a:extLst>
          </p:cNvPr>
          <p:cNvSpPr txBox="1"/>
          <p:nvPr/>
        </p:nvSpPr>
        <p:spPr>
          <a:xfrm>
            <a:off x="349622" y="2870994"/>
            <a:ext cx="5657708" cy="2080115"/>
          </a:xfrm>
          <a:prstGeom prst="rect">
            <a:avLst/>
          </a:prstGeom>
          <a:noFill/>
          <a:ln w="12700" cap="flat">
            <a:solidFill>
              <a:srgbClr val="323232"/>
            </a:solid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Business Value</a:t>
            </a:r>
          </a:p>
          <a:p>
            <a:pPr marL="380990" indent="-380990" defTabSz="609585" hangingPunct="0">
              <a:buFont typeface="Arial" panose="020B0604020202020204" pitchFamily="34" charset="0"/>
              <a:buChar char="•"/>
            </a:pPr>
            <a:r>
              <a:rPr lang="en-US" sz="1550" kern="0" dirty="0">
                <a:solidFill>
                  <a:srgbClr val="000000"/>
                </a:solidFill>
                <a:latin typeface="IBM Plex Sans" panose="020B0503050203000203" pitchFamily="34" charset="0"/>
                <a:sym typeface="Helvetica"/>
              </a:rPr>
              <a:t>Start on the right foot with a discovery workshop to outline data science and analytics goals</a:t>
            </a:r>
          </a:p>
          <a:p>
            <a:pPr marL="380990" indent="-380990" defTabSz="609585" hangingPunct="0">
              <a:buFont typeface="Arial" panose="020B0604020202020204" pitchFamily="34" charset="0"/>
              <a:buChar char="•"/>
            </a:pPr>
            <a:r>
              <a:rPr lang="en-US" sz="1550" kern="0" dirty="0">
                <a:solidFill>
                  <a:srgbClr val="000000"/>
                </a:solidFill>
                <a:latin typeface="IBM Plex Sans" panose="020B0503050203000203" pitchFamily="34" charset="0"/>
                <a:sym typeface="Helvetica"/>
              </a:rPr>
              <a:t>Build competency by working side-side with experts and develop solid data science discipline </a:t>
            </a:r>
          </a:p>
          <a:p>
            <a:pPr marL="380990" indent="-380990" defTabSz="609585" hangingPunct="0">
              <a:buFont typeface="Arial" panose="020B0604020202020204" pitchFamily="34" charset="0"/>
              <a:buChar char="•"/>
            </a:pPr>
            <a:r>
              <a:rPr lang="en-US" sz="1550" kern="0" dirty="0">
                <a:solidFill>
                  <a:srgbClr val="000000"/>
                </a:solidFill>
                <a:latin typeface="IBM Plex Sans" panose="020B0503050203000203" pitchFamily="34" charset="0"/>
                <a:sym typeface="Helvetica"/>
              </a:rPr>
              <a:t>Harden processes  for production level support and risk mitigation across applications, internal and external teams.</a:t>
            </a:r>
          </a:p>
        </p:txBody>
      </p:sp>
      <p:sp>
        <p:nvSpPr>
          <p:cNvPr id="17" name="TextBox 16">
            <a:extLst>
              <a:ext uri="{FF2B5EF4-FFF2-40B4-BE49-F238E27FC236}">
                <a16:creationId xmlns:a16="http://schemas.microsoft.com/office/drawing/2014/main" id="{B4FA39F5-3FBE-C74D-81D1-51602FCA45BB}"/>
              </a:ext>
            </a:extLst>
          </p:cNvPr>
          <p:cNvSpPr txBox="1"/>
          <p:nvPr/>
        </p:nvSpPr>
        <p:spPr>
          <a:xfrm>
            <a:off x="6210530" y="2885984"/>
            <a:ext cx="5657708" cy="2380197"/>
          </a:xfrm>
          <a:prstGeom prst="rect">
            <a:avLst/>
          </a:prstGeom>
          <a:noFill/>
          <a:ln w="12700" cap="flat">
            <a:solidFill>
              <a:srgbClr val="323232"/>
            </a:solid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Deliverables</a:t>
            </a:r>
            <a:endParaRPr kumimoji="0" lang="en-US" sz="24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endParaRPr>
          </a:p>
          <a:p>
            <a:pPr marL="380990" indent="-380990" defTabSz="609585" hangingPunct="0">
              <a:buFont typeface="Arial" panose="020B0604020202020204" pitchFamily="34" charset="0"/>
              <a:buChar char="•"/>
            </a:pPr>
            <a:r>
              <a:rPr lang="en-US" sz="1600" kern="0" dirty="0">
                <a:solidFill>
                  <a:srgbClr val="000000"/>
                </a:solidFill>
                <a:latin typeface="IBM Plex Sans" panose="020B0503050203000203" pitchFamily="34" charset="0"/>
                <a:sym typeface="Helvetica"/>
              </a:rPr>
              <a:t>Data Science and Knowledge Worker development and deployment workflows and quick start guide for user personas</a:t>
            </a:r>
          </a:p>
          <a:p>
            <a:pPr marL="380990" indent="-380990" defTabSz="609585" hangingPunct="0">
              <a:buFont typeface="Arial" panose="020B0604020202020204" pitchFamily="34" charset="0"/>
              <a:buChar char="•"/>
            </a:pPr>
            <a:r>
              <a:rPr lang="en-US" sz="1600" kern="0" dirty="0">
                <a:solidFill>
                  <a:srgbClr val="000000"/>
                </a:solidFill>
                <a:latin typeface="IBM Plex Sans" panose="020B0503050203000203" pitchFamily="34" charset="0"/>
                <a:sym typeface="Helvetica"/>
              </a:rPr>
              <a:t>Setup data sources, users, roles for analytics activities</a:t>
            </a:r>
          </a:p>
          <a:p>
            <a:pPr marL="380990" indent="-380990" defTabSz="609585" hangingPunct="0">
              <a:buFont typeface="Arial" panose="020B0604020202020204" pitchFamily="34" charset="0"/>
              <a:buChar char="•"/>
            </a:pPr>
            <a:r>
              <a:rPr lang="en-US" sz="1600" kern="0" dirty="0">
                <a:solidFill>
                  <a:srgbClr val="000000"/>
                </a:solidFill>
                <a:latin typeface="IBM Plex Sans" panose="020B0503050203000203" pitchFamily="34" charset="0"/>
                <a:sym typeface="Helvetica"/>
              </a:rPr>
              <a:t>Runbook for day-2 activities and management of platform</a:t>
            </a:r>
          </a:p>
          <a:p>
            <a:pPr marL="380990" indent="-380990" defTabSz="609585" hangingPunct="0">
              <a:buFont typeface="Arial" panose="020B0604020202020204" pitchFamily="34" charset="0"/>
              <a:buChar char="•"/>
            </a:pPr>
            <a:r>
              <a:rPr lang="en-US" sz="1600" kern="0" dirty="0">
                <a:solidFill>
                  <a:srgbClr val="000000"/>
                </a:solidFill>
                <a:latin typeface="IBM Plex Sans" panose="020B0503050203000203" pitchFamily="34" charset="0"/>
                <a:sym typeface="Helvetica"/>
              </a:rPr>
              <a:t>Setup and configure examples of multiple approaches to model development and management</a:t>
            </a:r>
          </a:p>
        </p:txBody>
      </p:sp>
      <p:sp>
        <p:nvSpPr>
          <p:cNvPr id="18" name="TextBox 17">
            <a:extLst>
              <a:ext uri="{FF2B5EF4-FFF2-40B4-BE49-F238E27FC236}">
                <a16:creationId xmlns:a16="http://schemas.microsoft.com/office/drawing/2014/main" id="{51A8BE46-DF02-914B-9144-1136A45E60FD}"/>
              </a:ext>
            </a:extLst>
          </p:cNvPr>
          <p:cNvSpPr txBox="1"/>
          <p:nvPr/>
        </p:nvSpPr>
        <p:spPr>
          <a:xfrm>
            <a:off x="349622" y="4883563"/>
            <a:ext cx="5657708" cy="1887755"/>
          </a:xfrm>
          <a:prstGeom prst="rect">
            <a:avLst/>
          </a:prstGeom>
          <a:noFill/>
          <a:ln w="12700" cap="flat">
            <a:solidFill>
              <a:srgbClr val="323232"/>
            </a:solid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Duration and Resource</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1 Expert Lab resource for 12 weeks, supported by a team of extended experts as needed</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IBM will provide 1 year of technical assistance and guidance, their expertise connect, that will help your client to operationalize, manage, and scale their Governed Data Plane usecase on Cloud Pak for Data</a:t>
            </a:r>
          </a:p>
        </p:txBody>
      </p:sp>
    </p:spTree>
    <p:extLst>
      <p:ext uri="{BB962C8B-B14F-4D97-AF65-F5344CB8AC3E}">
        <p14:creationId xmlns:p14="http://schemas.microsoft.com/office/powerpoint/2010/main" val="2073930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3"/>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B199601-F140-BA47-9A82-4C200E1EB4F5}"/>
              </a:ext>
            </a:extLst>
          </p:cNvPr>
          <p:cNvSpPr txBox="1"/>
          <p:nvPr/>
        </p:nvSpPr>
        <p:spPr>
          <a:xfrm>
            <a:off x="349622" y="896011"/>
            <a:ext cx="10246333" cy="5335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Timeline of Productionize phase – Automate AI Pattern </a:t>
            </a:r>
          </a:p>
        </p:txBody>
      </p:sp>
      <p:pic>
        <p:nvPicPr>
          <p:cNvPr id="2" name="Picture 1">
            <a:extLst>
              <a:ext uri="{FF2B5EF4-FFF2-40B4-BE49-F238E27FC236}">
                <a16:creationId xmlns:a16="http://schemas.microsoft.com/office/drawing/2014/main" id="{867D9AC8-C0FE-514D-B41D-2B7A93591E88}"/>
              </a:ext>
            </a:extLst>
          </p:cNvPr>
          <p:cNvPicPr>
            <a:picLocks noChangeAspect="1"/>
          </p:cNvPicPr>
          <p:nvPr/>
        </p:nvPicPr>
        <p:blipFill>
          <a:blip r:embed="rId4"/>
          <a:stretch>
            <a:fillRect/>
          </a:stretch>
        </p:blipFill>
        <p:spPr>
          <a:xfrm>
            <a:off x="914399" y="1586593"/>
            <a:ext cx="9797143" cy="4503964"/>
          </a:xfrm>
          <a:prstGeom prst="rect">
            <a:avLst/>
          </a:prstGeom>
        </p:spPr>
      </p:pic>
    </p:spTree>
    <p:extLst>
      <p:ext uri="{BB962C8B-B14F-4D97-AF65-F5344CB8AC3E}">
        <p14:creationId xmlns:p14="http://schemas.microsoft.com/office/powerpoint/2010/main" val="196193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5A8C5B0-E34D-104C-AD21-3D5BF6364A85}"/>
              </a:ext>
            </a:extLst>
          </p:cNvPr>
          <p:cNvSpPr>
            <a:spLocks noGrp="1"/>
          </p:cNvSpPr>
          <p:nvPr>
            <p:ph sz="quarter" idx="16"/>
          </p:nvPr>
        </p:nvSpPr>
        <p:spPr>
          <a:xfrm>
            <a:off x="6096000" y="0"/>
            <a:ext cx="6095997" cy="6858000"/>
          </a:xfrm>
          <a:solidFill>
            <a:schemeClr val="accent1"/>
          </a:solidFill>
        </p:spPr>
        <p:txBody>
          <a:bodyPr/>
          <a:lstStyle/>
          <a:p>
            <a:r>
              <a:rPr lang="en-US" sz="3200" dirty="0"/>
              <a:t>“By 2020, </a:t>
            </a:r>
            <a:r>
              <a:rPr lang="en-US" sz="3200" dirty="0">
                <a:solidFill>
                  <a:srgbClr val="FFC000"/>
                </a:solidFill>
              </a:rPr>
              <a:t>more than 40% of data science tasks will be automated…</a:t>
            </a:r>
            <a:r>
              <a:rPr lang="en-US" sz="3200" dirty="0"/>
              <a:t>Through 2020, the number of citizen data scientists will grow five times faster than professional data scientists.”</a:t>
            </a:r>
          </a:p>
          <a:p>
            <a:pPr marL="0" indent="0">
              <a:buNone/>
            </a:pPr>
            <a:r>
              <a:rPr lang="en-US" sz="3200" dirty="0"/>
              <a:t>                        - Gartner</a:t>
            </a:r>
          </a:p>
        </p:txBody>
      </p:sp>
      <p:sp>
        <p:nvSpPr>
          <p:cNvPr id="6" name="Title 5">
            <a:extLst>
              <a:ext uri="{FF2B5EF4-FFF2-40B4-BE49-F238E27FC236}">
                <a16:creationId xmlns:a16="http://schemas.microsoft.com/office/drawing/2014/main" id="{36D2FEF6-DB99-5949-8EBE-5E42ECBB02AE}"/>
              </a:ext>
            </a:extLst>
          </p:cNvPr>
          <p:cNvSpPr>
            <a:spLocks noGrp="1"/>
          </p:cNvSpPr>
          <p:nvPr>
            <p:ph type="title"/>
          </p:nvPr>
        </p:nvSpPr>
        <p:spPr>
          <a:xfrm>
            <a:off x="-1" y="-1"/>
            <a:ext cx="6095999" cy="5014912"/>
          </a:xfrm>
          <a:solidFill>
            <a:schemeClr val="tx1"/>
          </a:solidFill>
        </p:spPr>
        <p:txBody>
          <a:bodyPr/>
          <a:lstStyle/>
          <a:p>
            <a:pPr lvl="0"/>
            <a:br>
              <a:rPr lang="en-US" sz="2000" dirty="0">
                <a:latin typeface="IBM Plex Sans Light" panose="020B0403050203000203" pitchFamily="34" charset="77"/>
              </a:rPr>
            </a:br>
            <a:br>
              <a:rPr lang="en-US" sz="2000" dirty="0">
                <a:latin typeface="IBM Plex Sans Light" panose="020B0403050203000203" pitchFamily="34" charset="77"/>
              </a:rPr>
            </a:br>
            <a:br>
              <a:rPr lang="en-US" sz="2000" dirty="0">
                <a:latin typeface="IBM Plex Sans Light" panose="020B0403050203000203" pitchFamily="34" charset="77"/>
              </a:rPr>
            </a:br>
            <a:r>
              <a:rPr lang="en-US" sz="2400" b="1" dirty="0"/>
              <a:t>Automate AI</a:t>
            </a:r>
            <a:br>
              <a:rPr lang="en-US" sz="2400" b="1" dirty="0"/>
            </a:br>
            <a:br>
              <a:rPr lang="en-US" sz="2400" b="1" dirty="0"/>
            </a:br>
            <a:r>
              <a:rPr lang="en-US" sz="2400" dirty="0"/>
              <a:t>-</a:t>
            </a:r>
            <a:r>
              <a:rPr lang="en-US" sz="2400" b="1" dirty="0"/>
              <a:t> </a:t>
            </a:r>
            <a:r>
              <a:rPr lang="en-US" sz="2400" dirty="0"/>
              <a:t>Democratization of AI</a:t>
            </a:r>
            <a:br>
              <a:rPr lang="en-US" sz="2400" dirty="0"/>
            </a:br>
            <a:r>
              <a:rPr lang="en-US" sz="2400" dirty="0"/>
              <a:t>- Easily build AI models</a:t>
            </a:r>
            <a:br>
              <a:rPr lang="en-US" sz="2400" dirty="0"/>
            </a:br>
            <a:r>
              <a:rPr lang="en-US" sz="2400" dirty="0"/>
              <a:t>- Solve real business problems</a:t>
            </a:r>
            <a:br>
              <a:rPr lang="en-US" sz="2400" b="1" dirty="0"/>
            </a:br>
            <a:br>
              <a:rPr lang="en-US" sz="6000" dirty="0"/>
            </a:br>
            <a:endParaRPr lang="en-US" sz="5867" dirty="0">
              <a:latin typeface="IBM Plex Sans Light" panose="020B0403050203000203" pitchFamily="34" charset="77"/>
            </a:endParaRPr>
          </a:p>
        </p:txBody>
      </p:sp>
      <p:sp>
        <p:nvSpPr>
          <p:cNvPr id="8" name="Content Placeholder 1">
            <a:extLst>
              <a:ext uri="{FF2B5EF4-FFF2-40B4-BE49-F238E27FC236}">
                <a16:creationId xmlns:a16="http://schemas.microsoft.com/office/drawing/2014/main" id="{BC982203-4FB7-A948-ADFB-E18C44660E77}"/>
              </a:ext>
            </a:extLst>
          </p:cNvPr>
          <p:cNvSpPr>
            <a:spLocks noGrp="1"/>
          </p:cNvSpPr>
          <p:nvPr>
            <p:ph sz="quarter" idx="17"/>
          </p:nvPr>
        </p:nvSpPr>
        <p:spPr>
          <a:xfrm>
            <a:off x="-3" y="5014912"/>
            <a:ext cx="6096000" cy="1843087"/>
          </a:xfrm>
          <a:solidFill>
            <a:schemeClr val="bg2">
              <a:lumMod val="85000"/>
            </a:schemeClr>
          </a:solidFill>
        </p:spPr>
        <p:txBody>
          <a:bodyPr>
            <a:normAutofit/>
          </a:bodyPr>
          <a:lstStyle/>
          <a:p>
            <a:r>
              <a:rPr lang="en-US" sz="1800" i="1" dirty="0">
                <a:solidFill>
                  <a:schemeClr val="tx1"/>
                </a:solidFill>
              </a:rPr>
              <a:t>“Cloud Pak for Data helps to do things that are mind blowing for data </a:t>
            </a:r>
            <a:br>
              <a:rPr lang="en-US" sz="1800" i="1" dirty="0">
                <a:solidFill>
                  <a:schemeClr val="tx1"/>
                </a:solidFill>
              </a:rPr>
            </a:br>
            <a:r>
              <a:rPr lang="en-US" sz="1800" i="1" dirty="0">
                <a:solidFill>
                  <a:schemeClr val="tx1"/>
                </a:solidFill>
              </a:rPr>
              <a:t>scientists” – Melvin Greer,</a:t>
            </a:r>
            <a:br>
              <a:rPr lang="en-US" sz="1800" i="1" dirty="0">
                <a:solidFill>
                  <a:schemeClr val="tx1"/>
                </a:solidFill>
              </a:rPr>
            </a:br>
            <a:r>
              <a:rPr lang="en-US" sz="1800" i="1" dirty="0">
                <a:solidFill>
                  <a:schemeClr val="tx1"/>
                </a:solidFill>
              </a:rPr>
              <a:t>Senior Principal Engineer and Chief Data Scientist</a:t>
            </a:r>
          </a:p>
          <a:p>
            <a:endParaRPr lang="en-US" sz="2400" dirty="0">
              <a:solidFill>
                <a:schemeClr val="tx1"/>
              </a:solidFill>
            </a:endParaRPr>
          </a:p>
        </p:txBody>
      </p:sp>
      <p:pic>
        <p:nvPicPr>
          <p:cNvPr id="7" name="Picture 6">
            <a:extLst>
              <a:ext uri="{FF2B5EF4-FFF2-40B4-BE49-F238E27FC236}">
                <a16:creationId xmlns:a16="http://schemas.microsoft.com/office/drawing/2014/main" id="{7DC82081-39DF-EB45-8842-38FC33C34C19}"/>
              </a:ext>
            </a:extLst>
          </p:cNvPr>
          <p:cNvPicPr>
            <a:picLocks noChangeAspect="1"/>
          </p:cNvPicPr>
          <p:nvPr/>
        </p:nvPicPr>
        <p:blipFill>
          <a:blip r:embed="rId3"/>
          <a:stretch>
            <a:fillRect/>
          </a:stretch>
        </p:blipFill>
        <p:spPr>
          <a:xfrm>
            <a:off x="4963530" y="6162127"/>
            <a:ext cx="989828" cy="652149"/>
          </a:xfrm>
          <a:prstGeom prst="rect">
            <a:avLst/>
          </a:prstGeom>
        </p:spPr>
      </p:pic>
    </p:spTree>
    <p:extLst>
      <p:ext uri="{BB962C8B-B14F-4D97-AF65-F5344CB8AC3E}">
        <p14:creationId xmlns:p14="http://schemas.microsoft.com/office/powerpoint/2010/main" val="344826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170C46-DC8B-1347-9387-BE6E93629AB6}"/>
              </a:ext>
            </a:extLst>
          </p:cNvPr>
          <p:cNvSpPr/>
          <p:nvPr/>
        </p:nvSpPr>
        <p:spPr>
          <a:xfrm>
            <a:off x="374249" y="1196772"/>
            <a:ext cx="10633167" cy="4278094"/>
          </a:xfrm>
          <a:prstGeom prst="rect">
            <a:avLst/>
          </a:prstGeom>
        </p:spPr>
        <p:txBody>
          <a:bodyPr wrap="square">
            <a:spAutoFit/>
          </a:bodyPr>
          <a:lstStyle/>
          <a:p>
            <a:pPr marL="285750" indent="-285750" defTabSz="457200" hangingPunct="0">
              <a:buFont typeface="Arial" panose="020B0604020202020204" pitchFamily="34" charset="0"/>
              <a:buChar char="•"/>
            </a:pPr>
            <a:r>
              <a:rPr lang="en-US" sz="2000" dirty="0"/>
              <a:t>Installation and Setups –</a:t>
            </a:r>
          </a:p>
          <a:p>
            <a:pPr marL="742950" lvl="1" indent="-285750" defTabSz="457200" hangingPunct="0">
              <a:buFont typeface="Arial" panose="020B0604020202020204" pitchFamily="34" charset="0"/>
              <a:buChar char="•"/>
            </a:pPr>
            <a:r>
              <a:rPr lang="en-US" sz="2000" dirty="0"/>
              <a:t>Installation of the Platform with necessary Components/Cartridges</a:t>
            </a:r>
          </a:p>
          <a:p>
            <a:pPr marL="742950" lvl="1" indent="-285750" defTabSz="457200" hangingPunct="0">
              <a:buFont typeface="Arial" panose="020B0604020202020204" pitchFamily="34" charset="0"/>
              <a:buChar char="•"/>
            </a:pPr>
            <a:r>
              <a:rPr lang="en-US" sz="2000" dirty="0"/>
              <a:t>User Setups (local)</a:t>
            </a:r>
          </a:p>
          <a:p>
            <a:pPr marL="742950" lvl="1" indent="-285750" defTabSz="457200" hangingPunct="0">
              <a:buFont typeface="Arial" panose="020B0604020202020204" pitchFamily="34" charset="0"/>
              <a:buChar char="•"/>
            </a:pPr>
            <a:r>
              <a:rPr lang="en-US" sz="2000" dirty="0"/>
              <a:t>Setups for Data Sources (up to 4 with 2 different types of Data Sources) </a:t>
            </a:r>
          </a:p>
          <a:p>
            <a:pPr marL="742950" lvl="1" indent="-285750" defTabSz="457200" hangingPunct="0">
              <a:buFont typeface="Arial" panose="020B0604020202020204" pitchFamily="34" charset="0"/>
              <a:buChar char="•"/>
            </a:pPr>
            <a:r>
              <a:rPr lang="en-US" sz="2000" dirty="0"/>
              <a:t>Runbook for their installation</a:t>
            </a:r>
          </a:p>
          <a:p>
            <a:pPr marL="285750" indent="-285750" defTabSz="457200" hangingPunct="0">
              <a:buFont typeface="Arial" panose="020B0604020202020204" pitchFamily="34" charset="0"/>
              <a:buChar char="•"/>
            </a:pPr>
            <a:r>
              <a:rPr lang="en-US" sz="2000" dirty="0"/>
              <a:t>Simple Model(s) Developed using Limited Volume of Training Data. </a:t>
            </a:r>
          </a:p>
          <a:p>
            <a:pPr marL="742950" lvl="1" indent="-285750" defTabSz="457200" hangingPunct="0">
              <a:buFont typeface="Arial" panose="020B0604020202020204" pitchFamily="34" charset="0"/>
              <a:buChar char="•"/>
            </a:pPr>
            <a:r>
              <a:rPr lang="en-US" sz="2000" dirty="0"/>
              <a:t>Options include</a:t>
            </a:r>
          </a:p>
          <a:p>
            <a:pPr marL="1200150" lvl="2" indent="-285750" defTabSz="457200" hangingPunct="0">
              <a:buFont typeface="Arial" panose="020B0604020202020204" pitchFamily="34" charset="0"/>
              <a:buChar char="•"/>
            </a:pPr>
            <a:r>
              <a:rPr lang="en-US" sz="2000" dirty="0"/>
              <a:t>Traditional notebook based Data Science development</a:t>
            </a:r>
          </a:p>
          <a:p>
            <a:pPr marL="1200150" lvl="2" indent="-285750" defTabSz="457200" hangingPunct="0">
              <a:buFont typeface="Arial" panose="020B0604020202020204" pitchFamily="34" charset="0"/>
              <a:buChar char="•"/>
            </a:pPr>
            <a:r>
              <a:rPr lang="en-US" sz="2000" dirty="0"/>
              <a:t>Canvas style Drag and Drop development</a:t>
            </a:r>
          </a:p>
          <a:p>
            <a:pPr marL="1200150" lvl="2" indent="-285750" defTabSz="457200" hangingPunct="0">
              <a:buFont typeface="Arial" panose="020B0604020202020204" pitchFamily="34" charset="0"/>
              <a:buChar char="•"/>
            </a:pPr>
            <a:r>
              <a:rPr lang="en-US" sz="2000" dirty="0"/>
              <a:t>Click-through development</a:t>
            </a:r>
          </a:p>
          <a:p>
            <a:pPr marL="742950" lvl="1" indent="-285750" defTabSz="457200" hangingPunct="0">
              <a:buFont typeface="Arial" panose="020B0604020202020204" pitchFamily="34" charset="0"/>
              <a:buChar char="•"/>
            </a:pPr>
            <a:r>
              <a:rPr lang="en-US" sz="2000" dirty="0"/>
              <a:t>Solution Concept Document including model results</a:t>
            </a:r>
          </a:p>
          <a:p>
            <a:pPr marL="285750" indent="-285750" defTabSz="457200" hangingPunct="0">
              <a:buFont typeface="Arial" panose="020B0604020202020204" pitchFamily="34" charset="0"/>
              <a:buChar char="•"/>
            </a:pPr>
            <a:endParaRPr lang="en-US" sz="2000" dirty="0"/>
          </a:p>
          <a:p>
            <a:br>
              <a:rPr lang="en-US" sz="1600" dirty="0">
                <a:latin typeface="IBM Plex Sans" panose="020B0503050203000203" pitchFamily="34" charset="0"/>
              </a:rPr>
            </a:br>
            <a:endParaRPr lang="en-US" sz="1600" dirty="0">
              <a:latin typeface="IBM Plex Sans" panose="020B0503050203000203" pitchFamily="34" charset="0"/>
            </a:endParaRPr>
          </a:p>
        </p:txBody>
      </p:sp>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2"/>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0" y="82866"/>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defTabSz="609585" eaLnBrk="1" fontAlgn="auto" latinLnBrk="0" hangingPunct="0">
              <a:lnSpc>
                <a:spcPct val="100000"/>
              </a:lnSpc>
              <a:spcBef>
                <a:spcPts val="0"/>
              </a:spcBef>
              <a:spcAft>
                <a:spcPts val="0"/>
              </a:spcAft>
              <a:buClrTx/>
              <a:buSzTx/>
              <a:buFontTx/>
              <a:buNone/>
              <a:tabLst/>
              <a:defRPr/>
            </a:pP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j-ea"/>
                <a:cs typeface="+mj-cs"/>
                <a:sym typeface="Helvetica"/>
              </a:rPr>
              <a:t>Deliverables</a:t>
            </a:r>
          </a:p>
        </p:txBody>
      </p:sp>
    </p:spTree>
    <p:extLst>
      <p:ext uri="{BB962C8B-B14F-4D97-AF65-F5344CB8AC3E}">
        <p14:creationId xmlns:p14="http://schemas.microsoft.com/office/powerpoint/2010/main" val="859523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3"/>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Shape 1413">
            <a:extLst>
              <a:ext uri="{FF2B5EF4-FFF2-40B4-BE49-F238E27FC236}">
                <a16:creationId xmlns:a16="http://schemas.microsoft.com/office/drawing/2014/main" id="{B42F0AF0-8FE1-E84B-8A79-FDA5BEA7EB67}"/>
              </a:ext>
            </a:extLst>
          </p:cNvPr>
          <p:cNvSpPr txBox="1">
            <a:spLocks/>
          </p:cNvSpPr>
          <p:nvPr/>
        </p:nvSpPr>
        <p:spPr>
          <a:xfrm>
            <a:off x="4661000" y="1591160"/>
            <a:ext cx="6362171" cy="4571897"/>
          </a:xfrm>
          <a:prstGeom prst="rect">
            <a:avLst/>
          </a:prstGeom>
        </p:spPr>
        <p:txBody>
          <a:bodyPr>
            <a:normAutofit/>
          </a:bodyPr>
          <a:lstStyle>
            <a:lvl1pPr marL="144824" marR="0" indent="-144824"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1pPr>
            <a:lvl2pPr marL="464234" marR="0" indent="-247987"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2pPr>
            <a:lvl3pPr marL="714206" marR="0" indent="-142838"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3pPr>
            <a:lvl4pPr marL="999887" marR="0" indent="-142840"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4pPr>
            <a:lvl5pPr marL="1285568" marR="0" indent="-142840"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5pPr>
            <a:lvl6pPr marL="2423099"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6pPr>
            <a:lvl7pPr marL="2880288"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7pPr>
            <a:lvl8pPr marL="3337475"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8pPr>
            <a:lvl9pPr marL="3794664"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9pPr>
          </a:lstStyle>
          <a:p>
            <a:pPr marL="193094" marR="0" lvl="0" indent="-193094" algn="l" defTabSz="530337" rtl="0" eaLnBrk="1" fontAlgn="auto" latinLnBrk="0" hangingPunct="1">
              <a:lnSpc>
                <a:spcPct val="100000"/>
              </a:lnSpc>
              <a:spcBef>
                <a:spcPts val="533"/>
              </a:spcBef>
              <a:spcAft>
                <a:spcPts val="0"/>
              </a:spcAft>
              <a:buClrTx/>
              <a:buSzPct val="100000"/>
              <a:buFontTx/>
              <a:buChar char="•"/>
              <a:tabLst/>
              <a:defRPr sz="1392">
                <a:solidFill>
                  <a:srgbClr val="DB2780"/>
                </a:solidFill>
                <a:latin typeface="Arial"/>
                <a:ea typeface="Arial"/>
                <a:cs typeface="Arial"/>
                <a:sym typeface="Arial"/>
              </a:defRPr>
            </a:pPr>
            <a:r>
              <a:rPr kumimoji="0" lang="en-US" sz="1867" b="0" i="0" u="none" strike="noStrike" kern="0" cap="none" spc="0" normalizeH="0" baseline="0" noProof="0" dirty="0">
                <a:ln>
                  <a:noFill/>
                </a:ln>
                <a:solidFill>
                  <a:srgbClr val="0070C0"/>
                </a:solidFill>
                <a:effectLst/>
                <a:uLnTx/>
                <a:uFillTx/>
                <a:latin typeface="IBM Plex Sans" charset="0"/>
                <a:ea typeface="IBM Plex Sans" charset="0"/>
                <a:cs typeface="IBM Plex Sans" charset="0"/>
                <a:sym typeface="Arial"/>
              </a:rPr>
              <a:t>Project Manager</a:t>
            </a:r>
          </a:p>
          <a:p>
            <a:pPr marL="0" marR="0" lvl="0" indent="0" algn="l" defTabSz="530337" rtl="0" eaLnBrk="1" fontAlgn="auto" latinLnBrk="0" hangingPunct="1">
              <a:lnSpc>
                <a:spcPct val="100000"/>
              </a:lnSpc>
              <a:spcBef>
                <a:spcPts val="533"/>
              </a:spcBef>
              <a:spcAft>
                <a:spcPts val="0"/>
              </a:spcAft>
              <a:buClrTx/>
              <a:buSzPct val="100000"/>
              <a:buFontTx/>
              <a:buNone/>
              <a:tabLst/>
              <a:defRPr sz="1044">
                <a:solidFill>
                  <a:srgbClr val="5A5A5A"/>
                </a:solidFill>
                <a:latin typeface="Arial"/>
                <a:ea typeface="Arial"/>
                <a:cs typeface="Arial"/>
                <a:sym typeface="Arial"/>
              </a:defRPr>
            </a:pPr>
            <a:r>
              <a:rPr kumimoji="0" lang="en-US" sz="1400"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rPr>
              <a:t>Provides overall management of IBM resources and IBM logistics surrounding delivering the solution. Provides a point of escalation and ensures any concerns are resolved effectively.</a:t>
            </a:r>
            <a:br>
              <a:rPr kumimoji="0" lang="en-US" sz="1400"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rPr>
            </a:br>
            <a:endParaRPr kumimoji="0" lang="en-US" sz="1400"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endParaRPr>
          </a:p>
          <a:p>
            <a:pPr marL="193094" marR="0" lvl="0" indent="-193094" algn="l" defTabSz="530337" rtl="0" eaLnBrk="1" fontAlgn="auto" latinLnBrk="0" hangingPunct="1">
              <a:lnSpc>
                <a:spcPct val="90000"/>
              </a:lnSpc>
              <a:spcBef>
                <a:spcPts val="533"/>
              </a:spcBef>
              <a:spcAft>
                <a:spcPts val="0"/>
              </a:spcAft>
              <a:buClrTx/>
              <a:buSzPct val="100000"/>
              <a:buFontTx/>
              <a:buChar char="•"/>
              <a:tabLst/>
              <a:defRPr sz="1300">
                <a:solidFill>
                  <a:srgbClr val="DB2780"/>
                </a:solidFill>
                <a:latin typeface="Arial"/>
                <a:ea typeface="Arial"/>
                <a:cs typeface="Arial"/>
                <a:sym typeface="Arial"/>
              </a:defRPr>
            </a:pPr>
            <a:r>
              <a:rPr kumimoji="0" lang="en-US" sz="1867" b="0" i="0" u="none" strike="noStrike" kern="0" cap="none" spc="0" normalizeH="0" baseline="0" noProof="0" dirty="0">
                <a:ln>
                  <a:noFill/>
                </a:ln>
                <a:solidFill>
                  <a:srgbClr val="0070C0"/>
                </a:solidFill>
                <a:effectLst/>
                <a:uLnTx/>
                <a:uFillTx/>
                <a:latin typeface="IBM Plex Sans" charset="0"/>
                <a:ea typeface="IBM Plex Sans" charset="0"/>
                <a:cs typeface="IBM Plex Sans" charset="0"/>
                <a:sym typeface="Arial"/>
              </a:rPr>
              <a:t>Cloud Pak for Data Solution Architect</a:t>
            </a:r>
          </a:p>
          <a:p>
            <a:pPr marL="0" marR="0" lvl="0" indent="0" algn="l" defTabSz="530337" rtl="0" eaLnBrk="1" fontAlgn="auto" latinLnBrk="0" hangingPunct="1">
              <a:lnSpc>
                <a:spcPct val="90000"/>
              </a:lnSpc>
              <a:spcBef>
                <a:spcPts val="533"/>
              </a:spcBef>
              <a:spcAft>
                <a:spcPts val="0"/>
              </a:spcAft>
              <a:buClrTx/>
              <a:buSzPct val="100000"/>
              <a:buFontTx/>
              <a:buNone/>
              <a:tabLst/>
              <a:defRPr sz="1000">
                <a:solidFill>
                  <a:srgbClr val="5A5A5A"/>
                </a:solidFill>
                <a:latin typeface="Arial"/>
                <a:ea typeface="Arial"/>
                <a:cs typeface="Arial"/>
                <a:sym typeface="Arial"/>
              </a:defRPr>
            </a:pPr>
            <a:r>
              <a:rPr kumimoji="0" lang="en-US" sz="1400"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rPr>
              <a:t>Cloud Pak for Data solution expert, defines solution strategy and project needs for the engagement to meet business goals. Translates business goals and client’s business needs into functional and non-functional solution requirements.</a:t>
            </a:r>
            <a:br>
              <a:rPr kumimoji="0" lang="en-US" sz="1400"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rPr>
            </a:br>
            <a:endParaRPr kumimoji="0" lang="en-US" sz="1400"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endParaRPr>
          </a:p>
          <a:p>
            <a:pPr marL="193094" marR="0" lvl="0" indent="-193094" algn="l" defTabSz="530337" rtl="0" eaLnBrk="1" fontAlgn="auto" latinLnBrk="0" hangingPunct="1">
              <a:lnSpc>
                <a:spcPct val="100000"/>
              </a:lnSpc>
              <a:spcBef>
                <a:spcPts val="1600"/>
              </a:spcBef>
              <a:spcAft>
                <a:spcPts val="0"/>
              </a:spcAft>
              <a:buClrTx/>
              <a:buSzPct val="100000"/>
              <a:buFontTx/>
              <a:buChar char="•"/>
              <a:tabLst/>
              <a:defRPr sz="1392">
                <a:solidFill>
                  <a:srgbClr val="DB2780"/>
                </a:solidFill>
                <a:latin typeface="Arial"/>
                <a:ea typeface="Arial"/>
                <a:cs typeface="Arial"/>
                <a:sym typeface="Arial"/>
              </a:defRPr>
            </a:pPr>
            <a:r>
              <a:rPr kumimoji="0" lang="en-US" sz="1867" b="0" i="0" u="none" strike="noStrike" kern="0" cap="none" spc="0" normalizeH="0" baseline="0" noProof="0" dirty="0">
                <a:ln>
                  <a:noFill/>
                </a:ln>
                <a:solidFill>
                  <a:srgbClr val="0070C0"/>
                </a:solidFill>
                <a:effectLst/>
                <a:uLnTx/>
                <a:uFillTx/>
                <a:latin typeface="IBM Plex Sans" charset="0"/>
                <a:ea typeface="IBM Plex Sans" charset="0"/>
                <a:cs typeface="IBM Plex Sans" charset="0"/>
                <a:sym typeface="Arial"/>
              </a:rPr>
              <a:t>Cloud Pak for Data </a:t>
            </a:r>
            <a:r>
              <a:rPr lang="en-US" sz="1867" kern="0" dirty="0">
                <a:solidFill>
                  <a:srgbClr val="0070C0"/>
                </a:solidFill>
                <a:latin typeface="IBM Plex Sans" charset="0"/>
                <a:ea typeface="IBM Plex Sans" charset="0"/>
                <a:cs typeface="IBM Plex Sans" charset="0"/>
              </a:rPr>
              <a:t>Science and Analytics </a:t>
            </a:r>
            <a:r>
              <a:rPr kumimoji="0" lang="en-US" sz="1867" b="0" i="0" u="none" strike="noStrike" kern="0" cap="none" spc="0" normalizeH="0" baseline="0" noProof="0" dirty="0">
                <a:ln>
                  <a:noFill/>
                </a:ln>
                <a:solidFill>
                  <a:srgbClr val="0070C0"/>
                </a:solidFill>
                <a:effectLst/>
                <a:uLnTx/>
                <a:uFillTx/>
                <a:latin typeface="IBM Plex Sans" charset="0"/>
                <a:ea typeface="IBM Plex Sans" charset="0"/>
                <a:cs typeface="IBM Plex Sans" charset="0"/>
                <a:sym typeface="Arial"/>
              </a:rPr>
              <a:t>Expert </a:t>
            </a:r>
          </a:p>
          <a:p>
            <a:pPr marL="0" marR="0" lvl="0" indent="0" algn="l" defTabSz="530337" rtl="0" eaLnBrk="1" fontAlgn="auto" latinLnBrk="0" hangingPunct="1">
              <a:lnSpc>
                <a:spcPct val="100000"/>
              </a:lnSpc>
              <a:spcBef>
                <a:spcPts val="1600"/>
              </a:spcBef>
              <a:spcAft>
                <a:spcPts val="0"/>
              </a:spcAft>
              <a:buClrTx/>
              <a:buSzPct val="100000"/>
              <a:buFontTx/>
              <a:buNone/>
              <a:tabLst/>
              <a:defRPr sz="1392">
                <a:solidFill>
                  <a:srgbClr val="DB2780"/>
                </a:solidFill>
                <a:latin typeface="Arial"/>
                <a:ea typeface="Arial"/>
                <a:cs typeface="Arial"/>
                <a:sym typeface="Arial"/>
              </a:defRPr>
            </a:pPr>
            <a:r>
              <a:rPr kumimoji="0" lang="en-US" sz="1400"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rPr>
              <a:t>A subject matter expert with deep experience in data science techniques and terminology to ensure optimize usage of the platform</a:t>
            </a:r>
          </a:p>
        </p:txBody>
      </p:sp>
      <p:sp>
        <p:nvSpPr>
          <p:cNvPr id="14" name="TextBox 13">
            <a:extLst>
              <a:ext uri="{FF2B5EF4-FFF2-40B4-BE49-F238E27FC236}">
                <a16:creationId xmlns:a16="http://schemas.microsoft.com/office/drawing/2014/main" id="{0D6C9C5A-C898-B44D-88D5-6FB7250520BE}"/>
              </a:ext>
            </a:extLst>
          </p:cNvPr>
          <p:cNvSpPr txBox="1"/>
          <p:nvPr/>
        </p:nvSpPr>
        <p:spPr>
          <a:xfrm>
            <a:off x="532014" y="871380"/>
            <a:ext cx="3560301" cy="492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IBM Roles</a:t>
            </a:r>
          </a:p>
        </p:txBody>
      </p:sp>
    </p:spTree>
    <p:extLst>
      <p:ext uri="{BB962C8B-B14F-4D97-AF65-F5344CB8AC3E}">
        <p14:creationId xmlns:p14="http://schemas.microsoft.com/office/powerpoint/2010/main" val="783745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3"/>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D6C9C5A-C898-B44D-88D5-6FB7250520BE}"/>
              </a:ext>
            </a:extLst>
          </p:cNvPr>
          <p:cNvSpPr txBox="1"/>
          <p:nvPr/>
        </p:nvSpPr>
        <p:spPr>
          <a:xfrm>
            <a:off x="532014" y="871380"/>
            <a:ext cx="3560301" cy="492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Client Participants</a:t>
            </a:r>
          </a:p>
        </p:txBody>
      </p:sp>
      <p:sp>
        <p:nvSpPr>
          <p:cNvPr id="7" name="Project Manager…">
            <a:extLst>
              <a:ext uri="{FF2B5EF4-FFF2-40B4-BE49-F238E27FC236}">
                <a16:creationId xmlns:a16="http://schemas.microsoft.com/office/drawing/2014/main" id="{02444B92-B216-0143-9A41-9A5EF520ECA4}"/>
              </a:ext>
            </a:extLst>
          </p:cNvPr>
          <p:cNvSpPr txBox="1">
            <a:spLocks/>
          </p:cNvSpPr>
          <p:nvPr/>
        </p:nvSpPr>
        <p:spPr>
          <a:xfrm>
            <a:off x="3216729" y="1066797"/>
            <a:ext cx="8761549" cy="5205322"/>
          </a:xfrm>
          <a:prstGeom prst="rect">
            <a:avLst/>
          </a:prstGeom>
        </p:spPr>
        <p:txBody>
          <a:bodyPr>
            <a:noAutofit/>
          </a:bodyPr>
          <a:lstStyle>
            <a:lvl1pPr marL="144824" marR="0" indent="-144824"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1pPr>
            <a:lvl2pPr marL="464234" marR="0" indent="-247987"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2pPr>
            <a:lvl3pPr marL="714206" marR="0" indent="-142838"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3pPr>
            <a:lvl4pPr marL="999887" marR="0" indent="-142840"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4pPr>
            <a:lvl5pPr marL="1285568" marR="0" indent="-142840"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5pPr>
            <a:lvl6pPr marL="2423099"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6pPr>
            <a:lvl7pPr marL="2880288"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7pPr>
            <a:lvl8pPr marL="3337475"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8pPr>
            <a:lvl9pPr marL="3794664"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9pPr>
          </a:lstStyle>
          <a:p>
            <a:pPr marL="193094" indent="-193094" defTabSz="530337">
              <a:spcBef>
                <a:spcPts val="533"/>
              </a:spcBef>
              <a:defRPr sz="1392">
                <a:solidFill>
                  <a:srgbClr val="DB2780"/>
                </a:solidFill>
                <a:latin typeface="Arial"/>
                <a:ea typeface="Arial"/>
                <a:cs typeface="Arial"/>
                <a:sym typeface="Arial"/>
              </a:defRPr>
            </a:pPr>
            <a:r>
              <a:rPr lang="en-US" sz="1856" kern="0" dirty="0">
                <a:solidFill>
                  <a:srgbClr val="0070C0"/>
                </a:solidFill>
                <a:latin typeface="IBM Plex Sans" charset="0"/>
                <a:ea typeface="IBM Plex Sans" charset="0"/>
                <a:cs typeface="IBM Plex Sans" charset="0"/>
              </a:rPr>
              <a:t>Project Manager</a:t>
            </a:r>
          </a:p>
          <a:p>
            <a:pPr marL="0" indent="0" defTabSz="530337">
              <a:spcBef>
                <a:spcPts val="533"/>
              </a:spcBef>
              <a:buNone/>
              <a:defRPr sz="1044">
                <a:solidFill>
                  <a:srgbClr val="5A5A5A"/>
                </a:solidFill>
                <a:latin typeface="Arial"/>
                <a:ea typeface="Arial"/>
                <a:cs typeface="Arial"/>
                <a:sym typeface="Arial"/>
              </a:defRPr>
            </a:pPr>
            <a:r>
              <a:rPr lang="en-US" sz="1392" kern="0" dirty="0">
                <a:solidFill>
                  <a:srgbClr val="5A5A5A"/>
                </a:solidFill>
                <a:latin typeface="IBM Plex Sans" charset="0"/>
                <a:ea typeface="IBM Plex Sans" charset="0"/>
                <a:cs typeface="IBM Plex Sans" charset="0"/>
              </a:rPr>
              <a:t>Provides overall management of IBM resources and IBM logistics surrounding delivering the solution. Provides a point of escalation and ensures any concerns are resolved effectively.</a:t>
            </a:r>
          </a:p>
          <a:p>
            <a:pPr marL="193094" indent="-193094" defTabSz="530337">
              <a:spcBef>
                <a:spcPts val="533"/>
              </a:spcBef>
              <a:defRPr sz="1044">
                <a:solidFill>
                  <a:srgbClr val="323232"/>
                </a:solidFill>
                <a:latin typeface="Arial"/>
                <a:ea typeface="Arial"/>
                <a:cs typeface="Arial"/>
                <a:sym typeface="Arial"/>
              </a:defRPr>
            </a:pPr>
            <a:endParaRPr lang="en-US" sz="1392" kern="0" dirty="0">
              <a:solidFill>
                <a:srgbClr val="0070C0"/>
              </a:solidFill>
              <a:latin typeface="IBM Plex Sans" charset="0"/>
              <a:ea typeface="IBM Plex Sans" charset="0"/>
              <a:cs typeface="IBM Plex Sans" charset="0"/>
            </a:endParaRPr>
          </a:p>
          <a:p>
            <a:pPr marL="193094" indent="-193094" defTabSz="530337">
              <a:spcBef>
                <a:spcPts val="533"/>
              </a:spcBef>
              <a:defRPr sz="1392">
                <a:solidFill>
                  <a:srgbClr val="DB2780"/>
                </a:solidFill>
                <a:latin typeface="Arial"/>
                <a:ea typeface="Arial"/>
                <a:cs typeface="Arial"/>
                <a:sym typeface="Arial"/>
              </a:defRPr>
            </a:pPr>
            <a:r>
              <a:rPr lang="en-US" sz="1856" kern="0" dirty="0">
                <a:solidFill>
                  <a:srgbClr val="0070C0"/>
                </a:solidFill>
                <a:latin typeface="IBM Plex Sans" charset="0"/>
                <a:ea typeface="IBM Plex Sans" charset="0"/>
                <a:cs typeface="IBM Plex Sans" charset="0"/>
              </a:rPr>
              <a:t>Executive Sponsor</a:t>
            </a:r>
          </a:p>
          <a:p>
            <a:pPr marL="0" indent="0" defTabSz="530337">
              <a:spcBef>
                <a:spcPts val="533"/>
              </a:spcBef>
              <a:buNone/>
              <a:defRPr sz="1044">
                <a:solidFill>
                  <a:srgbClr val="5A5A5A"/>
                </a:solidFill>
                <a:latin typeface="Arial"/>
                <a:ea typeface="Arial"/>
                <a:cs typeface="Arial"/>
                <a:sym typeface="Arial"/>
              </a:defRPr>
            </a:pPr>
            <a:r>
              <a:rPr lang="en-US" sz="1392" kern="0" dirty="0">
                <a:solidFill>
                  <a:srgbClr val="5A5A5A"/>
                </a:solidFill>
                <a:latin typeface="IBM Plex Sans" charset="0"/>
                <a:ea typeface="IBM Plex Sans" charset="0"/>
                <a:cs typeface="IBM Plex Sans" charset="0"/>
              </a:rPr>
              <a:t>Guides the scope and business requirements for the solution. Available for presentations at the end of sprints 1 and 2.</a:t>
            </a:r>
          </a:p>
          <a:p>
            <a:pPr marL="193094" indent="-193094" defTabSz="530337">
              <a:spcBef>
                <a:spcPts val="533"/>
              </a:spcBef>
              <a:defRPr sz="1044">
                <a:solidFill>
                  <a:srgbClr val="5A5A5A"/>
                </a:solidFill>
                <a:latin typeface="Arial"/>
                <a:ea typeface="Arial"/>
                <a:cs typeface="Arial"/>
                <a:sym typeface="Arial"/>
              </a:defRPr>
            </a:pPr>
            <a:endParaRPr lang="en-US" sz="1392" kern="0" dirty="0">
              <a:solidFill>
                <a:srgbClr val="5A5A5A"/>
              </a:solidFill>
              <a:latin typeface="IBM Plex Sans" charset="0"/>
              <a:ea typeface="IBM Plex Sans" charset="0"/>
              <a:cs typeface="IBM Plex Sans" charset="0"/>
            </a:endParaRPr>
          </a:p>
          <a:p>
            <a:pPr marL="193094" indent="-193094" defTabSz="530337">
              <a:spcBef>
                <a:spcPts val="533"/>
              </a:spcBef>
              <a:defRPr sz="1392">
                <a:solidFill>
                  <a:srgbClr val="DB2780"/>
                </a:solidFill>
                <a:latin typeface="Arial"/>
                <a:ea typeface="Arial"/>
                <a:cs typeface="Arial"/>
                <a:sym typeface="Arial"/>
              </a:defRPr>
            </a:pPr>
            <a:r>
              <a:rPr lang="en-US" sz="1856" kern="0" dirty="0">
                <a:solidFill>
                  <a:srgbClr val="0070C0"/>
                </a:solidFill>
                <a:latin typeface="IBM Plex Sans" charset="0"/>
                <a:ea typeface="IBM Plex Sans" charset="0"/>
                <a:cs typeface="IBM Plex Sans" charset="0"/>
              </a:rPr>
              <a:t>Business Consultant/SMEs, Data Scientists, Knowledge Workers</a:t>
            </a:r>
          </a:p>
          <a:p>
            <a:pPr marL="193094" indent="-193094" defTabSz="530337">
              <a:spcBef>
                <a:spcPts val="533"/>
              </a:spcBef>
              <a:defRPr sz="1044">
                <a:solidFill>
                  <a:srgbClr val="5A5A5A"/>
                </a:solidFill>
                <a:latin typeface="Arial"/>
                <a:ea typeface="Arial"/>
                <a:cs typeface="Arial"/>
                <a:sym typeface="Arial"/>
              </a:defRPr>
            </a:pPr>
            <a:r>
              <a:rPr lang="en-US" sz="1392" kern="0" dirty="0">
                <a:solidFill>
                  <a:srgbClr val="5A5A5A"/>
                </a:solidFill>
                <a:latin typeface="IBM Plex Sans" charset="0"/>
                <a:ea typeface="IBM Plex Sans" charset="0"/>
                <a:cs typeface="IBM Plex Sans" charset="0"/>
              </a:rPr>
              <a:t>Identifies detailed business requirements for the solution and how to demonstrate business value. They are solution domain Subject Matter Experts (SMEs) to help understand business process in scope for the solution. </a:t>
            </a:r>
          </a:p>
          <a:p>
            <a:pPr marL="193094" indent="-193094" defTabSz="530337">
              <a:spcBef>
                <a:spcPts val="533"/>
              </a:spcBef>
              <a:defRPr sz="1044">
                <a:solidFill>
                  <a:srgbClr val="5A5A5A"/>
                </a:solidFill>
                <a:latin typeface="Arial"/>
                <a:ea typeface="Arial"/>
                <a:cs typeface="Arial"/>
                <a:sym typeface="Arial"/>
              </a:defRPr>
            </a:pPr>
            <a:r>
              <a:rPr lang="en-US" sz="1392" kern="0" dirty="0">
                <a:solidFill>
                  <a:srgbClr val="5A5A5A"/>
                </a:solidFill>
                <a:latin typeface="IBM Plex Sans" charset="0"/>
                <a:ea typeface="IBM Plex Sans" charset="0"/>
                <a:cs typeface="IBM Plex Sans" charset="0"/>
              </a:rPr>
              <a:t>Drives the identification and collection of business data and content to support the solution. Also act as a stand in for the end user and support agent roles.</a:t>
            </a:r>
          </a:p>
          <a:p>
            <a:pPr marL="193094" indent="-193094" defTabSz="530337">
              <a:spcBef>
                <a:spcPts val="533"/>
              </a:spcBef>
              <a:defRPr sz="1044">
                <a:solidFill>
                  <a:srgbClr val="5A5A5A"/>
                </a:solidFill>
                <a:latin typeface="Arial"/>
                <a:ea typeface="Arial"/>
                <a:cs typeface="Arial"/>
                <a:sym typeface="Arial"/>
              </a:defRPr>
            </a:pPr>
            <a:r>
              <a:rPr lang="en-US" sz="1392" kern="0" dirty="0">
                <a:solidFill>
                  <a:srgbClr val="5A5A5A"/>
                </a:solidFill>
                <a:latin typeface="IBM Plex Sans" charset="0"/>
                <a:ea typeface="IBM Plex Sans" charset="0"/>
                <a:cs typeface="IBM Plex Sans" charset="0"/>
              </a:rPr>
              <a:t>Will be the key client resources for data scientist and knowledge worker using the platform for developing and deploying analytics for the business</a:t>
            </a:r>
          </a:p>
          <a:p>
            <a:pPr marL="193094" indent="-193094" defTabSz="530337">
              <a:spcBef>
                <a:spcPts val="533"/>
              </a:spcBef>
              <a:defRPr sz="1044">
                <a:solidFill>
                  <a:srgbClr val="5A5A5A"/>
                </a:solidFill>
                <a:latin typeface="Arial"/>
                <a:ea typeface="Arial"/>
                <a:cs typeface="Arial"/>
                <a:sym typeface="Arial"/>
              </a:defRPr>
            </a:pPr>
            <a:endParaRPr lang="en-US" sz="1392" kern="0" dirty="0">
              <a:solidFill>
                <a:srgbClr val="0070C0"/>
              </a:solidFill>
              <a:latin typeface="IBM Plex Sans" charset="0"/>
              <a:ea typeface="IBM Plex Sans" charset="0"/>
              <a:cs typeface="IBM Plex Sans" charset="0"/>
            </a:endParaRPr>
          </a:p>
          <a:p>
            <a:pPr marL="193094" indent="-193094" defTabSz="530337">
              <a:spcBef>
                <a:spcPts val="533"/>
              </a:spcBef>
              <a:defRPr sz="1392">
                <a:solidFill>
                  <a:srgbClr val="DB2780"/>
                </a:solidFill>
                <a:latin typeface="Arial"/>
                <a:ea typeface="Arial"/>
                <a:cs typeface="Arial"/>
                <a:sym typeface="Arial"/>
              </a:defRPr>
            </a:pPr>
            <a:r>
              <a:rPr lang="en-US" sz="1856" kern="0" dirty="0">
                <a:solidFill>
                  <a:srgbClr val="0070C0"/>
                </a:solidFill>
                <a:latin typeface="IBM Plex Sans" charset="0"/>
                <a:ea typeface="IBM Plex Sans" charset="0"/>
                <a:cs typeface="IBM Plex Sans" charset="0"/>
              </a:rPr>
              <a:t>Technical Administrator</a:t>
            </a:r>
          </a:p>
          <a:p>
            <a:pPr marL="193094" indent="-193094" defTabSz="530337">
              <a:spcBef>
                <a:spcPts val="533"/>
              </a:spcBef>
              <a:defRPr sz="1044">
                <a:solidFill>
                  <a:srgbClr val="5A5A5A"/>
                </a:solidFill>
                <a:latin typeface="Arial"/>
                <a:ea typeface="Arial"/>
                <a:cs typeface="Arial"/>
                <a:sym typeface="Arial"/>
              </a:defRPr>
            </a:pPr>
            <a:r>
              <a:rPr lang="en-US" sz="1392" kern="0" dirty="0">
                <a:solidFill>
                  <a:srgbClr val="5A5A5A"/>
                </a:solidFill>
                <a:latin typeface="IBM Plex Sans" charset="0"/>
                <a:ea typeface="IBM Plex Sans" charset="0"/>
                <a:cs typeface="IBM Plex Sans" charset="0"/>
              </a:rPr>
              <a:t>Technical administration of the solution.  Focal point for transition of technical aspects of the solution. </a:t>
            </a:r>
          </a:p>
        </p:txBody>
      </p:sp>
    </p:spTree>
    <p:extLst>
      <p:ext uri="{BB962C8B-B14F-4D97-AF65-F5344CB8AC3E}">
        <p14:creationId xmlns:p14="http://schemas.microsoft.com/office/powerpoint/2010/main" val="363694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a:extLst>
              <a:ext uri="{FF2B5EF4-FFF2-40B4-BE49-F238E27FC236}">
                <a16:creationId xmlns:a16="http://schemas.microsoft.com/office/drawing/2014/main" id="{D717A2CD-3041-9147-9029-C99C230294B1}"/>
              </a:ext>
            </a:extLst>
          </p:cNvPr>
          <p:cNvPicPr>
            <a:picLocks noGrp="1" noChangeAspect="1"/>
          </p:cNvPicPr>
          <p:nvPr>
            <p:ph sz="quarter" idx="15"/>
          </p:nvPr>
        </p:nvPicPr>
        <p:blipFill rotWithShape="1">
          <a:blip r:embed="rId3"/>
          <a:srcRect l="20265" r="29735"/>
          <a:stretch/>
        </p:blipFill>
        <p:spPr>
          <a:xfrm>
            <a:off x="6084378" y="3412747"/>
            <a:ext cx="3048000" cy="3439296"/>
          </a:xfrm>
        </p:spPr>
      </p:pic>
      <p:pic>
        <p:nvPicPr>
          <p:cNvPr id="45" name="Picture 44">
            <a:extLst>
              <a:ext uri="{FF2B5EF4-FFF2-40B4-BE49-F238E27FC236}">
                <a16:creationId xmlns:a16="http://schemas.microsoft.com/office/drawing/2014/main" id="{BF3B9C48-1618-4CA1-A4C7-7B4255C22DA9}"/>
              </a:ext>
            </a:extLst>
          </p:cNvPr>
          <p:cNvPicPr>
            <a:picLocks noChangeAspect="1"/>
          </p:cNvPicPr>
          <p:nvPr/>
        </p:nvPicPr>
        <p:blipFill>
          <a:blip r:embed="rId4"/>
          <a:stretch>
            <a:fillRect/>
          </a:stretch>
        </p:blipFill>
        <p:spPr>
          <a:xfrm>
            <a:off x="6080393" y="3423044"/>
            <a:ext cx="5363422" cy="3428998"/>
          </a:xfrm>
          <a:prstGeom prst="rect">
            <a:avLst/>
          </a:prstGeom>
        </p:spPr>
      </p:pic>
      <p:sp>
        <p:nvSpPr>
          <p:cNvPr id="7" name="Content Placeholder 6"/>
          <p:cNvSpPr>
            <a:spLocks noGrp="1"/>
          </p:cNvSpPr>
          <p:nvPr>
            <p:ph sz="quarter" idx="17"/>
          </p:nvPr>
        </p:nvSpPr>
        <p:spPr>
          <a:xfrm>
            <a:off x="9144000" y="3429000"/>
            <a:ext cx="3048000" cy="3429000"/>
          </a:xfrm>
          <a:solidFill>
            <a:schemeClr val="accent1"/>
          </a:solidFill>
        </p:spPr>
        <p:txBody>
          <a:bodyPr/>
          <a:lstStyle/>
          <a:p>
            <a:r>
              <a:rPr lang="en-US" sz="1600" dirty="0"/>
              <a:t>The union between IBM and Intel is supercharging the ability of data scientists to drive better insight and better business outcomes in a way that has never been seen before.</a:t>
            </a:r>
          </a:p>
        </p:txBody>
      </p:sp>
      <p:sp>
        <p:nvSpPr>
          <p:cNvPr id="8" name="Content Placeholder 7"/>
          <p:cNvSpPr>
            <a:spLocks noGrp="1"/>
          </p:cNvSpPr>
          <p:nvPr>
            <p:ph sz="quarter" idx="19"/>
          </p:nvPr>
        </p:nvSpPr>
        <p:spPr>
          <a:xfrm>
            <a:off x="3048000" y="3429000"/>
            <a:ext cx="3017398" cy="3429000"/>
          </a:xfrm>
        </p:spPr>
        <p:txBody>
          <a:bodyPr/>
          <a:lstStyle/>
          <a:p>
            <a:r>
              <a:rPr lang="en-US" sz="1600" dirty="0">
                <a:solidFill>
                  <a:schemeClr val="tx1"/>
                </a:solidFill>
              </a:rPr>
              <a:t>Intel and IBM are great partners and closely aligned in becoming more data-centric.</a:t>
            </a:r>
          </a:p>
          <a:p>
            <a:r>
              <a:rPr lang="en-US" sz="1600" dirty="0">
                <a:solidFill>
                  <a:schemeClr val="tx1"/>
                </a:solidFill>
              </a:rPr>
              <a:t>Intel's participation and contribution is meaningful because customers can run </a:t>
            </a:r>
            <a:r>
              <a:rPr lang="en-US" sz="1600" dirty="0">
                <a:solidFill>
                  <a:schemeClr val="tx1"/>
                </a:solidFill>
                <a:hlinkClick r:id="rId5">
                  <a:extLst>
                    <a:ext uri="{A12FA001-AC4F-418D-AE19-62706E023703}">
                      <ahyp:hlinkClr xmlns:ahyp="http://schemas.microsoft.com/office/drawing/2018/hyperlinkcolor" val="tx"/>
                    </a:ext>
                  </a:extLst>
                </a:hlinkClick>
              </a:rPr>
              <a:t>Cloud Pak for Data</a:t>
            </a:r>
            <a:r>
              <a:rPr lang="en-CA" sz="1600" dirty="0">
                <a:solidFill>
                  <a:schemeClr val="tx1"/>
                </a:solidFill>
                <a:latin typeface="IBM Plex Sans" panose="020B0503050203000203" pitchFamily="34" charset="0"/>
                <a:cs typeface="Calibri"/>
              </a:rPr>
              <a:t> </a:t>
            </a:r>
            <a:r>
              <a:rPr lang="en-US" sz="1600" dirty="0">
                <a:solidFill>
                  <a:schemeClr val="tx1"/>
                </a:solidFill>
              </a:rPr>
              <a:t>at speed on their Intel-based infrastructure</a:t>
            </a: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39009" y="6515120"/>
            <a:ext cx="471765" cy="190502"/>
          </a:xfrm>
          <a:prstGeom prst="rect">
            <a:avLst/>
          </a:prstGeom>
        </p:spPr>
      </p:pic>
      <p:sp>
        <p:nvSpPr>
          <p:cNvPr id="12" name="TextBox 11">
            <a:extLst>
              <a:ext uri="{FF2B5EF4-FFF2-40B4-BE49-F238E27FC236}">
                <a16:creationId xmlns:a16="http://schemas.microsoft.com/office/drawing/2014/main" id="{B9F2B186-1315-0C4F-A9E6-9FE57C24FAA2}"/>
              </a:ext>
            </a:extLst>
          </p:cNvPr>
          <p:cNvSpPr txBox="1"/>
          <p:nvPr/>
        </p:nvSpPr>
        <p:spPr>
          <a:xfrm>
            <a:off x="772298" y="133865"/>
            <a:ext cx="0" cy="0"/>
          </a:xfrm>
          <a:prstGeom prst="rect">
            <a:avLst/>
          </a:prstGeom>
        </p:spPr>
        <p:txBody>
          <a:bodyPr wrap="none" lIns="0" tIns="0" rIns="0" bIns="0" rtlCol="0">
            <a:noAutofit/>
          </a:bodyPr>
          <a:lstStyle/>
          <a:p>
            <a:pPr marL="0" marR="0" lvl="0" indent="0" algn="l" defTabSz="914363" rtl="0" eaLnBrk="1" fontAlgn="auto" latinLnBrk="0" hangingPunct="1">
              <a:lnSpc>
                <a:spcPct val="105000"/>
              </a:lnSpc>
              <a:spcBef>
                <a:spcPts val="833"/>
              </a:spcBef>
              <a:spcAft>
                <a:spcPts val="0"/>
              </a:spcAft>
              <a:buClrTx/>
              <a:buSzTx/>
              <a:buFontTx/>
              <a:buNone/>
              <a:tabLst/>
              <a:defRPr/>
            </a:pPr>
            <a:endParaRPr kumimoji="0" lang="en-US" sz="1667" b="0" i="0" u="none" strike="noStrike" kern="1200" cap="none" spc="0" normalizeH="0" baseline="0" noProof="0" dirty="0" err="1">
              <a:ln>
                <a:noFill/>
              </a:ln>
              <a:solidFill>
                <a:srgbClr val="FFFFFF"/>
              </a:solidFill>
              <a:effectLst/>
              <a:uLnTx/>
              <a:uFillTx/>
              <a:latin typeface="IBM Plex Sans" charset="0"/>
              <a:ea typeface="IBM Plex Sans" charset="0"/>
              <a:cs typeface="IBM Plex Sans" charset="0"/>
            </a:endParaRPr>
          </a:p>
        </p:txBody>
      </p:sp>
      <p:sp>
        <p:nvSpPr>
          <p:cNvPr id="24" name="Rectangle 23">
            <a:extLst>
              <a:ext uri="{FF2B5EF4-FFF2-40B4-BE49-F238E27FC236}">
                <a16:creationId xmlns:a16="http://schemas.microsoft.com/office/drawing/2014/main" id="{E78D07ED-6007-8E4E-BA11-6843968EFED5}"/>
              </a:ext>
            </a:extLst>
          </p:cNvPr>
          <p:cNvSpPr/>
          <p:nvPr/>
        </p:nvSpPr>
        <p:spPr>
          <a:xfrm>
            <a:off x="6096000" y="1"/>
            <a:ext cx="3048000" cy="34230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51243"/>
              </a:solidFill>
              <a:effectLst/>
              <a:uLnTx/>
              <a:uFillTx/>
              <a:latin typeface="Arial" panose="020B0604020202020204"/>
              <a:ea typeface="+mn-ea"/>
              <a:cs typeface="+mn-cs"/>
            </a:endParaRPr>
          </a:p>
        </p:txBody>
      </p:sp>
      <p:sp>
        <p:nvSpPr>
          <p:cNvPr id="20" name="Footer Placeholder 3">
            <a:extLst>
              <a:ext uri="{FF2B5EF4-FFF2-40B4-BE49-F238E27FC236}">
                <a16:creationId xmlns:a16="http://schemas.microsoft.com/office/drawing/2014/main" id="{223952AD-A723-4ADB-B7D5-210974446294}"/>
              </a:ext>
            </a:extLst>
          </p:cNvPr>
          <p:cNvSpPr txBox="1">
            <a:spLocks/>
          </p:cNvSpPr>
          <p:nvPr/>
        </p:nvSpPr>
        <p:spPr>
          <a:xfrm>
            <a:off x="174082" y="6691909"/>
            <a:ext cx="1940469" cy="109778"/>
          </a:xfrm>
          <a:prstGeom prst="rect">
            <a:avLst/>
          </a:prstGeom>
        </p:spPr>
        <p:txBody>
          <a:bodyPr vert="horz" lIns="0" tIns="0" rIns="0" bIns="0" rtlCol="0" anchor="ctr"/>
          <a:lstStyle>
            <a:defPPr>
              <a:defRPr lang="en-US"/>
            </a:defPPr>
            <a:lvl1pPr marL="0" algn="l"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a:ln>
                  <a:noFill/>
                </a:ln>
                <a:solidFill>
                  <a:srgbClr val="000000"/>
                </a:solidFill>
                <a:effectLst/>
                <a:uLnTx/>
                <a:uFillTx/>
                <a:latin typeface="IBM Plex Sans"/>
                <a:cs typeface="Arial" charset="0"/>
              </a:rPr>
              <a:t>Data and AI / © 2019 IBM Corporation</a:t>
            </a:r>
            <a:endParaRPr kumimoji="0" lang="en-US" sz="800" b="0" i="0" u="none" strike="noStrike" kern="1200" cap="none" spc="0" normalizeH="0" baseline="0" noProof="0" dirty="0">
              <a:ln>
                <a:noFill/>
              </a:ln>
              <a:solidFill>
                <a:srgbClr val="000000"/>
              </a:solidFill>
              <a:effectLst/>
              <a:uLnTx/>
              <a:uFillTx/>
              <a:latin typeface="IBM Plex Sans"/>
              <a:cs typeface="Arial" charset="0"/>
            </a:endParaRPr>
          </a:p>
        </p:txBody>
      </p:sp>
      <p:sp>
        <p:nvSpPr>
          <p:cNvPr id="21" name="Text Placeholder 4">
            <a:extLst>
              <a:ext uri="{FF2B5EF4-FFF2-40B4-BE49-F238E27FC236}">
                <a16:creationId xmlns:a16="http://schemas.microsoft.com/office/drawing/2014/main" id="{BCE6155F-F039-4903-8FA9-DD3DE0F8AD8F}"/>
              </a:ext>
            </a:extLst>
          </p:cNvPr>
          <p:cNvSpPr txBox="1">
            <a:spLocks/>
          </p:cNvSpPr>
          <p:nvPr/>
        </p:nvSpPr>
        <p:spPr>
          <a:xfrm>
            <a:off x="177043" y="129690"/>
            <a:ext cx="3499608" cy="400049"/>
          </a:xfrm>
          <a:prstGeom prst="rect">
            <a:avLst/>
          </a:prstGeom>
        </p:spPr>
        <p:txBody>
          <a:bodyPr vert="horz" lIns="0" tIns="0" rIns="0" bIns="0" rtlCol="0" anchor="t">
            <a:noAutofit/>
          </a:bodyPr>
          <a:lstStyle>
            <a:lvl1pPr marL="0" indent="0" algn="l" defTabSz="457200" rtl="0" eaLnBrk="1" latinLnBrk="0" hangingPunct="1">
              <a:lnSpc>
                <a:spcPct val="100000"/>
              </a:lnSpc>
              <a:spcBef>
                <a:spcPts val="1100"/>
              </a:spcBef>
              <a:buFont typeface="Arial"/>
              <a:buNone/>
              <a:defRPr sz="16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609576" rtl="0" eaLnBrk="1" fontAlgn="auto" latinLnBrk="0" hangingPunct="1">
              <a:lnSpc>
                <a:spcPct val="100000"/>
              </a:lnSpc>
              <a:spcBef>
                <a:spcPts val="1467"/>
              </a:spcBef>
              <a:spcAft>
                <a:spcPts val="0"/>
              </a:spcAft>
              <a:buClrTx/>
              <a:buSzTx/>
              <a:buFont typeface="Arial"/>
              <a:buNone/>
              <a:tabLst/>
              <a:defRPr/>
            </a:pPr>
            <a:endParaRPr kumimoji="0" lang="en-US" sz="1333" b="0" i="0" u="none" strike="noStrike" kern="1200" cap="none" spc="0" normalizeH="0" baseline="0" noProof="0" dirty="0">
              <a:ln>
                <a:noFill/>
              </a:ln>
              <a:solidFill>
                <a:srgbClr val="000000"/>
              </a:solidFill>
              <a:effectLst/>
              <a:uLnTx/>
              <a:uFillTx/>
              <a:latin typeface="Arial" panose="020B0604020202020204"/>
              <a:cs typeface="Arial" charset="0"/>
            </a:endParaRPr>
          </a:p>
          <a:p>
            <a:pPr marL="0" marR="0" lvl="0" indent="0" algn="l" defTabSz="609576" rtl="0" eaLnBrk="1" fontAlgn="auto" latinLnBrk="0" hangingPunct="1">
              <a:lnSpc>
                <a:spcPct val="100000"/>
              </a:lnSpc>
              <a:spcBef>
                <a:spcPts val="1467"/>
              </a:spcBef>
              <a:spcAft>
                <a:spcPts val="0"/>
              </a:spcAft>
              <a:buClrTx/>
              <a:buSzTx/>
              <a:buFont typeface="Arial"/>
              <a:buNone/>
              <a:tabLst/>
              <a:defRPr/>
            </a:pPr>
            <a:endParaRPr kumimoji="0" lang="en-US" sz="1333" b="0" i="0" u="none" strike="noStrike" kern="1200" cap="none" spc="0" normalizeH="0" baseline="0" noProof="0" dirty="0">
              <a:ln>
                <a:noFill/>
              </a:ln>
              <a:solidFill>
                <a:srgbClr val="0F6DFF"/>
              </a:solidFill>
              <a:effectLst/>
              <a:uLnTx/>
              <a:uFillTx/>
              <a:latin typeface="Arial" panose="020B0604020202020204"/>
              <a:cs typeface="Arial" charset="0"/>
            </a:endParaRPr>
          </a:p>
        </p:txBody>
      </p:sp>
      <p:sp>
        <p:nvSpPr>
          <p:cNvPr id="36" name="Rectangle 35">
            <a:extLst>
              <a:ext uri="{FF2B5EF4-FFF2-40B4-BE49-F238E27FC236}">
                <a16:creationId xmlns:a16="http://schemas.microsoft.com/office/drawing/2014/main" id="{E9F4B4C7-B76B-468C-936F-322F3C043CAD}"/>
              </a:ext>
            </a:extLst>
          </p:cNvPr>
          <p:cNvSpPr/>
          <p:nvPr/>
        </p:nvSpPr>
        <p:spPr>
          <a:xfrm>
            <a:off x="201441" y="5083929"/>
            <a:ext cx="2800351" cy="1598194"/>
          </a:xfrm>
          <a:prstGeom prst="rect">
            <a:avLst/>
          </a:prstGeom>
        </p:spPr>
        <p:txBody>
          <a:bodyPr wrap="square">
            <a:spAutoFit/>
          </a:bodyPr>
          <a:lstStyle/>
          <a:p>
            <a:pPr marL="0" marR="0" lvl="0" indent="0" algn="l" defTabSz="609576" rtl="0" eaLnBrk="1" fontAlgn="auto" latinLnBrk="0" hangingPunct="1">
              <a:lnSpc>
                <a:spcPct val="100000"/>
              </a:lnSpc>
              <a:spcBef>
                <a:spcPts val="1467"/>
              </a:spcBef>
              <a:spcAft>
                <a:spcPts val="0"/>
              </a:spcAft>
              <a:buClrTx/>
              <a:buSzTx/>
              <a:buFontTx/>
              <a:buNone/>
              <a:tabLst/>
              <a:defRPr/>
            </a:pPr>
            <a:r>
              <a:rPr kumimoji="0" lang="en-US" sz="1867" b="0" i="1" u="none" strike="noStrike" kern="1200" cap="none" spc="0" normalizeH="0" baseline="0" noProof="0" dirty="0">
                <a:ln>
                  <a:noFill/>
                </a:ln>
                <a:solidFill>
                  <a:srgbClr val="000000"/>
                </a:solidFill>
                <a:effectLst/>
                <a:uLnTx/>
                <a:uFillTx/>
                <a:latin typeface="IBM Plex Sans"/>
                <a:ea typeface="+mn-ea"/>
                <a:cs typeface="Arial" charset="0"/>
              </a:rPr>
              <a:t>“ Include a quote if one is available, we can always add this at closeout. ” </a:t>
            </a:r>
            <a:endParaRPr kumimoji="0" lang="en-US" sz="1067" b="0" i="0" u="none" strike="noStrike" kern="1200" cap="none" spc="0" normalizeH="0" baseline="0" noProof="0" dirty="0">
              <a:ln>
                <a:noFill/>
              </a:ln>
              <a:solidFill>
                <a:srgbClr val="000000"/>
              </a:solidFill>
              <a:effectLst/>
              <a:uLnTx/>
              <a:uFillTx/>
              <a:latin typeface="IBM Plex Sans"/>
              <a:ea typeface="+mn-ea"/>
              <a:cs typeface="Arial" charset="0"/>
            </a:endParaRPr>
          </a:p>
          <a:p>
            <a:pPr marL="0" marR="0" lvl="0" indent="0" algn="l" defTabSz="609576" rtl="0" eaLnBrk="1" fontAlgn="auto" latinLnBrk="0" hangingPunct="1">
              <a:lnSpc>
                <a:spcPct val="100000"/>
              </a:lnSpc>
              <a:spcBef>
                <a:spcPts val="1467"/>
              </a:spcBef>
              <a:spcAft>
                <a:spcPts val="0"/>
              </a:spcAft>
              <a:buClrTx/>
              <a:buSzTx/>
              <a:buFontTx/>
              <a:buNone/>
              <a:tabLst/>
              <a:defRPr/>
            </a:pPr>
            <a:r>
              <a:rPr kumimoji="0" lang="en-US" sz="1067" b="0" i="0" u="none" strike="noStrike" kern="1200" cap="none" spc="0" normalizeH="0" baseline="0" noProof="0" dirty="0">
                <a:ln>
                  <a:noFill/>
                </a:ln>
                <a:solidFill>
                  <a:srgbClr val="000000"/>
                </a:solidFill>
                <a:effectLst/>
                <a:uLnTx/>
                <a:uFillTx/>
                <a:latin typeface="IBM Plex Sans"/>
                <a:ea typeface="+mn-ea"/>
                <a:cs typeface="Arial" charset="0"/>
              </a:rPr>
              <a:t>-- Include quote author’s name and title </a:t>
            </a:r>
          </a:p>
        </p:txBody>
      </p:sp>
      <p:sp>
        <p:nvSpPr>
          <p:cNvPr id="39" name="Rectangle 38">
            <a:extLst>
              <a:ext uri="{FF2B5EF4-FFF2-40B4-BE49-F238E27FC236}">
                <a16:creationId xmlns:a16="http://schemas.microsoft.com/office/drawing/2014/main" id="{BD9B4E0C-CFBB-494B-BC7E-8648A4B0C96A}"/>
              </a:ext>
            </a:extLst>
          </p:cNvPr>
          <p:cNvSpPr/>
          <p:nvPr/>
        </p:nvSpPr>
        <p:spPr>
          <a:xfrm>
            <a:off x="116932" y="4346589"/>
            <a:ext cx="2800351" cy="1598194"/>
          </a:xfrm>
          <a:prstGeom prst="rect">
            <a:avLst/>
          </a:prstGeom>
        </p:spPr>
        <p:txBody>
          <a:bodyPr wrap="square">
            <a:spAutoFit/>
          </a:bodyPr>
          <a:lstStyle/>
          <a:p>
            <a:pPr marL="0" marR="0" lvl="0" indent="0" algn="l" defTabSz="609576" rtl="0" eaLnBrk="1" fontAlgn="auto" latinLnBrk="0" hangingPunct="1">
              <a:lnSpc>
                <a:spcPct val="100000"/>
              </a:lnSpc>
              <a:spcBef>
                <a:spcPts val="1467"/>
              </a:spcBef>
              <a:spcAft>
                <a:spcPts val="0"/>
              </a:spcAft>
              <a:buClrTx/>
              <a:buSzTx/>
              <a:buFontTx/>
              <a:buNone/>
              <a:tabLst/>
              <a:defRPr/>
            </a:pPr>
            <a:r>
              <a:rPr kumimoji="0" lang="en-US" sz="1867" b="0" i="1" u="none" strike="noStrike" kern="1200" cap="none" spc="0" normalizeH="0" baseline="0" noProof="0" dirty="0">
                <a:ln>
                  <a:noFill/>
                </a:ln>
                <a:solidFill>
                  <a:srgbClr val="000000"/>
                </a:solidFill>
                <a:effectLst/>
                <a:uLnTx/>
                <a:uFillTx/>
                <a:latin typeface="IBM Plex Sans"/>
                <a:ea typeface="+mn-ea"/>
                <a:cs typeface="Arial" charset="0"/>
              </a:rPr>
              <a:t>“ Include a quote if one is available, we can always add this at closeout. ” </a:t>
            </a:r>
            <a:endParaRPr kumimoji="0" lang="en-US" sz="1067" b="0" i="0" u="none" strike="noStrike" kern="1200" cap="none" spc="0" normalizeH="0" baseline="0" noProof="0" dirty="0">
              <a:ln>
                <a:noFill/>
              </a:ln>
              <a:solidFill>
                <a:srgbClr val="000000"/>
              </a:solidFill>
              <a:effectLst/>
              <a:uLnTx/>
              <a:uFillTx/>
              <a:latin typeface="IBM Plex Sans"/>
              <a:ea typeface="+mn-ea"/>
              <a:cs typeface="Arial" charset="0"/>
            </a:endParaRPr>
          </a:p>
          <a:p>
            <a:pPr marL="0" marR="0" lvl="0" indent="0" algn="l" defTabSz="609576" rtl="0" eaLnBrk="1" fontAlgn="auto" latinLnBrk="0" hangingPunct="1">
              <a:lnSpc>
                <a:spcPct val="100000"/>
              </a:lnSpc>
              <a:spcBef>
                <a:spcPts val="1467"/>
              </a:spcBef>
              <a:spcAft>
                <a:spcPts val="0"/>
              </a:spcAft>
              <a:buClrTx/>
              <a:buSzTx/>
              <a:buFontTx/>
              <a:buNone/>
              <a:tabLst/>
              <a:defRPr/>
            </a:pPr>
            <a:r>
              <a:rPr kumimoji="0" lang="en-US" sz="1067" b="0" i="0" u="none" strike="noStrike" kern="1200" cap="none" spc="0" normalizeH="0" baseline="0" noProof="0" dirty="0">
                <a:ln>
                  <a:noFill/>
                </a:ln>
                <a:solidFill>
                  <a:srgbClr val="000000"/>
                </a:solidFill>
                <a:effectLst/>
                <a:uLnTx/>
                <a:uFillTx/>
                <a:latin typeface="IBM Plex Sans"/>
                <a:ea typeface="+mn-ea"/>
                <a:cs typeface="Arial" charset="0"/>
              </a:rPr>
              <a:t>-- Include quote author’s name and title </a:t>
            </a:r>
          </a:p>
        </p:txBody>
      </p:sp>
      <p:sp>
        <p:nvSpPr>
          <p:cNvPr id="40" name="Rectangle 39">
            <a:extLst>
              <a:ext uri="{FF2B5EF4-FFF2-40B4-BE49-F238E27FC236}">
                <a16:creationId xmlns:a16="http://schemas.microsoft.com/office/drawing/2014/main" id="{BE6B43B2-59DD-44C6-A451-618AAD14C431}"/>
              </a:ext>
            </a:extLst>
          </p:cNvPr>
          <p:cNvSpPr/>
          <p:nvPr/>
        </p:nvSpPr>
        <p:spPr>
          <a:xfrm>
            <a:off x="1412" y="3433378"/>
            <a:ext cx="3048000" cy="34238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51243"/>
              </a:solidFill>
              <a:effectLst/>
              <a:uLnTx/>
              <a:uFillTx/>
              <a:latin typeface="Arial" panose="020B0604020202020204"/>
              <a:ea typeface="+mn-ea"/>
              <a:cs typeface="+mn-cs"/>
            </a:endParaRPr>
          </a:p>
        </p:txBody>
      </p:sp>
      <p:sp>
        <p:nvSpPr>
          <p:cNvPr id="41" name="Rectangle 40">
            <a:extLst>
              <a:ext uri="{FF2B5EF4-FFF2-40B4-BE49-F238E27FC236}">
                <a16:creationId xmlns:a16="http://schemas.microsoft.com/office/drawing/2014/main" id="{BEA97FE5-FF16-4AC0-8D18-6AA2A6D86BF0}"/>
              </a:ext>
            </a:extLst>
          </p:cNvPr>
          <p:cNvSpPr/>
          <p:nvPr/>
        </p:nvSpPr>
        <p:spPr>
          <a:xfrm>
            <a:off x="98014" y="3729855"/>
            <a:ext cx="2594733" cy="1077218"/>
          </a:xfrm>
          <a:prstGeom prst="rect">
            <a:avLst/>
          </a:prstGeom>
        </p:spPr>
        <p:txBody>
          <a:bodyPr wrap="square">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Solution</a:t>
            </a: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51243">
                  <a:lumMod val="50000"/>
                  <a:lumOff val="50000"/>
                </a:srgbClr>
              </a:solidFill>
              <a:effectLst/>
              <a:uLnTx/>
              <a:uFillTx/>
              <a:latin typeface="IBM Plex Sans" panose="020B0503050203000203" pitchFamily="34" charset="0"/>
              <a:ea typeface="+mn-ea"/>
              <a:cs typeface="+mn-cs"/>
            </a:endParaRP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51243">
                    <a:lumMod val="50000"/>
                    <a:lumOff val="50000"/>
                  </a:srgbClr>
                </a:solidFill>
                <a:effectLst/>
                <a:uLnTx/>
                <a:uFillTx/>
                <a:latin typeface="IBM Plex Sans" panose="020B0503050203000203" pitchFamily="34" charset="0"/>
                <a:ea typeface="+mn-ea"/>
                <a:cs typeface="+mn-cs"/>
                <a:hlinkClick r:id="rId5"/>
              </a:rPr>
              <a:t>Cloud Pak for Data</a:t>
            </a:r>
            <a:endParaRPr kumimoji="0" lang="en-US" sz="1600" b="0" i="0" u="none" strike="noStrike" kern="1200" cap="none" spc="0" normalizeH="0" baseline="0" noProof="0" dirty="0">
              <a:ln>
                <a:noFill/>
              </a:ln>
              <a:solidFill>
                <a:srgbClr val="051243">
                  <a:lumMod val="50000"/>
                  <a:lumOff val="50000"/>
                </a:srgbClr>
              </a:solidFill>
              <a:effectLst/>
              <a:uLnTx/>
              <a:uFillTx/>
              <a:latin typeface="IBM Plex Sans" panose="020B0503050203000203" pitchFamily="34" charset="0"/>
              <a:ea typeface="+mn-ea"/>
              <a:cs typeface="+mn-cs"/>
            </a:endParaRP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pic>
        <p:nvPicPr>
          <p:cNvPr id="26" name="Picture 25">
            <a:extLst>
              <a:ext uri="{FF2B5EF4-FFF2-40B4-BE49-F238E27FC236}">
                <a16:creationId xmlns:a16="http://schemas.microsoft.com/office/drawing/2014/main" id="{47A09A88-D1C6-4E6F-8105-79546E9B7903}"/>
              </a:ext>
            </a:extLst>
          </p:cNvPr>
          <p:cNvPicPr>
            <a:picLocks noChangeAspect="1"/>
          </p:cNvPicPr>
          <p:nvPr/>
        </p:nvPicPr>
        <p:blipFill>
          <a:blip r:embed="rId7"/>
          <a:stretch>
            <a:fillRect/>
          </a:stretch>
        </p:blipFill>
        <p:spPr>
          <a:xfrm>
            <a:off x="7053943" y="2558483"/>
            <a:ext cx="1186596" cy="781789"/>
          </a:xfrm>
          <a:prstGeom prst="rect">
            <a:avLst/>
          </a:prstGeom>
        </p:spPr>
      </p:pic>
      <p:sp>
        <p:nvSpPr>
          <p:cNvPr id="28" name="Content Placeholder 7">
            <a:extLst>
              <a:ext uri="{FF2B5EF4-FFF2-40B4-BE49-F238E27FC236}">
                <a16:creationId xmlns:a16="http://schemas.microsoft.com/office/drawing/2014/main" id="{0379561D-5776-4A22-9CD7-FFE4843ED636}"/>
              </a:ext>
            </a:extLst>
          </p:cNvPr>
          <p:cNvSpPr txBox="1">
            <a:spLocks/>
          </p:cNvSpPr>
          <p:nvPr/>
        </p:nvSpPr>
        <p:spPr>
          <a:xfrm>
            <a:off x="9144000" y="400051"/>
            <a:ext cx="3048000" cy="2837411"/>
          </a:xfrm>
          <a:prstGeom prst="rect">
            <a:avLst/>
          </a:prstGeom>
          <a:solidFill>
            <a:schemeClr val="tx1"/>
          </a:solidFill>
        </p:spPr>
        <p:txBody>
          <a:bodyPr vert="horz" lIns="304800" tIns="256032" rIns="304800" bIns="304800" rtlCol="0" anchor="t">
            <a:noAutofit/>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1467"/>
              </a:spcBef>
              <a:spcAft>
                <a:spcPts val="0"/>
              </a:spcAft>
              <a:buClrTx/>
              <a:buSzTx/>
              <a:buFont typeface="Arial"/>
              <a:buNone/>
              <a:tabLst/>
              <a:defRPr/>
            </a:pPr>
            <a:r>
              <a:rPr kumimoji="0" lang="en-US" sz="1867" b="1" i="0" u="none" strike="noStrike" kern="1200" cap="none" spc="0" normalizeH="0" baseline="0" noProof="0" dirty="0">
                <a:ln>
                  <a:noFill/>
                </a:ln>
                <a:solidFill>
                  <a:srgbClr val="FFFFFF"/>
                </a:solidFill>
                <a:effectLst/>
                <a:uLnTx/>
                <a:uFillTx/>
                <a:latin typeface="Arial" panose="020B0604020202020204"/>
                <a:cs typeface="Arial"/>
              </a:rPr>
              <a:t>Modernize</a:t>
            </a:r>
          </a:p>
        </p:txBody>
      </p:sp>
      <p:sp>
        <p:nvSpPr>
          <p:cNvPr id="30" name="Rectangle 29">
            <a:extLst>
              <a:ext uri="{FF2B5EF4-FFF2-40B4-BE49-F238E27FC236}">
                <a16:creationId xmlns:a16="http://schemas.microsoft.com/office/drawing/2014/main" id="{87541B0A-2559-43E9-BBAF-6799DC9E943E}"/>
              </a:ext>
            </a:extLst>
          </p:cNvPr>
          <p:cNvSpPr/>
          <p:nvPr/>
        </p:nvSpPr>
        <p:spPr>
          <a:xfrm>
            <a:off x="9253068" y="2375295"/>
            <a:ext cx="2724524" cy="461537"/>
          </a:xfrm>
          <a:prstGeom prst="rect">
            <a:avLst/>
          </a:prstGeom>
        </p:spPr>
        <p:txBody>
          <a:bodyPr wrap="square" anchor="t">
            <a:spAutoFit/>
          </a:bodyPr>
          <a:lstStyle/>
          <a:p>
            <a:pPr marL="0" marR="0" lvl="0" indent="0" algn="ctr" defTabSz="685071" rtl="0" eaLnBrk="1" fontAlgn="auto" latinLnBrk="0" hangingPunct="1">
              <a:lnSpc>
                <a:spcPct val="90000"/>
              </a:lnSpc>
              <a:spcBef>
                <a:spcPct val="0"/>
              </a:spcBef>
              <a:spcAft>
                <a:spcPct val="0"/>
              </a:spcAft>
              <a:buClrTx/>
              <a:buSzTx/>
              <a:buFontTx/>
              <a:buNone/>
              <a:tabLst/>
              <a:defRPr/>
            </a:pPr>
            <a:r>
              <a:rPr kumimoji="0" lang="en-US" sz="1333" b="0" i="0" u="none" strike="noStrike" kern="1200" cap="none" spc="0" normalizeH="0" baseline="0" noProof="0" dirty="0">
                <a:ln>
                  <a:noFill/>
                </a:ln>
                <a:solidFill>
                  <a:srgbClr val="FFFFFF"/>
                </a:solidFill>
                <a:effectLst/>
                <a:highlight>
                  <a:srgbClr val="000000"/>
                </a:highlight>
                <a:uLnTx/>
                <a:uFillTx/>
                <a:latin typeface="IBM Plex Sans" panose="020B0503050203000203" pitchFamily="34" charset="0"/>
                <a:ea typeface="+mn-ea"/>
                <a:cs typeface="+mn-cs"/>
              </a:rPr>
              <a:t>Unlock the value of your data for an AI and multicloud world </a:t>
            </a:r>
          </a:p>
        </p:txBody>
      </p:sp>
      <p:pic>
        <p:nvPicPr>
          <p:cNvPr id="32" name="Picture 31">
            <a:extLst>
              <a:ext uri="{FF2B5EF4-FFF2-40B4-BE49-F238E27FC236}">
                <a16:creationId xmlns:a16="http://schemas.microsoft.com/office/drawing/2014/main" id="{2A355E85-2C4A-45DB-8B2F-78C6DB9B7283}"/>
              </a:ext>
            </a:extLst>
          </p:cNvPr>
          <p:cNvPicPr>
            <a:picLocks noChangeAspect="1"/>
          </p:cNvPicPr>
          <p:nvPr/>
        </p:nvPicPr>
        <p:blipFill>
          <a:blip r:embed="rId8"/>
          <a:stretch>
            <a:fillRect/>
          </a:stretch>
        </p:blipFill>
        <p:spPr>
          <a:xfrm>
            <a:off x="9964004" y="1090641"/>
            <a:ext cx="1302648" cy="1207909"/>
          </a:xfrm>
          <a:prstGeom prst="rect">
            <a:avLst/>
          </a:prstGeom>
        </p:spPr>
      </p:pic>
      <p:sp>
        <p:nvSpPr>
          <p:cNvPr id="42" name="Text Placeholder 5">
            <a:extLst>
              <a:ext uri="{FF2B5EF4-FFF2-40B4-BE49-F238E27FC236}">
                <a16:creationId xmlns:a16="http://schemas.microsoft.com/office/drawing/2014/main" id="{D58515C2-FFB5-4FA7-965F-53D45B13CBC6}"/>
              </a:ext>
            </a:extLst>
          </p:cNvPr>
          <p:cNvSpPr txBox="1">
            <a:spLocks/>
          </p:cNvSpPr>
          <p:nvPr/>
        </p:nvSpPr>
        <p:spPr>
          <a:xfrm>
            <a:off x="6759565" y="1522762"/>
            <a:ext cx="2279092" cy="1075498"/>
          </a:xfrm>
          <a:prstGeom prst="rect">
            <a:avLst/>
          </a:prstGeom>
        </p:spPr>
        <p:txBody>
          <a:bodyPr/>
          <a:lstStyle>
            <a:lvl1pPr marL="0" indent="0" algn="l" defTabSz="1097280" rtl="0" eaLnBrk="1" latinLnBrk="0" hangingPunct="1">
              <a:lnSpc>
                <a:spcPct val="105000"/>
              </a:lnSpc>
              <a:spcBef>
                <a:spcPts val="600"/>
              </a:spcBef>
              <a:buFontTx/>
              <a:buNone/>
              <a:tabLst/>
              <a:defRPr sz="2000" b="0" i="0" kern="1200">
                <a:solidFill>
                  <a:schemeClr val="bg2"/>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600"/>
              </a:spcBef>
              <a:buFont typeface="Wingdings" panose="05000000000000000000" pitchFamily="2" charset="2"/>
              <a:buChar char="§"/>
              <a:defRPr sz="2000" b="0" i="0" kern="1200">
                <a:solidFill>
                  <a:schemeClr val="bg2"/>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600"/>
              </a:spcBef>
              <a:buSzPct val="80000"/>
              <a:buFont typeface="Arial" panose="020B0604020202020204" pitchFamily="34" charset="0"/>
              <a:buChar char="–"/>
              <a:defRPr sz="2000" b="0" i="0" kern="1200">
                <a:solidFill>
                  <a:schemeClr val="bg2"/>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600"/>
              </a:spcBef>
              <a:buFont typeface="Arial" panose="020B0604020202020204" pitchFamily="34" charset="0"/>
              <a:buChar char="•"/>
              <a:defRPr sz="2000" b="0" i="0" kern="1200">
                <a:solidFill>
                  <a:schemeClr val="bg2"/>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600"/>
              </a:spcBef>
              <a:buSzPct val="80000"/>
              <a:buFont typeface="Arial" panose="020B0604020202020204" pitchFamily="34" charset="0"/>
              <a:buChar char="–"/>
              <a:defRPr sz="2000" b="0" i="0" kern="1200">
                <a:solidFill>
                  <a:schemeClr val="bg2"/>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marR="0" lvl="0" indent="0" algn="r" defTabSz="1462981" rtl="0" eaLnBrk="1" fontAlgn="auto" latinLnBrk="0" hangingPunct="1">
              <a:lnSpc>
                <a:spcPct val="105000"/>
              </a:lnSpc>
              <a:spcBef>
                <a:spcPts val="800"/>
              </a:spcBef>
              <a:spcAft>
                <a:spcPts val="0"/>
              </a:spcAft>
              <a:buClrTx/>
              <a:buSzTx/>
              <a:buFontTx/>
              <a:buNone/>
              <a:tabLst/>
              <a:defRPr/>
            </a:pPr>
            <a:r>
              <a:rPr kumimoji="0" lang="en-US" sz="1067" b="0" i="0" u="none" strike="noStrike" kern="1200" cap="none" spc="0" normalizeH="0" baseline="0" noProof="0" dirty="0">
                <a:ln>
                  <a:noFill/>
                </a:ln>
                <a:solidFill>
                  <a:srgbClr val="000000"/>
                </a:solidFill>
                <a:effectLst/>
                <a:uLnTx/>
                <a:uFillTx/>
                <a:latin typeface="IBM Plex Sans" charset="0"/>
              </a:rPr>
              <a:t> Melvin Greer</a:t>
            </a:r>
          </a:p>
          <a:p>
            <a:pPr marL="0" marR="0" lvl="0" indent="0" algn="r" defTabSz="1462981" rtl="0" eaLnBrk="1" fontAlgn="auto" latinLnBrk="0" hangingPunct="1">
              <a:lnSpc>
                <a:spcPct val="105000"/>
              </a:lnSpc>
              <a:spcBef>
                <a:spcPts val="800"/>
              </a:spcBef>
              <a:spcAft>
                <a:spcPts val="0"/>
              </a:spcAft>
              <a:buClrTx/>
              <a:buSzTx/>
              <a:buFontTx/>
              <a:buNone/>
              <a:tabLst/>
              <a:defRPr/>
            </a:pPr>
            <a:r>
              <a:rPr kumimoji="0" lang="en-US" sz="1067" b="0" i="0" u="none" strike="noStrike" kern="1200" cap="none" spc="0" normalizeH="0" baseline="0" noProof="0" dirty="0">
                <a:ln>
                  <a:noFill/>
                </a:ln>
                <a:solidFill>
                  <a:srgbClr val="000000"/>
                </a:solidFill>
                <a:effectLst/>
                <a:uLnTx/>
                <a:uFillTx/>
                <a:latin typeface="IBM Plex Sans" charset="0"/>
              </a:rPr>
              <a:t>Senior Principal Engineer and Chief Data Scientist - Americas, Intel Corporation </a:t>
            </a:r>
          </a:p>
        </p:txBody>
      </p:sp>
      <p:sp>
        <p:nvSpPr>
          <p:cNvPr id="43" name="Content Placeholder 59">
            <a:extLst>
              <a:ext uri="{FF2B5EF4-FFF2-40B4-BE49-F238E27FC236}">
                <a16:creationId xmlns:a16="http://schemas.microsoft.com/office/drawing/2014/main" id="{B7A46D8A-82E4-47A6-936B-B126AA1C61FF}"/>
              </a:ext>
            </a:extLst>
          </p:cNvPr>
          <p:cNvSpPr txBox="1">
            <a:spLocks/>
          </p:cNvSpPr>
          <p:nvPr/>
        </p:nvSpPr>
        <p:spPr>
          <a:xfrm>
            <a:off x="6248402" y="-62843"/>
            <a:ext cx="2790256" cy="1630135"/>
          </a:xfrm>
          <a:prstGeom prst="rect">
            <a:avLst/>
          </a:prstGeom>
        </p:spPr>
        <p:txBody>
          <a:bodyPr vert="horz" lIns="0" tIns="304800" rIns="0" bIns="0" rtlCol="0" anchor="t">
            <a:noAutofit/>
          </a:bodyPr>
          <a:lstStyle>
            <a:lvl1pPr marL="0" indent="0" algn="l" defTabSz="1097280" rtl="0" eaLnBrk="1" latinLnBrk="0" hangingPunct="1">
              <a:lnSpc>
                <a:spcPct val="105000"/>
              </a:lnSpc>
              <a:spcBef>
                <a:spcPts val="600"/>
              </a:spcBef>
              <a:buFontTx/>
              <a:buNone/>
              <a:tabLst/>
              <a:defRPr sz="2000" b="0" i="0" kern="1200">
                <a:solidFill>
                  <a:schemeClr val="tx1"/>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600"/>
              </a:spcBef>
              <a:buFont typeface="Wingdings" panose="05000000000000000000" pitchFamily="2" charset="2"/>
              <a:buChar char="§"/>
              <a:defRPr sz="2000" b="0" i="0" kern="1200">
                <a:solidFill>
                  <a:schemeClr val="tx1"/>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60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600"/>
              </a:spcBef>
              <a:buFont typeface="Arial" panose="020B0604020202020204" pitchFamily="34" charset="0"/>
              <a:buChar char="•"/>
              <a:defRPr sz="2000" b="0" i="0" kern="1200">
                <a:solidFill>
                  <a:schemeClr val="tx1"/>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60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marR="0" lvl="0" indent="0" algn="l" defTabSz="1462981" rtl="0" eaLnBrk="1" fontAlgn="auto" latinLnBrk="0" hangingPunct="1">
              <a:lnSpc>
                <a:spcPct val="100000"/>
              </a:lnSpc>
              <a:spcBef>
                <a:spcPts val="0"/>
              </a:spcBef>
              <a:spcAft>
                <a:spcPts val="0"/>
              </a:spcAft>
              <a:buClrTx/>
              <a:buSzTx/>
              <a:buFontTx/>
              <a:buNone/>
              <a:tabLst/>
              <a:defRPr/>
            </a:pPr>
            <a:r>
              <a:rPr kumimoji="0" lang="en-US" sz="1333" b="0" i="1" u="none" strike="noStrike" kern="1200" cap="none" spc="0" normalizeH="0" baseline="0" noProof="0" dirty="0">
                <a:ln>
                  <a:noFill/>
                </a:ln>
                <a:solidFill>
                  <a:srgbClr val="000000"/>
                </a:solidFill>
                <a:effectLst/>
                <a:uLnTx/>
                <a:uFillTx/>
                <a:latin typeface="IBM Plex Sans" charset="0"/>
              </a:rPr>
              <a:t>IBM Cloud Pak for Data is really important because it helps to do a couple of things that are mind blowing for data scientists — auto discovery of data and rapid integration of hyper relevant data.</a:t>
            </a:r>
          </a:p>
        </p:txBody>
      </p:sp>
      <p:sp>
        <p:nvSpPr>
          <p:cNvPr id="5" name="Rectangle 4">
            <a:extLst>
              <a:ext uri="{FF2B5EF4-FFF2-40B4-BE49-F238E27FC236}">
                <a16:creationId xmlns:a16="http://schemas.microsoft.com/office/drawing/2014/main" id="{97A83AD3-ADBF-5D49-A3F9-9EB6D3CC69D7}"/>
              </a:ext>
            </a:extLst>
          </p:cNvPr>
          <p:cNvSpPr/>
          <p:nvPr/>
        </p:nvSpPr>
        <p:spPr>
          <a:xfrm>
            <a:off x="0" y="0"/>
            <a:ext cx="6096000" cy="3423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itle 2">
            <a:extLst>
              <a:ext uri="{FF2B5EF4-FFF2-40B4-BE49-F238E27FC236}">
                <a16:creationId xmlns:a16="http://schemas.microsoft.com/office/drawing/2014/main" id="{05978366-059E-7445-B04A-F21649364059}"/>
              </a:ext>
            </a:extLst>
          </p:cNvPr>
          <p:cNvSpPr>
            <a:spLocks noGrp="1"/>
          </p:cNvSpPr>
          <p:nvPr>
            <p:ph type="title"/>
          </p:nvPr>
        </p:nvSpPr>
        <p:spPr>
          <a:xfrm>
            <a:off x="177043" y="1365102"/>
            <a:ext cx="4807493" cy="1130152"/>
          </a:xfrm>
        </p:spPr>
        <p:txBody>
          <a:bodyPr/>
          <a:lstStyle/>
          <a:p>
            <a:pPr defTabSz="761951"/>
            <a:r>
              <a:rPr lang="en-US" sz="3200" dirty="0">
                <a:latin typeface="IBM Plex Sans" panose="020B0503050203000203" pitchFamily="34" charset="0"/>
                <a:ea typeface="+mn-ea"/>
                <a:cs typeface="+mn-cs"/>
              </a:rPr>
              <a:t>Is AI your priority?      Start with a data strategy</a:t>
            </a:r>
            <a:endParaRPr lang="en-US" sz="3200" dirty="0">
              <a:latin typeface="IBM Plex Sans" panose="020B0503050203000203" pitchFamily="34" charset="0"/>
            </a:endParaRPr>
          </a:p>
        </p:txBody>
      </p:sp>
      <p:sp>
        <p:nvSpPr>
          <p:cNvPr id="29" name="Rectangle 28">
            <a:extLst>
              <a:ext uri="{FF2B5EF4-FFF2-40B4-BE49-F238E27FC236}">
                <a16:creationId xmlns:a16="http://schemas.microsoft.com/office/drawing/2014/main" id="{276470EB-96E6-0E40-8512-84F1D5ECCC97}"/>
              </a:ext>
            </a:extLst>
          </p:cNvPr>
          <p:cNvSpPr/>
          <p:nvPr/>
        </p:nvSpPr>
        <p:spPr>
          <a:xfrm>
            <a:off x="67977" y="529739"/>
            <a:ext cx="3788322" cy="297454"/>
          </a:xfrm>
          <a:prstGeom prst="rect">
            <a:avLst/>
          </a:prstGeom>
        </p:spPr>
        <p:txBody>
          <a:bodyPr wrap="square">
            <a:spAutoFit/>
          </a:bodyPr>
          <a:lstStyle/>
          <a:p>
            <a:pPr marL="0" marR="0" lvl="0" indent="0" algn="l" defTabSz="1462981"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hlinkClick r:id="rId9">
                  <a:extLst>
                    <a:ext uri="{A12FA001-AC4F-418D-AE19-62706E023703}">
                      <ahyp:hlinkClr xmlns:ahyp="http://schemas.microsoft.com/office/drawing/2018/hyperlinkcolor" val="tx"/>
                    </a:ext>
                  </a:extLst>
                </a:hlinkClick>
              </a:rPr>
              <a:t>Read the blog and watch the video</a:t>
            </a:r>
            <a:endParaRPr kumimoji="0" lang="en-US" sz="13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hlinkClick r:id="rId10">
                <a:extLst>
                  <a:ext uri="{A12FA001-AC4F-418D-AE19-62706E023703}">
                    <ahyp:hlinkClr xmlns:ahyp="http://schemas.microsoft.com/office/drawing/2018/hyperlinkcolor" val="tx"/>
                  </a:ext>
                </a:extLst>
              </a:hlinkClick>
            </a:endParaRPr>
          </a:p>
        </p:txBody>
      </p:sp>
      <p:sp>
        <p:nvSpPr>
          <p:cNvPr id="31" name="Content Placeholder 59">
            <a:extLst>
              <a:ext uri="{FF2B5EF4-FFF2-40B4-BE49-F238E27FC236}">
                <a16:creationId xmlns:a16="http://schemas.microsoft.com/office/drawing/2014/main" id="{788875B3-8D19-D442-9B25-747C4C036CDE}"/>
              </a:ext>
            </a:extLst>
          </p:cNvPr>
          <p:cNvSpPr txBox="1">
            <a:spLocks/>
          </p:cNvSpPr>
          <p:nvPr/>
        </p:nvSpPr>
        <p:spPr>
          <a:xfrm>
            <a:off x="177044" y="2233374"/>
            <a:ext cx="3505396" cy="1138378"/>
          </a:xfrm>
          <a:prstGeom prst="rect">
            <a:avLst/>
          </a:prstGeom>
        </p:spPr>
        <p:txBody>
          <a:bodyPr vert="horz" lIns="0" tIns="304800" rIns="0" bIns="0" rtlCol="0" anchor="t">
            <a:noAutofit/>
          </a:bodyPr>
          <a:lstStyle>
            <a:lvl1pPr marL="0" indent="0" algn="l" defTabSz="1097280" rtl="0" eaLnBrk="1" latinLnBrk="0" hangingPunct="1">
              <a:lnSpc>
                <a:spcPct val="105000"/>
              </a:lnSpc>
              <a:spcBef>
                <a:spcPts val="600"/>
              </a:spcBef>
              <a:buFontTx/>
              <a:buNone/>
              <a:tabLst/>
              <a:defRPr sz="2000" b="0" i="0" kern="1200">
                <a:solidFill>
                  <a:schemeClr val="tx1"/>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600"/>
              </a:spcBef>
              <a:buFont typeface="Wingdings" panose="05000000000000000000" pitchFamily="2" charset="2"/>
              <a:buChar char="§"/>
              <a:defRPr sz="2000" b="0" i="0" kern="1200">
                <a:solidFill>
                  <a:schemeClr val="tx1"/>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60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600"/>
              </a:spcBef>
              <a:buFont typeface="Arial" panose="020B0604020202020204" pitchFamily="34" charset="0"/>
              <a:buChar char="•"/>
              <a:defRPr sz="2000" b="0" i="0" kern="1200">
                <a:solidFill>
                  <a:schemeClr val="tx1"/>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60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marR="0" lvl="0" indent="0" algn="l" defTabSz="1462981"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IBM Plex Sans" charset="0"/>
            </a:endParaRPr>
          </a:p>
          <a:p>
            <a:pPr marL="0" marR="0" lvl="0" indent="0" algn="l" defTabSz="146298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IBM Plex Sans" charset="0"/>
              </a:rPr>
              <a:t>Industry: Technology</a:t>
            </a:r>
          </a:p>
          <a:p>
            <a:pPr marL="0" marR="0" lvl="0" indent="0" algn="l" defTabSz="146298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IBM Plex Sans" charset="0"/>
              </a:rPr>
              <a:t>Geography: North America</a:t>
            </a:r>
          </a:p>
          <a:p>
            <a:pPr marL="0" marR="0" lvl="0" indent="0" algn="l" defTabSz="1462981"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IBM Plex Sans" charset="0"/>
            </a:endParaRPr>
          </a:p>
        </p:txBody>
      </p:sp>
      <p:sp>
        <p:nvSpPr>
          <p:cNvPr id="33" name="Title 2">
            <a:extLst>
              <a:ext uri="{FF2B5EF4-FFF2-40B4-BE49-F238E27FC236}">
                <a16:creationId xmlns:a16="http://schemas.microsoft.com/office/drawing/2014/main" id="{F82CA0D2-658F-7D48-8848-46B46D8D6403}"/>
              </a:ext>
            </a:extLst>
          </p:cNvPr>
          <p:cNvSpPr txBox="1">
            <a:spLocks/>
          </p:cNvSpPr>
          <p:nvPr/>
        </p:nvSpPr>
        <p:spPr>
          <a:xfrm>
            <a:off x="177043" y="119710"/>
            <a:ext cx="5486400" cy="51717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2250" b="0" i="0" kern="1200">
                <a:solidFill>
                  <a:schemeClr val="bg2"/>
                </a:solidFill>
                <a:latin typeface="IBM Plex Sans" charset="0"/>
                <a:ea typeface="IBM Plex Sans" charset="0"/>
                <a:cs typeface="IBM Plex Sans" charset="0"/>
              </a:defRPr>
            </a:lvl1pPr>
          </a:lstStyle>
          <a:p>
            <a:pPr marL="0" marR="0" lvl="0" indent="0" algn="l" defTabSz="761951" rtl="0" eaLnBrk="1" fontAlgn="auto" latinLnBrk="0" hangingPunct="1">
              <a:lnSpc>
                <a:spcPct val="90000"/>
              </a:lnSpc>
              <a:spcBef>
                <a:spcPct val="0"/>
              </a:spcBef>
              <a:spcAft>
                <a:spcPts val="0"/>
              </a:spcAft>
              <a:buClrTx/>
              <a:buSzTx/>
              <a:buFontTx/>
              <a:buNone/>
              <a:tabLst/>
              <a:defRPr/>
            </a:pPr>
            <a:r>
              <a:rPr kumimoji="0" lang="en-US" sz="3733" b="0" i="0" u="none" strike="noStrike" kern="1200" cap="none" spc="0" normalizeH="0" baseline="0" noProof="0" dirty="0">
                <a:ln>
                  <a:noFill/>
                </a:ln>
                <a:solidFill>
                  <a:srgbClr val="FFFFFF"/>
                </a:solidFill>
                <a:effectLst/>
                <a:uLnTx/>
                <a:uFillTx/>
                <a:latin typeface="IBM Plex Sans" charset="0"/>
              </a:rPr>
              <a:t>Intel</a:t>
            </a:r>
          </a:p>
        </p:txBody>
      </p:sp>
    </p:spTree>
    <p:extLst>
      <p:ext uri="{BB962C8B-B14F-4D97-AF65-F5344CB8AC3E}">
        <p14:creationId xmlns:p14="http://schemas.microsoft.com/office/powerpoint/2010/main" val="159870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08CE58-7FB1-004E-979E-282F1B6825C9}"/>
              </a:ext>
            </a:extLst>
          </p:cNvPr>
          <p:cNvSpPr/>
          <p:nvPr/>
        </p:nvSpPr>
        <p:spPr>
          <a:xfrm>
            <a:off x="6096002" y="-1"/>
            <a:ext cx="6096001" cy="6858000"/>
          </a:xfrm>
          <a:prstGeom prst="rect">
            <a:avLst/>
          </a:prstGeom>
          <a:gradFill>
            <a:gsLst>
              <a:gs pos="33000">
                <a:srgbClr val="0062FF"/>
              </a:gs>
              <a:gs pos="100000">
                <a:srgbClr val="BB8EFF"/>
              </a:gs>
            </a:gsLst>
            <a:lin ang="3600000" scaled="0"/>
          </a:gradFill>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IBM Plex Sans" panose="020B0503050203000203" pitchFamily="34" charset="77"/>
              <a:ea typeface="+mn-ea"/>
              <a:cs typeface="Arial"/>
            </a:endParaRPr>
          </a:p>
        </p:txBody>
      </p:sp>
      <p:sp>
        <p:nvSpPr>
          <p:cNvPr id="7" name="Text Placeholder 4"/>
          <p:cNvSpPr txBox="1">
            <a:spLocks/>
          </p:cNvSpPr>
          <p:nvPr/>
        </p:nvSpPr>
        <p:spPr>
          <a:xfrm>
            <a:off x="304801" y="239814"/>
            <a:ext cx="5015921" cy="5303031"/>
          </a:xfrm>
          <a:prstGeom prst="rect">
            <a:avLst/>
          </a:prstGeom>
        </p:spPr>
        <p:txBody>
          <a:bodyPr anchor="t"/>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100"/>
              </a:spcBef>
              <a:spcAft>
                <a:spcPts val="0"/>
              </a:spcAft>
              <a:buClrTx/>
              <a:buSzTx/>
              <a:buFont typeface="Arial"/>
              <a:buNone/>
              <a:tabLst/>
              <a:defRPr/>
            </a:pPr>
            <a:r>
              <a:rPr kumimoji="0" lang="en-US" sz="4400" b="1" i="0" u="none" strike="noStrike" kern="1200" cap="none" spc="0" normalizeH="0" baseline="0" noProof="0" dirty="0">
                <a:ln>
                  <a:noFill/>
                </a:ln>
                <a:solidFill>
                  <a:srgbClr val="FFFFFF"/>
                </a:solidFill>
                <a:effectLst/>
                <a:uLnTx/>
                <a:uFillTx/>
                <a:latin typeface="IBM Plex Sans"/>
                <a:cs typeface="Arial" charset="0"/>
              </a:rPr>
              <a:t>Business Challenges</a:t>
            </a:r>
            <a:endParaRPr kumimoji="0" lang="fi-FI" sz="4400" b="0" i="0" u="none" strike="noStrike" kern="1200" cap="none" spc="0" normalizeH="0" baseline="0" noProof="0" dirty="0">
              <a:ln>
                <a:noFill/>
              </a:ln>
              <a:solidFill>
                <a:srgbClr val="FFFFFF"/>
              </a:solidFill>
              <a:effectLst/>
              <a:uLnTx/>
              <a:uFillTx/>
              <a:latin typeface="IBM Plex Sans Light"/>
              <a:ea typeface="IBM Plex Sans Medium" charset="0"/>
              <a:cs typeface="IBM Plex Sans Light"/>
            </a:endParaRPr>
          </a:p>
        </p:txBody>
      </p:sp>
      <p:sp>
        <p:nvSpPr>
          <p:cNvPr id="11" name="Title 3">
            <a:extLst>
              <a:ext uri="{FF2B5EF4-FFF2-40B4-BE49-F238E27FC236}">
                <a16:creationId xmlns:a16="http://schemas.microsoft.com/office/drawing/2014/main" id="{4003585E-240F-B64D-9ED1-AD6CA6FC11AF}"/>
              </a:ext>
            </a:extLst>
          </p:cNvPr>
          <p:cNvSpPr txBox="1">
            <a:spLocks/>
          </p:cNvSpPr>
          <p:nvPr/>
        </p:nvSpPr>
        <p:spPr>
          <a:xfrm>
            <a:off x="6096002" y="2"/>
            <a:ext cx="5320721" cy="6857999"/>
          </a:xfrm>
          <a:prstGeom prst="rect">
            <a:avLst/>
          </a:prstGeom>
          <a:noFill/>
        </p:spPr>
        <p:txBody>
          <a:bodyPr vert="horz" lIns="304800" tIns="207264" rIns="304800" bIns="304800" rtlCol="0" anchor="t" anchorCtr="0">
            <a:noAutofit/>
          </a:bodyPr>
          <a:lstStyle>
            <a:lvl1pPr algn="l" defTabSz="457200" rtl="0" eaLnBrk="1" latinLnBrk="0" hangingPunct="1">
              <a:lnSpc>
                <a:spcPct val="90000"/>
              </a:lnSpc>
              <a:spcBef>
                <a:spcPct val="0"/>
              </a:spcBef>
              <a:buNone/>
              <a:defRPr sz="4800" kern="1200">
                <a:solidFill>
                  <a:schemeClr val="bg2"/>
                </a:solidFill>
                <a:latin typeface="+mj-lt"/>
                <a:ea typeface="Arial" charset="0"/>
                <a:cs typeface="Arial" charset="0"/>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EAEAEA"/>
                </a:solidFill>
                <a:effectLst/>
                <a:uLnTx/>
                <a:uFillTx/>
                <a:latin typeface="IBM Plex Sans"/>
                <a:cs typeface="Arial" charset="0"/>
              </a:rPr>
              <a:t>Overview</a:t>
            </a:r>
          </a:p>
          <a:p>
            <a:pPr marL="0" marR="0" lvl="0" indent="0" algn="l" defTabSz="457200" rtl="0" eaLnBrk="1" fontAlgn="auto" latinLnBrk="0" hangingPunct="1">
              <a:lnSpc>
                <a:spcPct val="90000"/>
              </a:lnSpc>
              <a:spcBef>
                <a:spcPct val="0"/>
              </a:spcBef>
              <a:spcAft>
                <a:spcPts val="0"/>
              </a:spcAft>
              <a:buClrTx/>
              <a:buSzTx/>
              <a:buFontTx/>
              <a:buNone/>
              <a:tabLst/>
              <a:defRPr/>
            </a:pPr>
            <a:endParaRPr kumimoji="0" lang="en-US" sz="1800" b="1" i="0" u="none" strike="noStrike" kern="1200" cap="none" spc="0" normalizeH="0" baseline="0" noProof="0" dirty="0">
              <a:ln>
                <a:noFill/>
              </a:ln>
              <a:solidFill>
                <a:srgbClr val="EAEAEA"/>
              </a:solidFill>
              <a:effectLst/>
              <a:uLnTx/>
              <a:uFillTx/>
              <a:latin typeface="IBM Plex Sans"/>
              <a:cs typeface="Arial" charset="0"/>
            </a:endParaRPr>
          </a:p>
          <a:p>
            <a:r>
              <a:rPr kumimoji="0" lang="en-US" sz="1800" b="1" i="0" u="none" strike="noStrike" kern="1200" cap="none" spc="0" normalizeH="0" baseline="0" noProof="0" dirty="0">
                <a:ln>
                  <a:noFill/>
                </a:ln>
                <a:solidFill>
                  <a:srgbClr val="EAEAEA"/>
                </a:solidFill>
                <a:effectLst/>
                <a:uLnTx/>
                <a:uFillTx/>
                <a:latin typeface="IBM Plex Sans"/>
                <a:cs typeface="Arial" charset="0"/>
              </a:rPr>
              <a:t>–</a:t>
            </a:r>
            <a:br>
              <a:rPr kumimoji="0" lang="en-US" sz="1800" b="1" i="0" u="none" strike="noStrike" kern="1200" cap="none" spc="0" normalizeH="0" baseline="0" noProof="0" dirty="0">
                <a:ln>
                  <a:noFill/>
                </a:ln>
                <a:solidFill>
                  <a:srgbClr val="EAEAEA"/>
                </a:solidFill>
                <a:effectLst/>
                <a:uLnTx/>
                <a:uFillTx/>
                <a:latin typeface="IBM Plex Sans"/>
                <a:cs typeface="Arial" charset="0"/>
              </a:rPr>
            </a:br>
            <a:r>
              <a:rPr lang="en-US" sz="1800" kern="0" dirty="0">
                <a:solidFill>
                  <a:schemeClr val="tx2"/>
                </a:solidFill>
                <a:latin typeface="IBM Plex Sans" panose="020B0503050203000203" pitchFamily="34" charset="0"/>
                <a:sym typeface="Helvetica"/>
              </a:rPr>
              <a:t>Augment the business’s knowledge worker community with tools that enable them to leverage data science techniques more easily</a:t>
            </a:r>
            <a:endParaRPr kumimoji="0" lang="en-US" sz="1800" b="0" i="0" u="none" strike="noStrike" kern="1200" cap="none" spc="0" normalizeH="0" baseline="0" noProof="0" dirty="0">
              <a:ln>
                <a:noFill/>
              </a:ln>
              <a:solidFill>
                <a:srgbClr val="EAEAEA"/>
              </a:solidFill>
              <a:effectLst/>
              <a:uLnTx/>
              <a:uFillTx/>
              <a:latin typeface="IBM Plex Sans"/>
              <a:cs typeface="Arial" charset="0"/>
            </a:endParaRPr>
          </a:p>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EAEAEA"/>
                </a:solidFill>
                <a:effectLst/>
                <a:uLnTx/>
                <a:uFillTx/>
                <a:latin typeface="IBM Plex Sans"/>
                <a:cs typeface="Arial" charset="0"/>
              </a:rPr>
              <a:t>–</a:t>
            </a:r>
          </a:p>
          <a:p>
            <a:r>
              <a:rPr lang="en-US" sz="1800" kern="0" dirty="0">
                <a:solidFill>
                  <a:schemeClr val="tx2"/>
                </a:solidFill>
                <a:latin typeface="IBM Plex Sans" panose="020B0503050203000203" pitchFamily="34" charset="0"/>
                <a:sym typeface="Helvetica"/>
              </a:rPr>
              <a:t>Provide ease and efficiency in provisioning data for use in all analytics for data scientists and citizen data users</a:t>
            </a:r>
          </a:p>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EAEAEA"/>
                </a:solidFill>
                <a:effectLst/>
                <a:uLnTx/>
                <a:uFillTx/>
                <a:latin typeface="IBM Plex Sans"/>
                <a:cs typeface="Arial" charset="0"/>
              </a:rPr>
              <a:t>–</a:t>
            </a:r>
          </a:p>
          <a:p>
            <a:pPr lvl="0"/>
            <a:r>
              <a:rPr lang="en-US" sz="1800" dirty="0">
                <a:solidFill>
                  <a:srgbClr val="EAEAEA"/>
                </a:solidFill>
              </a:rPr>
              <a:t>Build trust, common understanding and quality in data assets without red-tape</a:t>
            </a:r>
          </a:p>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EAEAEA"/>
                </a:solidFill>
                <a:effectLst/>
                <a:uLnTx/>
                <a:uFillTx/>
                <a:latin typeface="IBM Plex Sans"/>
                <a:cs typeface="Arial" charset="0"/>
              </a:rPr>
              <a:t>–</a:t>
            </a:r>
          </a:p>
          <a:p>
            <a:r>
              <a:rPr lang="en-US" sz="1800" kern="0" dirty="0">
                <a:solidFill>
                  <a:schemeClr val="tx2"/>
                </a:solidFill>
                <a:latin typeface="IBM Plex Sans" panose="020B0503050203000203" pitchFamily="34" charset="0"/>
                <a:sym typeface="Helvetica"/>
              </a:rPr>
              <a:t>Recommend data for analytic needs and augment basic data shaping and transformation with AI infused tooling</a:t>
            </a:r>
          </a:p>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EAEAEA"/>
                </a:solidFill>
                <a:effectLst/>
                <a:uLnTx/>
                <a:uFillTx/>
                <a:latin typeface="IBM Plex Sans"/>
                <a:cs typeface="Arial" charset="0"/>
              </a:rPr>
              <a:t>–</a:t>
            </a:r>
          </a:p>
          <a:p>
            <a:pPr lvl="0"/>
            <a:r>
              <a:rPr lang="en-US" sz="1800" dirty="0">
                <a:solidFill>
                  <a:srgbClr val="EAEAEA"/>
                </a:solidFill>
              </a:rPr>
              <a:t>Recommend data for analytic needs and augment basic data shaping and transformation with AI infused tooling</a:t>
            </a:r>
          </a:p>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EAEAEA"/>
                </a:solidFill>
                <a:effectLst/>
                <a:uLnTx/>
                <a:uFillTx/>
                <a:latin typeface="IBM Plex Sans"/>
                <a:cs typeface="Arial" charset="0"/>
              </a:rPr>
              <a:t>–</a:t>
            </a:r>
            <a:endParaRPr kumimoji="0" lang="en-US" sz="1800" i="0" u="none" strike="noStrike" kern="1200" cap="none" spc="0" normalizeH="0" baseline="0" noProof="0" dirty="0">
              <a:ln>
                <a:noFill/>
              </a:ln>
              <a:solidFill>
                <a:srgbClr val="EAEAEA"/>
              </a:solidFill>
              <a:effectLst/>
              <a:uLnTx/>
              <a:uFillTx/>
              <a:latin typeface="IBM Plex Sans"/>
              <a:cs typeface="Arial" charset="0"/>
            </a:endParaRPr>
          </a:p>
          <a:p>
            <a:pPr lvl="0"/>
            <a:r>
              <a:rPr lang="en-US" sz="1800" dirty="0">
                <a:solidFill>
                  <a:srgbClr val="EAEAEA"/>
                </a:solidFill>
              </a:rPr>
              <a:t>Recommend data for analytic needs and augment basic data shaping and transformation with AI infused tooling</a:t>
            </a:r>
          </a:p>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EAEAEA"/>
                </a:solidFill>
                <a:effectLst/>
                <a:uLnTx/>
                <a:uFillTx/>
                <a:latin typeface="IBM Plex Sans"/>
                <a:cs typeface="Arial" charset="0"/>
              </a:rPr>
              <a:t>–</a:t>
            </a:r>
          </a:p>
        </p:txBody>
      </p:sp>
    </p:spTree>
    <p:extLst>
      <p:ext uri="{BB962C8B-B14F-4D97-AF65-F5344CB8AC3E}">
        <p14:creationId xmlns:p14="http://schemas.microsoft.com/office/powerpoint/2010/main" val="109484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170C46-DC8B-1347-9387-BE6E93629AB6}"/>
              </a:ext>
            </a:extLst>
          </p:cNvPr>
          <p:cNvSpPr/>
          <p:nvPr/>
        </p:nvSpPr>
        <p:spPr>
          <a:xfrm>
            <a:off x="914399" y="1693161"/>
            <a:ext cx="9357757" cy="3724096"/>
          </a:xfrm>
          <a:prstGeom prst="rect">
            <a:avLst/>
          </a:prstGeom>
        </p:spPr>
        <p:txBody>
          <a:bodyPr wrap="square">
            <a:spAutoFit/>
          </a:bodyPr>
          <a:lstStyle/>
          <a:p>
            <a:pPr defTabSz="609585" hangingPunct="0"/>
            <a:r>
              <a:rPr lang="en-US" sz="2000" kern="0" dirty="0">
                <a:solidFill>
                  <a:srgbClr val="000000"/>
                </a:solidFill>
                <a:latin typeface="IBM Plex Sans" panose="020B0503050203000203" pitchFamily="34" charset="0"/>
                <a:sym typeface="Helvetica"/>
              </a:rPr>
              <a:t>By adopting this pattern, you will:</a:t>
            </a:r>
          </a:p>
          <a:p>
            <a:pPr defTabSz="609585" hangingPunct="0"/>
            <a:endParaRPr lang="en-US" sz="2000" kern="0" dirty="0">
              <a:solidFill>
                <a:srgbClr val="000000"/>
              </a:solidFill>
              <a:latin typeface="IBM Plex Sans" panose="020B0503050203000203" pitchFamily="34" charset="0"/>
              <a:sym typeface="Helvetica"/>
            </a:endParaRPr>
          </a:p>
          <a:p>
            <a:pPr marL="380990" indent="-380990" defTabSz="609585" hangingPunct="0">
              <a:buFont typeface="Arial" panose="020B0604020202020204" pitchFamily="34" charset="0"/>
              <a:buChar char="•"/>
            </a:pPr>
            <a:r>
              <a:rPr lang="en-US" sz="2000" kern="0" dirty="0">
                <a:solidFill>
                  <a:srgbClr val="000000"/>
                </a:solidFill>
                <a:latin typeface="IBM Plex Sans" panose="020B0503050203000203" pitchFamily="34" charset="0"/>
                <a:sym typeface="Helvetica"/>
              </a:rPr>
              <a:t>Understand how to integrate the key priorities of the business to your analytic development initiatives</a:t>
            </a:r>
          </a:p>
          <a:p>
            <a:pPr marL="380990" indent="-380990" defTabSz="609585" hangingPunct="0">
              <a:buFont typeface="Arial" panose="020B0604020202020204" pitchFamily="34" charset="0"/>
              <a:buChar char="•"/>
            </a:pPr>
            <a:r>
              <a:rPr lang="en-US" sz="2000" kern="0" dirty="0">
                <a:solidFill>
                  <a:srgbClr val="000000"/>
                </a:solidFill>
                <a:latin typeface="IBM Plex Sans" panose="020B0503050203000203" pitchFamily="34" charset="0"/>
                <a:sym typeface="Helvetica"/>
              </a:rPr>
              <a:t>Leverage the AI features of an intelligent catalog to increase the efficiency of understanding and sourcing data for all analytic stakeholders</a:t>
            </a:r>
          </a:p>
          <a:p>
            <a:pPr marL="380990" indent="-380990" defTabSz="609585" hangingPunct="0">
              <a:buFont typeface="Arial" panose="020B0604020202020204" pitchFamily="34" charset="0"/>
              <a:buChar char="•"/>
            </a:pPr>
            <a:r>
              <a:rPr lang="en-US" sz="2000" kern="0" dirty="0">
                <a:solidFill>
                  <a:srgbClr val="000000"/>
                </a:solidFill>
                <a:latin typeface="IBM Plex Sans" panose="020B0503050203000203" pitchFamily="34" charset="0"/>
                <a:sym typeface="Helvetica"/>
              </a:rPr>
              <a:t>Quickly refine, transform, encode and enrich data specifically to increase the efficiency of you analytics without deep coding skills</a:t>
            </a:r>
          </a:p>
          <a:p>
            <a:pPr marL="380990" indent="-380990" defTabSz="609585" hangingPunct="0">
              <a:buFont typeface="Arial" panose="020B0604020202020204" pitchFamily="34" charset="0"/>
              <a:buChar char="•"/>
            </a:pPr>
            <a:r>
              <a:rPr lang="en-US" sz="2000" kern="0" dirty="0">
                <a:solidFill>
                  <a:srgbClr val="000000"/>
                </a:solidFill>
                <a:latin typeface="IBM Plex Sans" panose="020B0503050203000203" pitchFamily="34" charset="0"/>
                <a:sym typeface="Helvetica"/>
              </a:rPr>
              <a:t>Accelerate the analytic feature selection for your use case</a:t>
            </a:r>
          </a:p>
          <a:p>
            <a:pPr marL="380990" indent="-380990" defTabSz="609585" hangingPunct="0">
              <a:buFont typeface="Arial" panose="020B0604020202020204" pitchFamily="34" charset="0"/>
              <a:buChar char="•"/>
            </a:pPr>
            <a:r>
              <a:rPr lang="en-US" sz="2000" kern="0" dirty="0">
                <a:solidFill>
                  <a:srgbClr val="000000"/>
                </a:solidFill>
                <a:latin typeface="IBM Plex Sans" panose="020B0503050203000203" pitchFamily="34" charset="0"/>
                <a:sym typeface="Helvetica"/>
              </a:rPr>
              <a:t>Leverage AI features and tooling to allow the business knowledge worker to employ data science techniques without learning complex coding </a:t>
            </a:r>
          </a:p>
          <a:p>
            <a:pPr defTabSz="609585" hangingPunct="0"/>
            <a:endParaRPr kumimoji="0" lang="en-US" sz="16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endParaRPr>
          </a:p>
        </p:txBody>
      </p:sp>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3"/>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349622" y="896011"/>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Automate AI Pattern – Benefits </a:t>
            </a:r>
          </a:p>
        </p:txBody>
      </p:sp>
    </p:spTree>
    <p:extLst>
      <p:ext uri="{BB962C8B-B14F-4D97-AF65-F5344CB8AC3E}">
        <p14:creationId xmlns:p14="http://schemas.microsoft.com/office/powerpoint/2010/main" val="73658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5A8C5B0-E34D-104C-AD21-3D5BF6364A85}"/>
              </a:ext>
            </a:extLst>
          </p:cNvPr>
          <p:cNvSpPr>
            <a:spLocks noGrp="1"/>
          </p:cNvSpPr>
          <p:nvPr>
            <p:ph sz="quarter" idx="16"/>
          </p:nvPr>
        </p:nvSpPr>
        <p:spPr>
          <a:xfrm>
            <a:off x="6096000" y="0"/>
            <a:ext cx="6095997" cy="6858000"/>
          </a:xfrm>
          <a:solidFill>
            <a:schemeClr val="accent2">
              <a:lumMod val="75000"/>
            </a:schemeClr>
          </a:solidFill>
        </p:spPr>
        <p:txBody>
          <a:bodyPr/>
          <a:lstStyle/>
          <a:p>
            <a:r>
              <a:rPr lang="en-US" sz="3200" dirty="0">
                <a:solidFill>
                  <a:srgbClr val="FFFFFF"/>
                </a:solidFill>
              </a:rPr>
              <a:t>Questions to ask?</a:t>
            </a:r>
          </a:p>
          <a:p>
            <a:pPr marL="342900" lvl="0" indent="-342900">
              <a:spcBef>
                <a:spcPts val="600"/>
              </a:spcBef>
              <a:buFont typeface="Arial" panose="020B0604020202020204" pitchFamily="34" charset="0"/>
              <a:buChar char="•"/>
              <a:defRPr/>
            </a:pPr>
            <a:r>
              <a:rPr lang="en-GB" sz="1600" i="1" dirty="0">
                <a:solidFill>
                  <a:srgbClr val="FFFFFF"/>
                </a:solidFill>
              </a:rPr>
              <a:t>VP of Data Science</a:t>
            </a:r>
            <a:br>
              <a:rPr lang="en-GB" sz="1600" i="1" dirty="0">
                <a:solidFill>
                  <a:srgbClr val="FFFFFF"/>
                </a:solidFill>
              </a:rPr>
            </a:br>
            <a:r>
              <a:rPr lang="en-GB" sz="1600" i="1" dirty="0">
                <a:solidFill>
                  <a:srgbClr val="FFFFFF"/>
                </a:solidFill>
              </a:rPr>
              <a:t> “Are the knowledge workers able to make business decisions based on analysis on data by themselves?”</a:t>
            </a:r>
          </a:p>
          <a:p>
            <a:pPr lvl="0">
              <a:spcBef>
                <a:spcPts val="600"/>
              </a:spcBef>
              <a:defRPr/>
            </a:pPr>
            <a:r>
              <a:rPr lang="en-GB" sz="1600" i="1" dirty="0">
                <a:solidFill>
                  <a:srgbClr val="FFFFFF"/>
                </a:solidFill>
              </a:rPr>
              <a:t>       ” How much time is your data science team spending on data science activities”</a:t>
            </a:r>
          </a:p>
          <a:p>
            <a:pPr marL="342900" lvl="0" indent="-342900">
              <a:spcBef>
                <a:spcPts val="600"/>
              </a:spcBef>
              <a:buFont typeface="Arial" panose="020B0604020202020204" pitchFamily="34" charset="0"/>
              <a:buChar char="•"/>
              <a:defRPr/>
            </a:pPr>
            <a:endParaRPr lang="en-US" sz="3200" dirty="0"/>
          </a:p>
          <a:p>
            <a:pPr lvl="0">
              <a:spcBef>
                <a:spcPts val="600"/>
              </a:spcBef>
              <a:defRPr/>
            </a:pPr>
            <a:r>
              <a:rPr lang="en-US" sz="3200" dirty="0"/>
              <a:t>Ideal End User Understands</a:t>
            </a:r>
          </a:p>
          <a:p>
            <a:pPr marL="342900" indent="-342900">
              <a:spcBef>
                <a:spcPts val="600"/>
              </a:spcBef>
              <a:buFont typeface="Arial" panose="020B0604020202020204" pitchFamily="34" charset="0"/>
              <a:buChar char="•"/>
              <a:defRPr/>
            </a:pPr>
            <a:r>
              <a:rPr lang="en-US" sz="1600" dirty="0">
                <a:solidFill>
                  <a:srgbClr val="FFFFFF"/>
                </a:solidFill>
                <a:ea typeface="+mn-ea"/>
              </a:rPr>
              <a:t>Analytics developed in a “science project” atmosphere do not usually demonstrate measurable business success</a:t>
            </a:r>
          </a:p>
          <a:p>
            <a:pPr marL="342900" indent="-342900">
              <a:spcBef>
                <a:spcPts val="600"/>
              </a:spcBef>
              <a:buFont typeface="Arial" panose="020B0604020202020204" pitchFamily="34" charset="0"/>
              <a:buChar char="•"/>
              <a:defRPr/>
            </a:pPr>
            <a:r>
              <a:rPr lang="en-US" sz="1600" dirty="0">
                <a:solidFill>
                  <a:srgbClr val="FFFFFF"/>
                </a:solidFill>
                <a:ea typeface="+mn-ea"/>
              </a:rPr>
              <a:t>Data scientists are in high demand, so they demand the tools they are comfortable working with or they will be less productive and may even leave for another company</a:t>
            </a:r>
          </a:p>
          <a:p>
            <a:pPr marL="342900" indent="-342900">
              <a:spcBef>
                <a:spcPts val="600"/>
              </a:spcBef>
              <a:buFont typeface="Arial" panose="020B0604020202020204" pitchFamily="34" charset="0"/>
              <a:buChar char="•"/>
              <a:defRPr/>
            </a:pPr>
            <a:r>
              <a:rPr lang="en-US" sz="1600" dirty="0">
                <a:solidFill>
                  <a:srgbClr val="FFFFFF"/>
                </a:solidFill>
                <a:ea typeface="+mn-ea"/>
              </a:rPr>
              <a:t>The deep business knowledge is often in the hands of people without any training in machine learning and advanced analytics</a:t>
            </a:r>
          </a:p>
          <a:p>
            <a:pPr marL="342900" indent="-342900">
              <a:spcBef>
                <a:spcPts val="600"/>
              </a:spcBef>
              <a:buFont typeface="Arial" panose="020B0604020202020204" pitchFamily="34" charset="0"/>
              <a:buChar char="•"/>
              <a:defRPr/>
            </a:pPr>
            <a:r>
              <a:rPr lang="en-US" sz="1600" dirty="0">
                <a:solidFill>
                  <a:srgbClr val="FFFFFF"/>
                </a:solidFill>
                <a:ea typeface="+mn-ea"/>
              </a:rPr>
              <a:t>If the analytics developed cannot be explained and trusted, the business probably cannot risk deploying them</a:t>
            </a:r>
          </a:p>
        </p:txBody>
      </p:sp>
      <p:sp>
        <p:nvSpPr>
          <p:cNvPr id="6" name="Title 5">
            <a:extLst>
              <a:ext uri="{FF2B5EF4-FFF2-40B4-BE49-F238E27FC236}">
                <a16:creationId xmlns:a16="http://schemas.microsoft.com/office/drawing/2014/main" id="{36D2FEF6-DB99-5949-8EBE-5E42ECBB02AE}"/>
              </a:ext>
            </a:extLst>
          </p:cNvPr>
          <p:cNvSpPr>
            <a:spLocks noGrp="1"/>
          </p:cNvSpPr>
          <p:nvPr>
            <p:ph type="title"/>
          </p:nvPr>
        </p:nvSpPr>
        <p:spPr>
          <a:xfrm>
            <a:off x="-1" y="0"/>
            <a:ext cx="6095999" cy="902678"/>
          </a:xfrm>
          <a:solidFill>
            <a:schemeClr val="tx1"/>
          </a:solidFill>
        </p:spPr>
        <p:txBody>
          <a:bodyPr/>
          <a:lstStyle/>
          <a:p>
            <a:r>
              <a:rPr lang="en-US" sz="3600" dirty="0">
                <a:latin typeface="IBM Plex Sans Light" panose="020B0403050203000203" pitchFamily="34" charset="77"/>
              </a:rPr>
              <a:t>Who to talk to</a:t>
            </a:r>
            <a:br>
              <a:rPr lang="en-US" sz="2000" dirty="0">
                <a:latin typeface="IBM Plex Sans Light" panose="020B0403050203000203" pitchFamily="34" charset="77"/>
              </a:rPr>
            </a:br>
            <a:br>
              <a:rPr lang="en-US" sz="2000" dirty="0">
                <a:latin typeface="IBM Plex Sans Light" panose="020B0403050203000203" pitchFamily="34" charset="77"/>
              </a:rPr>
            </a:br>
            <a:br>
              <a:rPr lang="en-GB" sz="1400" i="1" dirty="0"/>
            </a:br>
            <a:br>
              <a:rPr lang="en-US" sz="1400" b="1" dirty="0"/>
            </a:br>
            <a:br>
              <a:rPr lang="en-US" sz="1400" b="1" dirty="0"/>
            </a:br>
            <a:br>
              <a:rPr lang="en-US" sz="2400" b="1" dirty="0"/>
            </a:br>
            <a:br>
              <a:rPr lang="en-US" sz="2400" dirty="0"/>
            </a:br>
            <a:br>
              <a:rPr lang="en-US" sz="6000" dirty="0"/>
            </a:br>
            <a:endParaRPr lang="en-US" sz="5867" dirty="0">
              <a:latin typeface="IBM Plex Sans Light" panose="020B0403050203000203" pitchFamily="34" charset="77"/>
            </a:endParaRPr>
          </a:p>
        </p:txBody>
      </p:sp>
      <p:sp>
        <p:nvSpPr>
          <p:cNvPr id="8" name="Content Placeholder 1">
            <a:extLst>
              <a:ext uri="{FF2B5EF4-FFF2-40B4-BE49-F238E27FC236}">
                <a16:creationId xmlns:a16="http://schemas.microsoft.com/office/drawing/2014/main" id="{BC982203-4FB7-A948-ADFB-E18C44660E77}"/>
              </a:ext>
            </a:extLst>
          </p:cNvPr>
          <p:cNvSpPr>
            <a:spLocks noGrp="1"/>
          </p:cNvSpPr>
          <p:nvPr>
            <p:ph sz="quarter" idx="17"/>
          </p:nvPr>
        </p:nvSpPr>
        <p:spPr>
          <a:xfrm>
            <a:off x="-3" y="3735092"/>
            <a:ext cx="6096000" cy="3122907"/>
          </a:xfrm>
          <a:solidFill>
            <a:schemeClr val="bg2">
              <a:lumMod val="85000"/>
            </a:schemeClr>
          </a:solidFill>
        </p:spPr>
        <p:txBody>
          <a:bodyPr/>
          <a:lstStyle/>
          <a:p>
            <a:pPr>
              <a:spcBef>
                <a:spcPts val="800"/>
              </a:spcBef>
            </a:pPr>
            <a:r>
              <a:rPr lang="en-US" sz="2800" dirty="0">
                <a:solidFill>
                  <a:schemeClr val="tx1"/>
                </a:solidFill>
              </a:rPr>
              <a:t>Potential influencing personas</a:t>
            </a:r>
            <a:endParaRPr lang="en-US" sz="2000" dirty="0">
              <a:solidFill>
                <a:schemeClr val="tx1"/>
              </a:solidFill>
            </a:endParaRPr>
          </a:p>
          <a:p>
            <a:pPr marL="342900" indent="-342900">
              <a:spcBef>
                <a:spcPts val="800"/>
              </a:spcBef>
              <a:buFont typeface="Arial" panose="020B0604020202020204" pitchFamily="34" charset="0"/>
              <a:buChar char="•"/>
            </a:pPr>
            <a:r>
              <a:rPr lang="en-US" sz="1600" dirty="0">
                <a:solidFill>
                  <a:schemeClr val="tx1"/>
                </a:solidFill>
              </a:rPr>
              <a:t>Line of business decision makers</a:t>
            </a:r>
          </a:p>
          <a:p>
            <a:pPr marL="342900" indent="-342900">
              <a:spcBef>
                <a:spcPts val="800"/>
              </a:spcBef>
              <a:buFont typeface="Arial" panose="020B0604020202020204" pitchFamily="34" charset="0"/>
              <a:buChar char="•"/>
            </a:pPr>
            <a:r>
              <a:rPr lang="en-US" sz="1600" dirty="0">
                <a:solidFill>
                  <a:schemeClr val="tx1"/>
                </a:solidFill>
              </a:rPr>
              <a:t>Knowledge Workers</a:t>
            </a:r>
          </a:p>
          <a:p>
            <a:pPr marL="347472" indent="-347472">
              <a:spcBef>
                <a:spcPts val="600"/>
              </a:spcBef>
              <a:buFont typeface="Arial" panose="020B0604020202020204" pitchFamily="34" charset="0"/>
              <a:buChar char="•"/>
            </a:pPr>
            <a:r>
              <a:rPr lang="en-US" sz="1600" dirty="0">
                <a:solidFill>
                  <a:schemeClr val="tx1"/>
                </a:solidFill>
              </a:rPr>
              <a:t>Business SMEs and partners</a:t>
            </a:r>
          </a:p>
          <a:p>
            <a:pPr marL="347472" indent="-347472">
              <a:spcBef>
                <a:spcPts val="600"/>
              </a:spcBef>
              <a:buFont typeface="Arial" panose="020B0604020202020204" pitchFamily="34" charset="0"/>
              <a:buChar char="•"/>
            </a:pPr>
            <a:r>
              <a:rPr lang="en-US" sz="1600" dirty="0">
                <a:solidFill>
                  <a:schemeClr val="tx1"/>
                </a:solidFill>
              </a:rPr>
              <a:t>Data Stewards</a:t>
            </a:r>
          </a:p>
          <a:p>
            <a:pPr marL="347472" indent="-347472">
              <a:spcBef>
                <a:spcPts val="600"/>
              </a:spcBef>
              <a:buFont typeface="Arial" panose="020B0604020202020204" pitchFamily="34" charset="0"/>
              <a:buChar char="•"/>
            </a:pPr>
            <a:r>
              <a:rPr lang="en-US" sz="1600" dirty="0">
                <a:solidFill>
                  <a:schemeClr val="tx1"/>
                </a:solidFill>
              </a:rPr>
              <a:t>Business Analysts</a:t>
            </a:r>
          </a:p>
        </p:txBody>
      </p:sp>
      <p:sp>
        <p:nvSpPr>
          <p:cNvPr id="3" name="Rectangle 2">
            <a:extLst>
              <a:ext uri="{FF2B5EF4-FFF2-40B4-BE49-F238E27FC236}">
                <a16:creationId xmlns:a16="http://schemas.microsoft.com/office/drawing/2014/main" id="{DE2B43FD-F0C1-7B44-9C2F-9FA8FB69C3FB}"/>
              </a:ext>
            </a:extLst>
          </p:cNvPr>
          <p:cNvSpPr/>
          <p:nvPr/>
        </p:nvSpPr>
        <p:spPr>
          <a:xfrm>
            <a:off x="0" y="902678"/>
            <a:ext cx="6095997" cy="2832414"/>
          </a:xfrm>
          <a:prstGeom prst="rect">
            <a:avLst/>
          </a:prstGeom>
          <a:solidFill>
            <a:schemeClr val="tx1"/>
          </a:solidFill>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IBM Plex Sans"/>
              <a:ea typeface="+mn-ea"/>
              <a:cs typeface="+mn-cs"/>
            </a:endParaRPr>
          </a:p>
        </p:txBody>
      </p:sp>
      <p:sp>
        <p:nvSpPr>
          <p:cNvPr id="7" name="Content Placeholder 1">
            <a:extLst>
              <a:ext uri="{FF2B5EF4-FFF2-40B4-BE49-F238E27FC236}">
                <a16:creationId xmlns:a16="http://schemas.microsoft.com/office/drawing/2014/main" id="{EDED5A5A-0B96-7E4C-9C11-80A29897A8FC}"/>
              </a:ext>
            </a:extLst>
          </p:cNvPr>
          <p:cNvSpPr txBox="1">
            <a:spLocks/>
          </p:cNvSpPr>
          <p:nvPr/>
        </p:nvSpPr>
        <p:spPr>
          <a:xfrm>
            <a:off x="0" y="612185"/>
            <a:ext cx="6096000" cy="3122907"/>
          </a:xfrm>
          <a:prstGeom prst="rect">
            <a:avLst/>
          </a:prstGeom>
          <a:solidFill>
            <a:schemeClr val="tx1"/>
          </a:solidFill>
        </p:spPr>
        <p:txBody>
          <a:bodyPr vert="horz" lIns="228600" tIns="192024" rIns="228600" bIns="228600" rtlCol="0">
            <a:noAutofit/>
          </a:bodyPr>
          <a:lstStyle>
            <a:lvl1pPr marL="0" indent="0" algn="l" defTabSz="609585" rtl="0" eaLnBrk="1" latinLnBrk="0" hangingPunct="1">
              <a:lnSpc>
                <a:spcPct val="100000"/>
              </a:lnSpc>
              <a:spcBef>
                <a:spcPts val="1467"/>
              </a:spcBef>
              <a:buFont typeface="Arial"/>
              <a:buNone/>
              <a:defRPr sz="1867" b="0" i="0" kern="1200">
                <a:solidFill>
                  <a:schemeClr val="bg2"/>
                </a:solidFill>
                <a:latin typeface="+mn-lt"/>
                <a:ea typeface="IBM Plex Sans" panose="020B0503050203000203" pitchFamily="34" charset="77"/>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b="0" i="0" kern="1200">
                <a:solidFill>
                  <a:schemeClr val="bg2"/>
                </a:solidFill>
                <a:latin typeface="+mn-lt"/>
                <a:ea typeface="IBM Plex Sans" panose="020B0503050203000203" pitchFamily="34" charset="77"/>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b="0" i="0" kern="1200">
                <a:solidFill>
                  <a:schemeClr val="bg2"/>
                </a:solidFill>
                <a:latin typeface="+mn-lt"/>
                <a:ea typeface="IBM Plex Sans" panose="020B0503050203000203" pitchFamily="34" charset="77"/>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b="0" i="0" kern="1200">
                <a:solidFill>
                  <a:schemeClr val="bg2"/>
                </a:solidFill>
                <a:latin typeface="+mn-lt"/>
                <a:ea typeface="IBM Plex Sans" panose="020B0503050203000203" pitchFamily="34" charset="77"/>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b="0" i="0" kern="1200">
                <a:solidFill>
                  <a:schemeClr val="bg2"/>
                </a:solidFill>
                <a:latin typeface="+mn-lt"/>
                <a:ea typeface="IBM Plex Sans" panose="020B0503050203000203" pitchFamily="34" charset="77"/>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342900" marR="0" lvl="0" indent="-342900" algn="l" defTabSz="609585"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GB" sz="1600" b="0" i="1" u="none" strike="noStrike" kern="1200" cap="none" spc="0" normalizeH="0" baseline="0" noProof="0" dirty="0">
                <a:ln>
                  <a:noFill/>
                </a:ln>
                <a:solidFill>
                  <a:srgbClr val="FFFFFF"/>
                </a:solidFill>
                <a:effectLst/>
                <a:uLnTx/>
                <a:uFillTx/>
                <a:latin typeface="IBM Plex Sans"/>
                <a:cs typeface="Arial" charset="0"/>
              </a:rPr>
              <a:t>VP of Data Science</a:t>
            </a:r>
          </a:p>
          <a:p>
            <a:pPr marL="573612" lvl="1" indent="-342900">
              <a:spcBef>
                <a:spcPts val="600"/>
              </a:spcBef>
              <a:buFont typeface="Arial" panose="020B0604020202020204" pitchFamily="34" charset="0"/>
              <a:buChar char="•"/>
            </a:pPr>
            <a:r>
              <a:rPr kumimoji="0" lang="en-GB" sz="1600" b="0" i="1" u="none" strike="noStrike" kern="1200" cap="none" spc="0" normalizeH="0" baseline="0" noProof="0" dirty="0">
                <a:ln>
                  <a:noFill/>
                </a:ln>
                <a:solidFill>
                  <a:srgbClr val="FFFFFF"/>
                </a:solidFill>
                <a:effectLst/>
                <a:uLnTx/>
                <a:uFillTx/>
                <a:latin typeface="IBM Plex Sans"/>
                <a:cs typeface="Arial" charset="0"/>
              </a:rPr>
              <a:t>VP of Cognitive Analytics</a:t>
            </a:r>
          </a:p>
          <a:p>
            <a:pPr marL="573612" lvl="1" indent="-342900">
              <a:spcBef>
                <a:spcPts val="600"/>
              </a:spcBef>
              <a:buFont typeface="Arial" panose="020B0604020202020204" pitchFamily="34" charset="0"/>
              <a:buChar char="•"/>
            </a:pPr>
            <a:r>
              <a:rPr lang="en-GB" sz="1600" i="1" dirty="0">
                <a:solidFill>
                  <a:srgbClr val="FFFFFF"/>
                </a:solidFill>
                <a:latin typeface="IBM Plex Sans"/>
              </a:rPr>
              <a:t>VP of Data Engineering</a:t>
            </a:r>
          </a:p>
          <a:p>
            <a:pPr marL="573612" lvl="1" indent="-342900">
              <a:spcBef>
                <a:spcPts val="600"/>
              </a:spcBef>
              <a:buFont typeface="Arial" panose="020B0604020202020204" pitchFamily="34" charset="0"/>
              <a:buChar char="•"/>
            </a:pPr>
            <a:r>
              <a:rPr kumimoji="0" lang="en-GB" sz="1600" b="0" i="1" u="none" strike="noStrike" kern="1200" cap="none" spc="0" normalizeH="0" baseline="0" noProof="0" dirty="0">
                <a:ln>
                  <a:noFill/>
                </a:ln>
                <a:solidFill>
                  <a:srgbClr val="FFFFFF"/>
                </a:solidFill>
                <a:effectLst/>
                <a:uLnTx/>
                <a:uFillTx/>
                <a:latin typeface="IBM Plex Sans"/>
                <a:cs typeface="Arial" charset="0"/>
              </a:rPr>
              <a:t>VP of Data Science and Analytics</a:t>
            </a:r>
          </a:p>
          <a:p>
            <a:pPr marL="573612" lvl="1" indent="-342900">
              <a:spcBef>
                <a:spcPts val="600"/>
              </a:spcBef>
              <a:buFont typeface="Arial" panose="020B0604020202020204" pitchFamily="34" charset="0"/>
              <a:buChar char="•"/>
            </a:pPr>
            <a:r>
              <a:rPr lang="en-GB" sz="1600" i="1" dirty="0">
                <a:solidFill>
                  <a:srgbClr val="FFFFFF"/>
                </a:solidFill>
                <a:latin typeface="IBM Plex Sans"/>
              </a:rPr>
              <a:t>VP of Data Science and Commercial Analytics</a:t>
            </a:r>
            <a:endParaRPr kumimoji="0" lang="en-US" sz="2000" b="0" i="0" u="none" strike="noStrike" kern="1200" cap="none" spc="0" normalizeH="0" baseline="0" noProof="0" dirty="0">
              <a:ln>
                <a:noFill/>
              </a:ln>
              <a:solidFill>
                <a:srgbClr val="000000"/>
              </a:solidFill>
              <a:effectLst/>
              <a:uLnTx/>
              <a:uFillTx/>
              <a:latin typeface="IBM Plex Sans"/>
              <a:cs typeface="Arial" charset="0"/>
            </a:endParaRPr>
          </a:p>
        </p:txBody>
      </p:sp>
    </p:spTree>
    <p:extLst>
      <p:ext uri="{BB962C8B-B14F-4D97-AF65-F5344CB8AC3E}">
        <p14:creationId xmlns:p14="http://schemas.microsoft.com/office/powerpoint/2010/main" val="113670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3"/>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349622" y="896011"/>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lvl="0" defTabSz="609585" hangingPunct="0">
              <a:defRPr/>
            </a:pPr>
            <a:r>
              <a:rPr lang="en-US" sz="2667" kern="0" dirty="0">
                <a:solidFill>
                  <a:srgbClr val="000000"/>
                </a:solidFill>
                <a:latin typeface="IBM Plex Sans" panose="020B0503050203000203" pitchFamily="34" charset="0"/>
                <a:ea typeface="+mj-ea"/>
                <a:cs typeface="+mj-cs"/>
                <a:sym typeface="Helvetica"/>
              </a:rPr>
              <a:t>Leverage automated AI approaches to accelerate time to insight</a:t>
            </a:r>
            <a:endPar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j-ea"/>
              <a:cs typeface="+mj-cs"/>
              <a:sym typeface="Helvetica"/>
            </a:endParaRPr>
          </a:p>
        </p:txBody>
      </p:sp>
      <p:sp>
        <p:nvSpPr>
          <p:cNvPr id="8" name="Chevron">
            <a:extLst>
              <a:ext uri="{FF2B5EF4-FFF2-40B4-BE49-F238E27FC236}">
                <a16:creationId xmlns:a16="http://schemas.microsoft.com/office/drawing/2014/main" id="{20316F2E-3B8E-4527-B179-B8B7A615E7AC}"/>
              </a:ext>
            </a:extLst>
          </p:cNvPr>
          <p:cNvSpPr/>
          <p:nvPr/>
        </p:nvSpPr>
        <p:spPr>
          <a:xfrm>
            <a:off x="4025283" y="1623254"/>
            <a:ext cx="2139319" cy="1333449"/>
          </a:xfrm>
          <a:prstGeom prst="chevron">
            <a:avLst>
              <a:gd name="adj" fmla="val 16143"/>
            </a:avLst>
          </a:prstGeom>
          <a:solidFill>
            <a:srgbClr val="0064FF"/>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kern="0" dirty="0">
                <a:solidFill>
                  <a:srgbClr val="FFFFFF"/>
                </a:solidFill>
                <a:latin typeface="Calibri Light" panose="020F0302020204030204" pitchFamily="34" charset="0"/>
                <a:ea typeface="Helvetica Neue Medium" charset="0"/>
                <a:cs typeface="Calibri Light" panose="020F0302020204030204" pitchFamily="34" charset="0"/>
                <a:sym typeface="IBM Plex Sans"/>
              </a:rPr>
              <a:t>Understand and refine the data for use</a:t>
            </a:r>
          </a:p>
        </p:txBody>
      </p:sp>
      <p:sp>
        <p:nvSpPr>
          <p:cNvPr id="10" name="Chevron">
            <a:extLst>
              <a:ext uri="{FF2B5EF4-FFF2-40B4-BE49-F238E27FC236}">
                <a16:creationId xmlns:a16="http://schemas.microsoft.com/office/drawing/2014/main" id="{696F5801-3005-4F31-B61F-A47C5DDD7E51}"/>
              </a:ext>
            </a:extLst>
          </p:cNvPr>
          <p:cNvSpPr/>
          <p:nvPr/>
        </p:nvSpPr>
        <p:spPr>
          <a:xfrm>
            <a:off x="5958817" y="1623254"/>
            <a:ext cx="2139318" cy="1333449"/>
          </a:xfrm>
          <a:prstGeom prst="chevron">
            <a:avLst>
              <a:gd name="adj" fmla="val 16143"/>
            </a:avLst>
          </a:prstGeom>
          <a:solidFill>
            <a:srgbClr val="69A6FF">
              <a:lumMod val="75000"/>
            </a:srgbClr>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kern="0" dirty="0">
                <a:solidFill>
                  <a:srgbClr val="FFFFFF"/>
                </a:solidFill>
                <a:latin typeface="Calibri Light" panose="020F0302020204030204" pitchFamily="34" charset="0"/>
                <a:ea typeface="Helvetica Neue Medium" charset="0"/>
                <a:cs typeface="Calibri Light" panose="020F0302020204030204" pitchFamily="34" charset="0"/>
                <a:sym typeface="IBM Plex Sans"/>
              </a:rPr>
              <a:t>Prioritize the analytic approach to be used</a:t>
            </a:r>
          </a:p>
        </p:txBody>
      </p:sp>
      <p:sp>
        <p:nvSpPr>
          <p:cNvPr id="12" name="Chevron">
            <a:extLst>
              <a:ext uri="{FF2B5EF4-FFF2-40B4-BE49-F238E27FC236}">
                <a16:creationId xmlns:a16="http://schemas.microsoft.com/office/drawing/2014/main" id="{3E7530B2-DEDB-49FE-B82B-B51A2211B788}"/>
              </a:ext>
            </a:extLst>
          </p:cNvPr>
          <p:cNvSpPr/>
          <p:nvPr/>
        </p:nvSpPr>
        <p:spPr>
          <a:xfrm>
            <a:off x="7891254" y="1623254"/>
            <a:ext cx="2139319" cy="1333449"/>
          </a:xfrm>
          <a:prstGeom prst="chevron">
            <a:avLst>
              <a:gd name="adj" fmla="val 16143"/>
            </a:avLst>
          </a:prstGeom>
          <a:solidFill>
            <a:srgbClr val="003BC9">
              <a:lumMod val="60000"/>
              <a:lumOff val="40000"/>
            </a:srgbClr>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b="1" kern="0" dirty="0">
                <a:solidFill>
                  <a:srgbClr val="FFFFFF"/>
                </a:solidFill>
                <a:latin typeface="+mj-lt"/>
                <a:ea typeface="Helvetica Neue Medium" charset="0"/>
                <a:cs typeface="Helvetica Neue Medium" charset="0"/>
                <a:sym typeface="IBM Plex Sans"/>
              </a:rPr>
              <a:t>Build an analytic solution </a:t>
            </a:r>
          </a:p>
        </p:txBody>
      </p:sp>
      <p:sp>
        <p:nvSpPr>
          <p:cNvPr id="13" name="Chevron">
            <a:extLst>
              <a:ext uri="{FF2B5EF4-FFF2-40B4-BE49-F238E27FC236}">
                <a16:creationId xmlns:a16="http://schemas.microsoft.com/office/drawing/2014/main" id="{9E2B5561-6A35-456A-ACE2-1C01C31B1392}"/>
              </a:ext>
            </a:extLst>
          </p:cNvPr>
          <p:cNvSpPr/>
          <p:nvPr/>
        </p:nvSpPr>
        <p:spPr>
          <a:xfrm>
            <a:off x="9823721" y="1623254"/>
            <a:ext cx="2299754" cy="1333449"/>
          </a:xfrm>
          <a:prstGeom prst="chevron">
            <a:avLst>
              <a:gd name="adj" fmla="val 16143"/>
            </a:avLst>
          </a:prstGeom>
          <a:solidFill>
            <a:srgbClr val="0064FF">
              <a:lumMod val="60000"/>
              <a:lumOff val="40000"/>
            </a:srgbClr>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b="1" kern="0" dirty="0">
                <a:solidFill>
                  <a:srgbClr val="FFFFFF"/>
                </a:solidFill>
                <a:latin typeface="+mj-lt"/>
                <a:ea typeface="Helvetica Neue Medium" charset="0"/>
                <a:cs typeface="Helvetica Neue Medium" charset="0"/>
                <a:sym typeface="IBM Plex Sans"/>
              </a:rPr>
              <a:t>Measure the effectiveness against the defined metrics of success</a:t>
            </a:r>
          </a:p>
        </p:txBody>
      </p:sp>
      <p:sp>
        <p:nvSpPr>
          <p:cNvPr id="14" name="Chevron">
            <a:extLst>
              <a:ext uri="{FF2B5EF4-FFF2-40B4-BE49-F238E27FC236}">
                <a16:creationId xmlns:a16="http://schemas.microsoft.com/office/drawing/2014/main" id="{8F7C28EA-0580-4561-9C0D-3C7F7C9423AB}"/>
              </a:ext>
            </a:extLst>
          </p:cNvPr>
          <p:cNvSpPr/>
          <p:nvPr/>
        </p:nvSpPr>
        <p:spPr>
          <a:xfrm>
            <a:off x="2102877" y="1623254"/>
            <a:ext cx="2125335" cy="1333449"/>
          </a:xfrm>
          <a:prstGeom prst="chevron">
            <a:avLst>
              <a:gd name="adj" fmla="val 16143"/>
            </a:avLst>
          </a:prstGeom>
          <a:solidFill>
            <a:srgbClr val="003BC9"/>
          </a:solidFill>
          <a:ln w="12700" cap="flat">
            <a:noFill/>
            <a:miter lim="400000"/>
          </a:ln>
          <a:effectLst/>
        </p:spPr>
        <p:txBody>
          <a:bodyPr wrap="square" lIns="121920" tIns="0" rIns="0" bIns="0" numCol="1" anchor="ctr">
            <a:noAutofit/>
          </a:bodyPr>
          <a:lstStyle/>
          <a:p>
            <a:pPr indent="12700" defTabSz="914354">
              <a:lnSpc>
                <a:spcPct val="90000"/>
              </a:lnSpc>
              <a:defRPr sz="800">
                <a:solidFill>
                  <a:srgbClr val="FFFFFF"/>
                </a:solidFill>
                <a:latin typeface="IBM Plex Sans"/>
                <a:ea typeface="IBM Plex Sans"/>
                <a:cs typeface="IBM Plex Sans"/>
                <a:sym typeface="IBM Plex Sans"/>
              </a:defRPr>
            </a:pPr>
            <a:r>
              <a:rPr lang="en-US" sz="1600" kern="0" dirty="0">
                <a:solidFill>
                  <a:srgbClr val="FFFFFF"/>
                </a:solidFill>
                <a:latin typeface="Calibri Light" panose="020F0302020204030204" pitchFamily="34" charset="0"/>
                <a:ea typeface="Helvetica Neue Medium" charset="0"/>
                <a:cs typeface="Calibri Light" panose="020F0302020204030204" pitchFamily="34" charset="0"/>
                <a:sym typeface="IBM Plex Sans"/>
              </a:rPr>
              <a:t>From the intelligent data catalog select the data</a:t>
            </a:r>
          </a:p>
        </p:txBody>
      </p:sp>
      <p:sp>
        <p:nvSpPr>
          <p:cNvPr id="15" name="Shape">
            <a:extLst>
              <a:ext uri="{FF2B5EF4-FFF2-40B4-BE49-F238E27FC236}">
                <a16:creationId xmlns:a16="http://schemas.microsoft.com/office/drawing/2014/main" id="{E0D5038A-ED32-4CD9-94AC-7A8573B376FB}"/>
              </a:ext>
            </a:extLst>
          </p:cNvPr>
          <p:cNvSpPr/>
          <p:nvPr/>
        </p:nvSpPr>
        <p:spPr>
          <a:xfrm>
            <a:off x="197923" y="1623254"/>
            <a:ext cx="2111354" cy="13328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98" y="0"/>
                </a:lnTo>
                <a:lnTo>
                  <a:pt x="21600" y="10800"/>
                </a:lnTo>
                <a:lnTo>
                  <a:pt x="19398" y="21600"/>
                </a:lnTo>
                <a:lnTo>
                  <a:pt x="0" y="21600"/>
                </a:lnTo>
                <a:close/>
              </a:path>
            </a:pathLst>
          </a:custGeom>
          <a:solidFill>
            <a:srgbClr val="1C3449"/>
          </a:solidFill>
          <a:ln w="12700" cap="flat">
            <a:noFill/>
            <a:miter lim="400000"/>
          </a:ln>
          <a:effectLst/>
        </p:spPr>
        <p:txBody>
          <a:bodyPr wrap="square" lIns="121920" tIns="0" rIns="0" bIns="0" numCol="1" anchor="ctr">
            <a:noAutofit/>
          </a:bodyPr>
          <a:lstStyle/>
          <a:p>
            <a:pPr marL="82547" defTabSz="914354">
              <a:lnSpc>
                <a:spcPct val="90000"/>
              </a:lnSpc>
              <a:defRPr sz="800">
                <a:solidFill>
                  <a:srgbClr val="FFFFFF"/>
                </a:solidFill>
                <a:latin typeface="IBM Plex Sans"/>
                <a:ea typeface="IBM Plex Sans"/>
                <a:cs typeface="IBM Plex Sans"/>
                <a:sym typeface="IBM Plex Sans"/>
              </a:defRPr>
            </a:pPr>
            <a:r>
              <a:rPr lang="en-US" sz="1600" b="1" kern="0" dirty="0">
                <a:solidFill>
                  <a:srgbClr val="FFFFFF"/>
                </a:solidFill>
                <a:latin typeface="+mj-lt"/>
                <a:ea typeface="Helvetica Neue Medium" charset="0"/>
                <a:cs typeface="Helvetica Neue Medium" charset="0"/>
                <a:sym typeface="IBM Plex Sans"/>
              </a:rPr>
              <a:t>Refine the Business  problem to be solved</a:t>
            </a:r>
          </a:p>
        </p:txBody>
      </p:sp>
      <p:sp>
        <p:nvSpPr>
          <p:cNvPr id="22" name="A Watson Teacher  can manage all data and models needed for training any Watson service from the same place.">
            <a:extLst>
              <a:ext uri="{FF2B5EF4-FFF2-40B4-BE49-F238E27FC236}">
                <a16:creationId xmlns:a16="http://schemas.microsoft.com/office/drawing/2014/main" id="{F6EFE11C-B9EF-4BF7-9F4C-4FA78A6CBAF1}"/>
              </a:ext>
            </a:extLst>
          </p:cNvPr>
          <p:cNvSpPr/>
          <p:nvPr/>
        </p:nvSpPr>
        <p:spPr>
          <a:xfrm>
            <a:off x="289676" y="2991470"/>
            <a:ext cx="1687392" cy="29752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Based on a key goal of the business define the measurements of success, key stakeholders and data sources to be used</a:t>
            </a:r>
            <a:endParaRPr sz="1600" dirty="0">
              <a:solidFill>
                <a:srgbClr val="000000"/>
              </a:solidFill>
              <a:ea typeface="IBM Plex Sans"/>
              <a:cs typeface="IBM Plex Sans"/>
              <a:sym typeface="IBM Plex Sans"/>
            </a:endParaRPr>
          </a:p>
        </p:txBody>
      </p:sp>
      <p:sp>
        <p:nvSpPr>
          <p:cNvPr id="23" name="A Watson Teacher  can identify the data needed to train Watson to understand my domain.">
            <a:extLst>
              <a:ext uri="{FF2B5EF4-FFF2-40B4-BE49-F238E27FC236}">
                <a16:creationId xmlns:a16="http://schemas.microsoft.com/office/drawing/2014/main" id="{F0993C9F-6157-4B7F-B638-8FF18A24BFDC}"/>
              </a:ext>
            </a:extLst>
          </p:cNvPr>
          <p:cNvSpPr/>
          <p:nvPr/>
        </p:nvSpPr>
        <p:spPr>
          <a:xfrm>
            <a:off x="2118337" y="2973300"/>
            <a:ext cx="1890812" cy="27782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Understand and use the AI tooling to drive data selection</a:t>
            </a:r>
            <a:endParaRPr sz="1600" b="1" dirty="0">
              <a:solidFill>
                <a:srgbClr val="000000"/>
              </a:solidFill>
              <a:ea typeface="IBM Plex Sans"/>
              <a:cs typeface="IBM Plex Sans"/>
              <a:sym typeface="IBM Plex Sans"/>
            </a:endParaRPr>
          </a:p>
        </p:txBody>
      </p:sp>
      <p:sp>
        <p:nvSpPr>
          <p:cNvPr id="24" name="A Watson Teacher can quickly create a client ready model of Watson VR in any domain in less than a day worth of work.">
            <a:extLst>
              <a:ext uri="{FF2B5EF4-FFF2-40B4-BE49-F238E27FC236}">
                <a16:creationId xmlns:a16="http://schemas.microsoft.com/office/drawing/2014/main" id="{E84AE8E4-D002-47CD-AFFC-E89DD38E832D}"/>
              </a:ext>
            </a:extLst>
          </p:cNvPr>
          <p:cNvSpPr/>
          <p:nvPr/>
        </p:nvSpPr>
        <p:spPr>
          <a:xfrm>
            <a:off x="4150418" y="2976305"/>
            <a:ext cx="1808399" cy="39375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Using the data refinery tools transform the data for analytic use.</a:t>
            </a:r>
          </a:p>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Use techniques to create training and test data</a:t>
            </a:r>
            <a:endParaRPr sz="1600" dirty="0">
              <a:solidFill>
                <a:srgbClr val="000000"/>
              </a:solidFill>
              <a:ea typeface="IBM Plex Sans"/>
              <a:cs typeface="IBM Plex Sans"/>
              <a:sym typeface="IBM Plex Sans"/>
            </a:endParaRPr>
          </a:p>
        </p:txBody>
      </p:sp>
      <p:sp>
        <p:nvSpPr>
          <p:cNvPr id="25" name="As a Watson Teacher I can know how my work impacts Watson’s understanding of my domain, and I can communicate the outcome with my team in one click.">
            <a:extLst>
              <a:ext uri="{FF2B5EF4-FFF2-40B4-BE49-F238E27FC236}">
                <a16:creationId xmlns:a16="http://schemas.microsoft.com/office/drawing/2014/main" id="{A40396C2-2579-4FB2-B483-E877B46B1FF7}"/>
              </a:ext>
            </a:extLst>
          </p:cNvPr>
          <p:cNvSpPr/>
          <p:nvPr/>
        </p:nvSpPr>
        <p:spPr>
          <a:xfrm>
            <a:off x="7964311" y="3012963"/>
            <a:ext cx="1826268" cy="253705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Build an analytic model</a:t>
            </a:r>
          </a:p>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Train the model</a:t>
            </a:r>
          </a:p>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Test against a blind dataset</a:t>
            </a:r>
          </a:p>
          <a:p>
            <a:pPr defTabSz="609570">
              <a:defRPr sz="800">
                <a:latin typeface="IBM Plex Sans"/>
                <a:ea typeface="IBM Plex Sans"/>
                <a:cs typeface="IBM Plex Sans"/>
                <a:sym typeface="IBM Plex Sans"/>
              </a:defRPr>
            </a:pPr>
            <a:endParaRPr lang="en-US" sz="1600" dirty="0">
              <a:solidFill>
                <a:srgbClr val="000000"/>
              </a:solidFill>
              <a:ea typeface="IBM Plex Sans"/>
              <a:cs typeface="IBM Plex Sans"/>
              <a:sym typeface="IBM Plex Sans"/>
            </a:endParaRPr>
          </a:p>
          <a:p>
            <a:pPr defTabSz="609570">
              <a:defRPr sz="800">
                <a:latin typeface="IBM Plex Sans"/>
                <a:ea typeface="IBM Plex Sans"/>
                <a:cs typeface="IBM Plex Sans"/>
                <a:sym typeface="IBM Plex Sans"/>
              </a:defRPr>
            </a:pPr>
            <a:endParaRPr lang="en-US" sz="1600" dirty="0">
              <a:solidFill>
                <a:srgbClr val="000000"/>
              </a:solidFill>
              <a:ea typeface="IBM Plex Sans"/>
              <a:cs typeface="IBM Plex Sans"/>
              <a:sym typeface="IBM Plex Sans"/>
            </a:endParaRPr>
          </a:p>
        </p:txBody>
      </p:sp>
      <p:sp>
        <p:nvSpPr>
          <p:cNvPr id="26" name="As a Performance Manager I can know how my work impacts Watson and communicate the outcome with my team in one click.">
            <a:extLst>
              <a:ext uri="{FF2B5EF4-FFF2-40B4-BE49-F238E27FC236}">
                <a16:creationId xmlns:a16="http://schemas.microsoft.com/office/drawing/2014/main" id="{26EF266B-28AE-40A1-9221-6D6A4719575E}"/>
              </a:ext>
            </a:extLst>
          </p:cNvPr>
          <p:cNvSpPr/>
          <p:nvPr/>
        </p:nvSpPr>
        <p:spPr>
          <a:xfrm>
            <a:off x="9790577" y="3012963"/>
            <a:ext cx="2048216" cy="328941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Validate the effectiveness of the analytic model</a:t>
            </a:r>
            <a:endParaRPr sz="1600" dirty="0">
              <a:solidFill>
                <a:srgbClr val="000000"/>
              </a:solidFill>
              <a:ea typeface="IBM Plex Sans"/>
              <a:cs typeface="IBM Plex Sans"/>
              <a:sym typeface="IBM Plex Sans"/>
            </a:endParaRPr>
          </a:p>
        </p:txBody>
      </p:sp>
      <p:sp>
        <p:nvSpPr>
          <p:cNvPr id="27" name="A Watson Teacher  can manage all data and models needed for training any Watson service from the same place.">
            <a:extLst>
              <a:ext uri="{FF2B5EF4-FFF2-40B4-BE49-F238E27FC236}">
                <a16:creationId xmlns:a16="http://schemas.microsoft.com/office/drawing/2014/main" id="{8E146451-466E-4004-8C29-128C78F7C898}"/>
              </a:ext>
            </a:extLst>
          </p:cNvPr>
          <p:cNvSpPr/>
          <p:nvPr/>
        </p:nvSpPr>
        <p:spPr>
          <a:xfrm>
            <a:off x="6041231" y="3012963"/>
            <a:ext cx="1890809" cy="37862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0959" tIns="60959" rIns="60959" bIns="60959" numCol="1" anchor="t">
            <a:noAutofit/>
          </a:bodyPr>
          <a:lstStyle/>
          <a:p>
            <a:pPr defTabSz="609570">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Based on the key stakeholder persona identified decide whether to use:</a:t>
            </a:r>
          </a:p>
          <a:p>
            <a:pPr marL="285750" indent="-285750" defTabSz="609570">
              <a:buFontTx/>
              <a:buChar char="-"/>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traditional data science</a:t>
            </a:r>
          </a:p>
          <a:p>
            <a:pPr marL="285750" indent="-285750" defTabSz="609570">
              <a:buFontTx/>
              <a:buChar char="-"/>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canvas / drag and drop</a:t>
            </a:r>
          </a:p>
          <a:p>
            <a:pPr marL="285750" indent="-285750" defTabSz="609570">
              <a:buFontTx/>
              <a:buChar char="-"/>
              <a:defRPr sz="800">
                <a:latin typeface="IBM Plex Sans"/>
                <a:ea typeface="IBM Plex Sans"/>
                <a:cs typeface="IBM Plex Sans"/>
                <a:sym typeface="IBM Plex Sans"/>
              </a:defRPr>
            </a:pPr>
            <a:r>
              <a:rPr lang="en-US" sz="1600" dirty="0">
                <a:solidFill>
                  <a:srgbClr val="000000"/>
                </a:solidFill>
                <a:ea typeface="IBM Plex Sans"/>
                <a:cs typeface="IBM Plex Sans"/>
                <a:sym typeface="IBM Plex Sans"/>
              </a:rPr>
              <a:t>click approach</a:t>
            </a:r>
          </a:p>
          <a:p>
            <a:pPr marL="285750" indent="-285750" defTabSz="609570">
              <a:buFontTx/>
              <a:buChar char="-"/>
              <a:defRPr sz="800">
                <a:latin typeface="IBM Plex Sans"/>
                <a:ea typeface="IBM Plex Sans"/>
                <a:cs typeface="IBM Plex Sans"/>
                <a:sym typeface="IBM Plex Sans"/>
              </a:defRPr>
            </a:pPr>
            <a:endParaRPr sz="1600" dirty="0">
              <a:solidFill>
                <a:srgbClr val="000000"/>
              </a:solidFill>
              <a:ea typeface="IBM Plex Sans"/>
              <a:cs typeface="IBM Plex Sans"/>
              <a:sym typeface="IBM Plex Sans"/>
            </a:endParaRPr>
          </a:p>
        </p:txBody>
      </p:sp>
    </p:spTree>
    <p:extLst>
      <p:ext uri="{BB962C8B-B14F-4D97-AF65-F5344CB8AC3E}">
        <p14:creationId xmlns:p14="http://schemas.microsoft.com/office/powerpoint/2010/main" val="381808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170C46-DC8B-1347-9387-BE6E93629AB6}"/>
              </a:ext>
            </a:extLst>
          </p:cNvPr>
          <p:cNvSpPr/>
          <p:nvPr/>
        </p:nvSpPr>
        <p:spPr>
          <a:xfrm>
            <a:off x="349622" y="1429549"/>
            <a:ext cx="10962001" cy="2585323"/>
          </a:xfrm>
          <a:prstGeom prst="rect">
            <a:avLst/>
          </a:prstGeom>
        </p:spPr>
        <p:txBody>
          <a:bodyPr wrap="square">
            <a:spAutoFit/>
          </a:bodyPr>
          <a:lstStyle/>
          <a:p>
            <a:pPr lvl="0" defTabSz="609585" hangingPunct="0"/>
            <a:r>
              <a:rPr lang="en-US" sz="2000" kern="0" dirty="0">
                <a:solidFill>
                  <a:srgbClr val="000000"/>
                </a:solidFill>
                <a:latin typeface="IBM Plex Sans" panose="020B0503050203000203" pitchFamily="34" charset="0"/>
                <a:ea typeface="+mj-ea"/>
                <a:cs typeface="+mj-cs"/>
                <a:sym typeface="Helvetica"/>
              </a:rPr>
              <a:t>Tying your analytic development to the key priorities of the business is crucial</a:t>
            </a:r>
          </a:p>
          <a:p>
            <a:pPr lvl="0" defTabSz="609585" hangingPunct="0"/>
            <a:endParaRPr lang="en-US" sz="1000" kern="0" dirty="0">
              <a:solidFill>
                <a:srgbClr val="000000"/>
              </a:solidFill>
              <a:latin typeface="IBM Plex Sans" panose="020B0503050203000203" pitchFamily="34" charset="0"/>
              <a:ea typeface="+mj-ea"/>
              <a:cs typeface="+mj-cs"/>
              <a:sym typeface="Helvetica"/>
            </a:endParaRPr>
          </a:p>
          <a:p>
            <a:pPr marL="380990" lvl="0" indent="-380990" defTabSz="609585" hangingPunct="0">
              <a:buFont typeface="Arial" panose="020B0604020202020204" pitchFamily="34" charset="0"/>
              <a:buChar char="•"/>
            </a:pPr>
            <a:r>
              <a:rPr lang="en-US" sz="2000" kern="0" dirty="0">
                <a:solidFill>
                  <a:srgbClr val="000000"/>
                </a:solidFill>
                <a:latin typeface="IBM Plex Sans" panose="020B0503050203000203" pitchFamily="34" charset="0"/>
                <a:ea typeface="+mj-ea"/>
                <a:cs typeface="+mj-cs"/>
                <a:sym typeface="Helvetica"/>
              </a:rPr>
              <a:t>Creates a common problem understanding which develops a collaborative environment for the business stakeholders and analytic teams </a:t>
            </a:r>
          </a:p>
          <a:p>
            <a:pPr marL="380990" lvl="0" indent="-380990" defTabSz="609585" hangingPunct="0">
              <a:buFont typeface="Arial" panose="020B0604020202020204" pitchFamily="34" charset="0"/>
              <a:buChar char="•"/>
            </a:pPr>
            <a:r>
              <a:rPr lang="en-US" sz="2000" kern="0" dirty="0">
                <a:solidFill>
                  <a:srgbClr val="000000"/>
                </a:solidFill>
                <a:latin typeface="IBM Plex Sans" panose="020B0503050203000203" pitchFamily="34" charset="0"/>
                <a:ea typeface="+mj-ea"/>
                <a:cs typeface="+mj-cs"/>
                <a:sym typeface="Helvetica"/>
              </a:rPr>
              <a:t>Provides a clear understanding of the measures of success which facilitates containing scope</a:t>
            </a:r>
          </a:p>
          <a:p>
            <a:pPr marL="380990" lvl="0" indent="-380990" defTabSz="609585" hangingPunct="0">
              <a:buFont typeface="Arial" panose="020B0604020202020204" pitchFamily="34" charset="0"/>
              <a:buChar char="•"/>
            </a:pPr>
            <a:r>
              <a:rPr lang="en-US" sz="2000" kern="0" dirty="0">
                <a:solidFill>
                  <a:srgbClr val="000000"/>
                </a:solidFill>
                <a:latin typeface="IBM Plex Sans" panose="020B0503050203000203" pitchFamily="34" charset="0"/>
                <a:ea typeface="+mj-ea"/>
                <a:cs typeface="+mj-cs"/>
                <a:sym typeface="Helvetica"/>
              </a:rPr>
              <a:t>Creates an actionable plan that achieves demonstrable business results</a:t>
            </a:r>
            <a:endParaRPr lang="en-US" sz="2000" kern="0" dirty="0">
              <a:solidFill>
                <a:srgbClr val="000000"/>
              </a:solidFill>
              <a:latin typeface="IBM Plex Sans" panose="020B0503050203000203" pitchFamily="34" charset="0"/>
              <a:ea typeface="Helvetica Neue"/>
              <a:cs typeface="Helvetica Neue"/>
              <a:sym typeface="Helvetica"/>
            </a:endParaRPr>
          </a:p>
          <a:p>
            <a:br>
              <a:rPr lang="en-US" sz="1600" dirty="0">
                <a:latin typeface="IBM Plex Sans" panose="020B0503050203000203" pitchFamily="34" charset="0"/>
              </a:rPr>
            </a:br>
            <a:endParaRPr lang="en-US" sz="1600" dirty="0">
              <a:latin typeface="IBM Plex Sans" panose="020B0503050203000203" pitchFamily="34" charset="0"/>
            </a:endParaRPr>
          </a:p>
        </p:txBody>
      </p:sp>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2"/>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349622" y="896011"/>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lvl="0" defTabSz="609585" hangingPunct="0">
              <a:defRPr/>
            </a:pPr>
            <a:r>
              <a:rPr lang="en-US" sz="2667" kern="0" dirty="0">
                <a:solidFill>
                  <a:srgbClr val="000000"/>
                </a:solidFill>
                <a:latin typeface="IBM Plex Sans" panose="020B0503050203000203" pitchFamily="34" charset="0"/>
                <a:ea typeface="+mj-ea"/>
                <a:cs typeface="+mj-cs"/>
                <a:sym typeface="Helvetica"/>
              </a:rPr>
              <a:t>Refine the business problem to be solved</a:t>
            </a:r>
            <a:endPar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j-ea"/>
              <a:cs typeface="+mj-cs"/>
              <a:sym typeface="Helvetica"/>
            </a:endParaRPr>
          </a:p>
        </p:txBody>
      </p:sp>
      <p:sp>
        <p:nvSpPr>
          <p:cNvPr id="20" name="Rounded Rectangle 3">
            <a:extLst>
              <a:ext uri="{FF2B5EF4-FFF2-40B4-BE49-F238E27FC236}">
                <a16:creationId xmlns:a16="http://schemas.microsoft.com/office/drawing/2014/main" id="{44CA84DD-FE83-4FBE-AFAF-78DC194EA604}"/>
              </a:ext>
            </a:extLst>
          </p:cNvPr>
          <p:cNvSpPr/>
          <p:nvPr/>
        </p:nvSpPr>
        <p:spPr>
          <a:xfrm>
            <a:off x="5759779"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Rounded Rectangle 8">
            <a:extLst>
              <a:ext uri="{FF2B5EF4-FFF2-40B4-BE49-F238E27FC236}">
                <a16:creationId xmlns:a16="http://schemas.microsoft.com/office/drawing/2014/main" id="{098877AD-36BA-4681-8AA2-5E31E839B60F}"/>
              </a:ext>
            </a:extLst>
          </p:cNvPr>
          <p:cNvSpPr/>
          <p:nvPr/>
        </p:nvSpPr>
        <p:spPr>
          <a:xfrm>
            <a:off x="7744154" y="3799245"/>
            <a:ext cx="1720850" cy="1177925"/>
          </a:xfrm>
          <a:prstGeom prst="roundRect">
            <a:avLst/>
          </a:prstGeom>
          <a:solidFill>
            <a:schemeClr val="bg1">
              <a:lumMod val="95000"/>
            </a:schemeClr>
          </a:solid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TextBox 5">
            <a:extLst>
              <a:ext uri="{FF2B5EF4-FFF2-40B4-BE49-F238E27FC236}">
                <a16:creationId xmlns:a16="http://schemas.microsoft.com/office/drawing/2014/main" id="{4EB6607F-4221-442C-9AEA-86041EC1FBD4}"/>
              </a:ext>
            </a:extLst>
          </p:cNvPr>
          <p:cNvSpPr txBox="1">
            <a:spLocks noChangeArrowheads="1"/>
          </p:cNvSpPr>
          <p:nvPr/>
        </p:nvSpPr>
        <p:spPr bwMode="auto">
          <a:xfrm>
            <a:off x="7801304" y="4168275"/>
            <a:ext cx="1717675" cy="266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Prioritize data sources</a:t>
            </a:r>
          </a:p>
        </p:txBody>
      </p:sp>
      <p:sp>
        <p:nvSpPr>
          <p:cNvPr id="24" name="Rounded Rectangle 2">
            <a:extLst>
              <a:ext uri="{FF2B5EF4-FFF2-40B4-BE49-F238E27FC236}">
                <a16:creationId xmlns:a16="http://schemas.microsoft.com/office/drawing/2014/main" id="{2294E531-6997-4EA0-B14D-73E202A18C60}"/>
              </a:ext>
            </a:extLst>
          </p:cNvPr>
          <p:cNvSpPr/>
          <p:nvPr/>
        </p:nvSpPr>
        <p:spPr>
          <a:xfrm>
            <a:off x="3580142"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ounded Rectangle 4">
            <a:extLst>
              <a:ext uri="{FF2B5EF4-FFF2-40B4-BE49-F238E27FC236}">
                <a16:creationId xmlns:a16="http://schemas.microsoft.com/office/drawing/2014/main" id="{2F17D2F3-3AB3-496B-89B5-1F03B9E9884A}"/>
              </a:ext>
            </a:extLst>
          </p:cNvPr>
          <p:cNvSpPr/>
          <p:nvPr/>
        </p:nvSpPr>
        <p:spPr>
          <a:xfrm>
            <a:off x="1403679" y="3799245"/>
            <a:ext cx="1719263"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TextBox 5">
            <a:extLst>
              <a:ext uri="{FF2B5EF4-FFF2-40B4-BE49-F238E27FC236}">
                <a16:creationId xmlns:a16="http://schemas.microsoft.com/office/drawing/2014/main" id="{07F17A58-117B-49CC-BC82-504F55694716}"/>
              </a:ext>
            </a:extLst>
          </p:cNvPr>
          <p:cNvSpPr txBox="1">
            <a:spLocks noChangeArrowheads="1"/>
          </p:cNvSpPr>
          <p:nvPr/>
        </p:nvSpPr>
        <p:spPr bwMode="auto">
          <a:xfrm>
            <a:off x="1642942" y="4187325"/>
            <a:ext cx="1212850"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Develop a clear problem statement</a:t>
            </a:r>
          </a:p>
        </p:txBody>
      </p:sp>
      <p:sp>
        <p:nvSpPr>
          <p:cNvPr id="27" name="TextBox 5">
            <a:extLst>
              <a:ext uri="{FF2B5EF4-FFF2-40B4-BE49-F238E27FC236}">
                <a16:creationId xmlns:a16="http://schemas.microsoft.com/office/drawing/2014/main" id="{35EF9266-5FA3-4F8C-A595-92DB7AA2CFA9}"/>
              </a:ext>
            </a:extLst>
          </p:cNvPr>
          <p:cNvSpPr txBox="1">
            <a:spLocks noChangeArrowheads="1"/>
          </p:cNvSpPr>
          <p:nvPr/>
        </p:nvSpPr>
        <p:spPr bwMode="auto">
          <a:xfrm>
            <a:off x="3649992" y="4003640"/>
            <a:ext cx="1606550"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Establish the measurements of success</a:t>
            </a:r>
          </a:p>
        </p:txBody>
      </p:sp>
      <p:sp>
        <p:nvSpPr>
          <p:cNvPr id="28" name="TextBox 5">
            <a:extLst>
              <a:ext uri="{FF2B5EF4-FFF2-40B4-BE49-F238E27FC236}">
                <a16:creationId xmlns:a16="http://schemas.microsoft.com/office/drawing/2014/main" id="{86F292BF-4FEE-4177-98B5-CD0198BBBE55}"/>
              </a:ext>
            </a:extLst>
          </p:cNvPr>
          <p:cNvSpPr txBox="1">
            <a:spLocks noChangeArrowheads="1"/>
          </p:cNvSpPr>
          <p:nvPr/>
        </p:nvSpPr>
        <p:spPr bwMode="auto">
          <a:xfrm>
            <a:off x="5879418" y="4064118"/>
            <a:ext cx="1409700" cy="43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Identify key stakeholders</a:t>
            </a:r>
          </a:p>
        </p:txBody>
      </p:sp>
      <p:sp>
        <p:nvSpPr>
          <p:cNvPr id="29" name="Right Arrow 12">
            <a:extLst>
              <a:ext uri="{FF2B5EF4-FFF2-40B4-BE49-F238E27FC236}">
                <a16:creationId xmlns:a16="http://schemas.microsoft.com/office/drawing/2014/main" id="{E5C0AB10-44E3-4E44-8749-5DE4C333E654}"/>
              </a:ext>
            </a:extLst>
          </p:cNvPr>
          <p:cNvSpPr/>
          <p:nvPr/>
        </p:nvSpPr>
        <p:spPr>
          <a:xfrm>
            <a:off x="3148342" y="4223107"/>
            <a:ext cx="457200"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Right Arrow 13">
            <a:extLst>
              <a:ext uri="{FF2B5EF4-FFF2-40B4-BE49-F238E27FC236}">
                <a16:creationId xmlns:a16="http://schemas.microsoft.com/office/drawing/2014/main" id="{E301B88A-BD82-4109-BB7B-F3C3027896FB}"/>
              </a:ext>
            </a:extLst>
          </p:cNvPr>
          <p:cNvSpPr/>
          <p:nvPr/>
        </p:nvSpPr>
        <p:spPr>
          <a:xfrm>
            <a:off x="5300992" y="4223107"/>
            <a:ext cx="45878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1" name="Right Arrow 14">
            <a:extLst>
              <a:ext uri="{FF2B5EF4-FFF2-40B4-BE49-F238E27FC236}">
                <a16:creationId xmlns:a16="http://schemas.microsoft.com/office/drawing/2014/main" id="{CF55D5F7-9DE7-4633-86DE-FCD57C635843}"/>
              </a:ext>
            </a:extLst>
          </p:cNvPr>
          <p:cNvSpPr/>
          <p:nvPr/>
        </p:nvSpPr>
        <p:spPr>
          <a:xfrm>
            <a:off x="7482217" y="4223107"/>
            <a:ext cx="26193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785A68E5-9F3B-442E-B9A4-2ED6ED5AD73E}"/>
              </a:ext>
            </a:extLst>
          </p:cNvPr>
          <p:cNvSpPr/>
          <p:nvPr/>
        </p:nvSpPr>
        <p:spPr>
          <a:xfrm>
            <a:off x="712928" y="5561879"/>
            <a:ext cx="10962001" cy="400110"/>
          </a:xfrm>
          <a:prstGeom prst="rect">
            <a:avLst/>
          </a:prstGeom>
          <a:ln>
            <a:solidFill>
              <a:schemeClr val="tx1"/>
            </a:solidFill>
          </a:ln>
        </p:spPr>
        <p:txBody>
          <a:bodyPr wrap="square">
            <a:spAutoFit/>
          </a:bodyPr>
          <a:lstStyle/>
          <a:p>
            <a:pPr lvl="0" defTabSz="609585" hangingPunct="0"/>
            <a:r>
              <a:rPr lang="en-US" sz="2000" kern="0" dirty="0">
                <a:solidFill>
                  <a:srgbClr val="000000"/>
                </a:solidFill>
                <a:latin typeface="IBM Plex Sans" panose="020B0503050203000203" pitchFamily="34" charset="0"/>
                <a:ea typeface="+mj-ea"/>
                <a:cs typeface="+mj-cs"/>
                <a:sym typeface="Helvetica"/>
              </a:rPr>
              <a:t>Document consistent understanding of scope of the MVP in the Solution Concept Document</a:t>
            </a:r>
            <a:endParaRPr lang="en-US" sz="1600" dirty="0">
              <a:latin typeface="IBM Plex Sans" panose="020B0503050203000203" pitchFamily="34" charset="0"/>
            </a:endParaRPr>
          </a:p>
        </p:txBody>
      </p:sp>
    </p:spTree>
    <p:extLst>
      <p:ext uri="{BB962C8B-B14F-4D97-AF65-F5344CB8AC3E}">
        <p14:creationId xmlns:p14="http://schemas.microsoft.com/office/powerpoint/2010/main" val="3791617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170C46-DC8B-1347-9387-BE6E93629AB6}"/>
              </a:ext>
            </a:extLst>
          </p:cNvPr>
          <p:cNvSpPr/>
          <p:nvPr/>
        </p:nvSpPr>
        <p:spPr>
          <a:xfrm>
            <a:off x="712928" y="1786821"/>
            <a:ext cx="10246333" cy="1508105"/>
          </a:xfrm>
          <a:prstGeom prst="rect">
            <a:avLst/>
          </a:prstGeom>
        </p:spPr>
        <p:txBody>
          <a:bodyPr wrap="square">
            <a:spAutoFit/>
          </a:bodyPr>
          <a:lstStyle/>
          <a:p>
            <a:pPr marL="380990" lvl="0" indent="-380990" defTabSz="609585" hangingPunct="0">
              <a:buFont typeface="Arial" panose="020B0604020202020204" pitchFamily="34" charset="0"/>
              <a:buChar char="•"/>
            </a:pPr>
            <a:r>
              <a:rPr lang="en-US" sz="2000" kern="0" dirty="0">
                <a:solidFill>
                  <a:srgbClr val="000000"/>
                </a:solidFill>
                <a:latin typeface="IBM Plex Sans" panose="020B0503050203000203" pitchFamily="34" charset="0"/>
                <a:ea typeface="+mj-ea"/>
                <a:cs typeface="+mj-cs"/>
                <a:sym typeface="Helvetica"/>
              </a:rPr>
              <a:t>Demonstrates the power of using AI to facilitate data and feature selection</a:t>
            </a:r>
          </a:p>
          <a:p>
            <a:pPr marL="380990" lvl="0" indent="-380990" defTabSz="609585" hangingPunct="0">
              <a:buFont typeface="Arial" panose="020B0604020202020204" pitchFamily="34" charset="0"/>
              <a:buChar char="•"/>
            </a:pPr>
            <a:r>
              <a:rPr lang="en-US" sz="2000" kern="0" dirty="0">
                <a:solidFill>
                  <a:srgbClr val="000000"/>
                </a:solidFill>
                <a:latin typeface="IBM Plex Sans" panose="020B0503050203000203" pitchFamily="34" charset="0"/>
                <a:ea typeface="+mj-ea"/>
                <a:cs typeface="+mj-cs"/>
                <a:sym typeface="Helvetica"/>
              </a:rPr>
              <a:t>Uses the common techniques of searching for data to learn when and how the data is used over time to make recommendations for new problems</a:t>
            </a:r>
          </a:p>
          <a:p>
            <a:br>
              <a:rPr lang="en-US" sz="1600" dirty="0">
                <a:latin typeface="IBM Plex Sans" panose="020B0503050203000203" pitchFamily="34" charset="0"/>
              </a:rPr>
            </a:br>
            <a:endParaRPr lang="en-US" sz="1600" dirty="0">
              <a:latin typeface="IBM Plex Sans" panose="020B0503050203000203" pitchFamily="34" charset="0"/>
            </a:endParaRPr>
          </a:p>
        </p:txBody>
      </p:sp>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2"/>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363233" y="720629"/>
            <a:ext cx="10246333" cy="943970"/>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lvl="0" defTabSz="609585" hangingPunct="0">
              <a:defRPr/>
            </a:pPr>
            <a:r>
              <a:rPr lang="en-US" sz="2667" kern="0" dirty="0">
                <a:solidFill>
                  <a:srgbClr val="000000"/>
                </a:solidFill>
                <a:latin typeface="IBM Plex Sans" panose="020B0503050203000203" pitchFamily="34" charset="0"/>
                <a:ea typeface="+mj-ea"/>
                <a:cs typeface="+mj-cs"/>
                <a:sym typeface="Helvetica"/>
              </a:rPr>
              <a:t>Leverage the intelligent data catalog to understand the data sources and select key features</a:t>
            </a:r>
            <a:endPar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j-ea"/>
              <a:cs typeface="+mj-cs"/>
              <a:sym typeface="Helvetica"/>
            </a:endParaRPr>
          </a:p>
        </p:txBody>
      </p:sp>
      <p:sp>
        <p:nvSpPr>
          <p:cNvPr id="20" name="Rounded Rectangle 3">
            <a:extLst>
              <a:ext uri="{FF2B5EF4-FFF2-40B4-BE49-F238E27FC236}">
                <a16:creationId xmlns:a16="http://schemas.microsoft.com/office/drawing/2014/main" id="{44CA84DD-FE83-4FBE-AFAF-78DC194EA604}"/>
              </a:ext>
            </a:extLst>
          </p:cNvPr>
          <p:cNvSpPr/>
          <p:nvPr/>
        </p:nvSpPr>
        <p:spPr>
          <a:xfrm>
            <a:off x="5759779"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Rounded Rectangle 8">
            <a:extLst>
              <a:ext uri="{FF2B5EF4-FFF2-40B4-BE49-F238E27FC236}">
                <a16:creationId xmlns:a16="http://schemas.microsoft.com/office/drawing/2014/main" id="{098877AD-36BA-4681-8AA2-5E31E839B60F}"/>
              </a:ext>
            </a:extLst>
          </p:cNvPr>
          <p:cNvSpPr/>
          <p:nvPr/>
        </p:nvSpPr>
        <p:spPr>
          <a:xfrm>
            <a:off x="7744154" y="3799245"/>
            <a:ext cx="1720850" cy="1177925"/>
          </a:xfrm>
          <a:prstGeom prst="roundRect">
            <a:avLst/>
          </a:prstGeom>
          <a:solidFill>
            <a:schemeClr val="bg1">
              <a:lumMod val="95000"/>
            </a:schemeClr>
          </a:solid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TextBox 5">
            <a:extLst>
              <a:ext uri="{FF2B5EF4-FFF2-40B4-BE49-F238E27FC236}">
                <a16:creationId xmlns:a16="http://schemas.microsoft.com/office/drawing/2014/main" id="{4EB6607F-4221-442C-9AEA-86041EC1FBD4}"/>
              </a:ext>
            </a:extLst>
          </p:cNvPr>
          <p:cNvSpPr txBox="1">
            <a:spLocks noChangeArrowheads="1"/>
          </p:cNvSpPr>
          <p:nvPr/>
        </p:nvSpPr>
        <p:spPr bwMode="auto">
          <a:xfrm>
            <a:off x="7801304" y="4168275"/>
            <a:ext cx="1717675"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Identify key data and feature engineering requirements</a:t>
            </a:r>
          </a:p>
        </p:txBody>
      </p:sp>
      <p:sp>
        <p:nvSpPr>
          <p:cNvPr id="24" name="Rounded Rectangle 2">
            <a:extLst>
              <a:ext uri="{FF2B5EF4-FFF2-40B4-BE49-F238E27FC236}">
                <a16:creationId xmlns:a16="http://schemas.microsoft.com/office/drawing/2014/main" id="{2294E531-6997-4EA0-B14D-73E202A18C60}"/>
              </a:ext>
            </a:extLst>
          </p:cNvPr>
          <p:cNvSpPr/>
          <p:nvPr/>
        </p:nvSpPr>
        <p:spPr>
          <a:xfrm>
            <a:off x="3580142"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ounded Rectangle 4">
            <a:extLst>
              <a:ext uri="{FF2B5EF4-FFF2-40B4-BE49-F238E27FC236}">
                <a16:creationId xmlns:a16="http://schemas.microsoft.com/office/drawing/2014/main" id="{2F17D2F3-3AB3-496B-89B5-1F03B9E9884A}"/>
              </a:ext>
            </a:extLst>
          </p:cNvPr>
          <p:cNvSpPr/>
          <p:nvPr/>
        </p:nvSpPr>
        <p:spPr>
          <a:xfrm>
            <a:off x="1403679" y="3799245"/>
            <a:ext cx="1719263"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TextBox 5">
            <a:extLst>
              <a:ext uri="{FF2B5EF4-FFF2-40B4-BE49-F238E27FC236}">
                <a16:creationId xmlns:a16="http://schemas.microsoft.com/office/drawing/2014/main" id="{07F17A58-117B-49CC-BC82-504F55694716}"/>
              </a:ext>
            </a:extLst>
          </p:cNvPr>
          <p:cNvSpPr txBox="1">
            <a:spLocks noChangeArrowheads="1"/>
          </p:cNvSpPr>
          <p:nvPr/>
        </p:nvSpPr>
        <p:spPr bwMode="auto">
          <a:xfrm>
            <a:off x="1642942" y="4187325"/>
            <a:ext cx="1212850" cy="266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Profile the data</a:t>
            </a:r>
          </a:p>
        </p:txBody>
      </p:sp>
      <p:sp>
        <p:nvSpPr>
          <p:cNvPr id="27" name="TextBox 5">
            <a:extLst>
              <a:ext uri="{FF2B5EF4-FFF2-40B4-BE49-F238E27FC236}">
                <a16:creationId xmlns:a16="http://schemas.microsoft.com/office/drawing/2014/main" id="{35EF9266-5FA3-4F8C-A595-92DB7AA2CFA9}"/>
              </a:ext>
            </a:extLst>
          </p:cNvPr>
          <p:cNvSpPr txBox="1">
            <a:spLocks noChangeArrowheads="1"/>
          </p:cNvSpPr>
          <p:nvPr/>
        </p:nvSpPr>
        <p:spPr bwMode="auto">
          <a:xfrm>
            <a:off x="3649992" y="4003640"/>
            <a:ext cx="1606550" cy="43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Review data recommendations</a:t>
            </a:r>
          </a:p>
        </p:txBody>
      </p:sp>
      <p:sp>
        <p:nvSpPr>
          <p:cNvPr id="28" name="TextBox 5">
            <a:extLst>
              <a:ext uri="{FF2B5EF4-FFF2-40B4-BE49-F238E27FC236}">
                <a16:creationId xmlns:a16="http://schemas.microsoft.com/office/drawing/2014/main" id="{86F292BF-4FEE-4177-98B5-CD0198BBBE55}"/>
              </a:ext>
            </a:extLst>
          </p:cNvPr>
          <p:cNvSpPr txBox="1">
            <a:spLocks noChangeArrowheads="1"/>
          </p:cNvSpPr>
          <p:nvPr/>
        </p:nvSpPr>
        <p:spPr bwMode="auto">
          <a:xfrm>
            <a:off x="5915354" y="4223107"/>
            <a:ext cx="1409700" cy="266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en-US" sz="1129" dirty="0"/>
              <a:t>Select features</a:t>
            </a:r>
          </a:p>
        </p:txBody>
      </p:sp>
      <p:sp>
        <p:nvSpPr>
          <p:cNvPr id="29" name="Right Arrow 12">
            <a:extLst>
              <a:ext uri="{FF2B5EF4-FFF2-40B4-BE49-F238E27FC236}">
                <a16:creationId xmlns:a16="http://schemas.microsoft.com/office/drawing/2014/main" id="{E5C0AB10-44E3-4E44-8749-5DE4C333E654}"/>
              </a:ext>
            </a:extLst>
          </p:cNvPr>
          <p:cNvSpPr/>
          <p:nvPr/>
        </p:nvSpPr>
        <p:spPr>
          <a:xfrm>
            <a:off x="3148342" y="4223107"/>
            <a:ext cx="457200"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Right Arrow 13">
            <a:extLst>
              <a:ext uri="{FF2B5EF4-FFF2-40B4-BE49-F238E27FC236}">
                <a16:creationId xmlns:a16="http://schemas.microsoft.com/office/drawing/2014/main" id="{E301B88A-BD82-4109-BB7B-F3C3027896FB}"/>
              </a:ext>
            </a:extLst>
          </p:cNvPr>
          <p:cNvSpPr/>
          <p:nvPr/>
        </p:nvSpPr>
        <p:spPr>
          <a:xfrm>
            <a:off x="5300992" y="4223107"/>
            <a:ext cx="45878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1" name="Right Arrow 14">
            <a:extLst>
              <a:ext uri="{FF2B5EF4-FFF2-40B4-BE49-F238E27FC236}">
                <a16:creationId xmlns:a16="http://schemas.microsoft.com/office/drawing/2014/main" id="{CF55D5F7-9DE7-4633-86DE-FCD57C635843}"/>
              </a:ext>
            </a:extLst>
          </p:cNvPr>
          <p:cNvSpPr/>
          <p:nvPr/>
        </p:nvSpPr>
        <p:spPr>
          <a:xfrm>
            <a:off x="7482217" y="4223107"/>
            <a:ext cx="26193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785A68E5-9F3B-442E-B9A4-2ED6ED5AD73E}"/>
              </a:ext>
            </a:extLst>
          </p:cNvPr>
          <p:cNvSpPr/>
          <p:nvPr/>
        </p:nvSpPr>
        <p:spPr>
          <a:xfrm>
            <a:off x="712928" y="5561879"/>
            <a:ext cx="10962001" cy="707886"/>
          </a:xfrm>
          <a:prstGeom prst="rect">
            <a:avLst/>
          </a:prstGeom>
          <a:ln>
            <a:solidFill>
              <a:schemeClr val="tx1"/>
            </a:solidFill>
          </a:ln>
        </p:spPr>
        <p:txBody>
          <a:bodyPr wrap="square">
            <a:spAutoFit/>
          </a:bodyPr>
          <a:lstStyle/>
          <a:p>
            <a:pPr lvl="0" defTabSz="609585" hangingPunct="0"/>
            <a:r>
              <a:rPr lang="en-US" sz="2000" kern="0" dirty="0">
                <a:solidFill>
                  <a:srgbClr val="000000"/>
                </a:solidFill>
                <a:latin typeface="IBM Plex Sans" panose="020B0503050203000203" pitchFamily="34" charset="0"/>
                <a:ea typeface="+mj-ea"/>
                <a:cs typeface="+mj-cs"/>
                <a:sym typeface="Helvetica"/>
              </a:rPr>
              <a:t>Document consistent understanding of scope of the data chosen and feature selection in the Solution Concept Document</a:t>
            </a:r>
            <a:endParaRPr lang="en-US" sz="1600" dirty="0">
              <a:latin typeface="IBM Plex Sans" panose="020B0503050203000203" pitchFamily="34" charset="0"/>
            </a:endParaRPr>
          </a:p>
        </p:txBody>
      </p:sp>
    </p:spTree>
    <p:extLst>
      <p:ext uri="{BB962C8B-B14F-4D97-AF65-F5344CB8AC3E}">
        <p14:creationId xmlns:p14="http://schemas.microsoft.com/office/powerpoint/2010/main" val="1851946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k_background_2017">
  <a:themeElements>
    <a:clrScheme name="Custom 2">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5" id="{DED94C63-C577-F14B-8365-100EFAAE1407}" vid="{70CA0DCD-9975-3F4D-9A24-0D9F0E18E060}"/>
    </a:ext>
  </a:extLst>
</a:theme>
</file>

<file path=ppt/theme/theme4.xml><?xml version="1.0" encoding="utf-8"?>
<a:theme xmlns:a="http://schemas.openxmlformats.org/drawingml/2006/main" name="1_blk_background_2017">
  <a:themeElements>
    <a:clrScheme name="Custom 2">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presentation_template" id="{3596A0D1-ED97-224C-9AC3-B3B1AFFC03F1}" vid="{CB59F96B-D893-E545-AC82-604AA9AE6CB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11064</TotalTime>
  <Words>2641</Words>
  <Application>Microsoft Macintosh PowerPoint</Application>
  <PresentationFormat>Widescreen</PresentationFormat>
  <Paragraphs>291</Paragraphs>
  <Slides>22</Slides>
  <Notes>15</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22</vt:i4>
      </vt:variant>
    </vt:vector>
  </HeadingPairs>
  <TitlesOfParts>
    <vt:vector size="34" baseType="lpstr">
      <vt:lpstr>Arial</vt:lpstr>
      <vt:lpstr>Arial Regular</vt:lpstr>
      <vt:lpstr>Calibri</vt:lpstr>
      <vt:lpstr>Calibri Light</vt:lpstr>
      <vt:lpstr>Cambria</vt:lpstr>
      <vt:lpstr>Helvetica</vt:lpstr>
      <vt:lpstr>IBM Plex Sans</vt:lpstr>
      <vt:lpstr>IBM Plex Sans Light</vt:lpstr>
      <vt:lpstr>Office Theme</vt:lpstr>
      <vt:lpstr>1_Office Theme</vt:lpstr>
      <vt:lpstr>blk_background_2017</vt:lpstr>
      <vt:lpstr>1_blk_background_2017</vt:lpstr>
      <vt:lpstr>Cloud Pak for Data  Automate AI   Deep dive</vt:lpstr>
      <vt:lpstr>   Automate AI  - Democratization of AI - Easily build AI models - Solve real business problems  </vt:lpstr>
      <vt:lpstr>Is AI your priority?      Start with a data strategy</vt:lpstr>
      <vt:lpstr>PowerPoint Presentation</vt:lpstr>
      <vt:lpstr>PowerPoint Presentation</vt:lpstr>
      <vt:lpstr>Who to talk to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Carson Masterson</dc:creator>
  <cp:lastModifiedBy>Microsoft Office User</cp:lastModifiedBy>
  <cp:revision>171</cp:revision>
  <dcterms:created xsi:type="dcterms:W3CDTF">2019-08-22T16:32:45Z</dcterms:created>
  <dcterms:modified xsi:type="dcterms:W3CDTF">2020-03-04T09:38:01Z</dcterms:modified>
</cp:coreProperties>
</file>