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2.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3.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4.xml" ContentType="application/vnd.openxmlformats-officedocument.theme+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04" r:id="rId2"/>
    <p:sldMasterId id="2147483761" r:id="rId3"/>
    <p:sldMasterId id="2147483801" r:id="rId4"/>
    <p:sldMasterId id="2147483814" r:id="rId5"/>
  </p:sldMasterIdLst>
  <p:notesMasterIdLst>
    <p:notesMasterId r:id="rId26"/>
  </p:notesMasterIdLst>
  <p:sldIdLst>
    <p:sldId id="338" r:id="rId6"/>
    <p:sldId id="2142532253" r:id="rId7"/>
    <p:sldId id="3095" r:id="rId8"/>
    <p:sldId id="2142532239" r:id="rId9"/>
    <p:sldId id="2142532251" r:id="rId10"/>
    <p:sldId id="2142532257" r:id="rId11"/>
    <p:sldId id="2142532258" r:id="rId12"/>
    <p:sldId id="2142532259" r:id="rId13"/>
    <p:sldId id="2142532260" r:id="rId14"/>
    <p:sldId id="2142532261" r:id="rId15"/>
    <p:sldId id="2142532262" r:id="rId16"/>
    <p:sldId id="2142532263" r:id="rId17"/>
    <p:sldId id="141168189" r:id="rId18"/>
    <p:sldId id="2142532256" r:id="rId19"/>
    <p:sldId id="141168193" r:id="rId20"/>
    <p:sldId id="141168196" r:id="rId21"/>
    <p:sldId id="141168194" r:id="rId22"/>
    <p:sldId id="141168197" r:id="rId23"/>
    <p:sldId id="141168199" r:id="rId24"/>
    <p:sldId id="14116820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6BAB6"/>
    <a:srgbClr val="005EFF"/>
    <a:srgbClr val="202221"/>
    <a:srgbClr val="43F3FF"/>
    <a:srgbClr val="AC77E1"/>
    <a:srgbClr val="C488FF"/>
    <a:srgbClr val="0A49E7"/>
    <a:srgbClr val="05278F"/>
    <a:srgbClr val="0731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8"/>
    <p:restoredTop sz="92801"/>
  </p:normalViewPr>
  <p:slideViewPr>
    <p:cSldViewPr snapToGrid="0" snapToObjects="1">
      <p:cViewPr varScale="1">
        <p:scale>
          <a:sx n="101" d="100"/>
          <a:sy n="101" d="100"/>
        </p:scale>
        <p:origin x="920" y="184"/>
      </p:cViewPr>
      <p:guideLst/>
    </p:cSldViewPr>
  </p:slideViewPr>
  <p:notesTextViewPr>
    <p:cViewPr>
      <p:scale>
        <a:sx n="135" d="100"/>
        <a:sy n="135" d="100"/>
      </p:scale>
      <p:origin x="0" y="0"/>
    </p:cViewPr>
  </p:notesTextViewPr>
  <p:notesViewPr>
    <p:cSldViewPr snapToGrid="0" snapToObjects="1">
      <p:cViewPr varScale="1">
        <p:scale>
          <a:sx n="114" d="100"/>
          <a:sy n="114" d="100"/>
        </p:scale>
        <p:origin x="426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1B080E-AF02-7F44-B7FC-41FB7C93C1E1}" type="datetimeFigureOut">
              <a:rPr lang="en-US" smtClean="0"/>
              <a:t>3/4/20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610B04-4450-7B42-97A1-F293899F0BC7}" type="slidenum">
              <a:rPr lang="en-US" smtClean="0"/>
              <a:t>‹#›</a:t>
            </a:fld>
            <a:endParaRPr lang="en-US"/>
          </a:p>
        </p:txBody>
      </p:sp>
    </p:spTree>
    <p:extLst>
      <p:ext uri="{BB962C8B-B14F-4D97-AF65-F5344CB8AC3E}">
        <p14:creationId xmlns:p14="http://schemas.microsoft.com/office/powerpoint/2010/main" val="1146087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0B7E1D-EEB4-1E40-B44A-F7F4E2428DD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0644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610B04-4450-7B42-97A1-F293899F0BC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44803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610B04-4450-7B42-97A1-F293899F0BC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4099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610B04-4450-7B42-97A1-F293899F0BC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7032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8D02FFD-07D4-5C4F-BD77-921008177348}" type="slidenum">
              <a:rPr kumimoji="0" lang="en-US" sz="1200" b="0" i="0" u="none" strike="noStrike" kern="1200" cap="none" spc="0" normalizeH="0" baseline="0" noProof="0" smtClean="0">
                <a:ln>
                  <a:noFill/>
                </a:ln>
                <a:solidFill>
                  <a:prstClr val="black"/>
                </a:solidFill>
                <a:effectLst/>
                <a:uLnTx/>
                <a:uFillTx/>
                <a:latin typeface="IBM Plex Sans" panose="020B0503050203000203"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IBM Plex Sans" panose="020B0503050203000203" pitchFamily="34" charset="77"/>
              <a:ea typeface="+mn-ea"/>
              <a:cs typeface="+mn-cs"/>
            </a:endParaRPr>
          </a:p>
        </p:txBody>
      </p:sp>
    </p:spTree>
    <p:extLst>
      <p:ext uri="{BB962C8B-B14F-4D97-AF65-F5344CB8AC3E}">
        <p14:creationId xmlns:p14="http://schemas.microsoft.com/office/powerpoint/2010/main" val="706798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8D02FFD-07D4-5C4F-BD77-92100817734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38975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pPr/>
              <a:t>4</a:t>
            </a:fld>
            <a:endParaRPr lang="en-US" dirty="0"/>
          </a:p>
        </p:txBody>
      </p:sp>
    </p:spTree>
    <p:extLst>
      <p:ext uri="{BB962C8B-B14F-4D97-AF65-F5344CB8AC3E}">
        <p14:creationId xmlns:p14="http://schemas.microsoft.com/office/powerpoint/2010/main" val="1631027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8D02FFD-07D4-5C4F-BD77-921008177348}" type="slidenum">
              <a:rPr kumimoji="0" lang="en-US" sz="1200" b="0" i="0" u="none" strike="noStrike" kern="1200" cap="none" spc="0" normalizeH="0" baseline="0" noProof="0" smtClean="0">
                <a:ln>
                  <a:noFill/>
                </a:ln>
                <a:solidFill>
                  <a:prstClr val="black"/>
                </a:solidFill>
                <a:effectLst/>
                <a:uLnTx/>
                <a:uFillTx/>
                <a:latin typeface="IBM Plex Sans" panose="020B0503050203000203"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IBM Plex Sans" panose="020B0503050203000203" pitchFamily="34" charset="77"/>
              <a:ea typeface="+mn-ea"/>
              <a:cs typeface="+mn-cs"/>
            </a:endParaRPr>
          </a:p>
        </p:txBody>
      </p:sp>
    </p:spTree>
    <p:extLst>
      <p:ext uri="{BB962C8B-B14F-4D97-AF65-F5344CB8AC3E}">
        <p14:creationId xmlns:p14="http://schemas.microsoft.com/office/powerpoint/2010/main" val="878505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610B04-4450-7B42-97A1-F293899F0BC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7356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610B04-4450-7B42-97A1-F293899F0BC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6544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610B04-4450-7B42-97A1-F293899F0BC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6991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610B04-4450-7B42-97A1-F293899F0BC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5324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hyperlink" Target="https://www.ibm.com/watson/" TargetMode="External"/><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4" name="Title 3"/>
          <p:cNvSpPr>
            <a:spLocks noGrp="1"/>
          </p:cNvSpPr>
          <p:nvPr>
            <p:ph type="title"/>
          </p:nvPr>
        </p:nvSpPr>
        <p:spPr>
          <a:xfrm>
            <a:off x="304800" y="271708"/>
            <a:ext cx="5486401" cy="5972459"/>
          </a:xfrm>
        </p:spPr>
        <p:txBody>
          <a:bodyPr/>
          <a:lstStyle>
            <a:lvl1pPr>
              <a:lnSpc>
                <a:spcPct val="90000"/>
              </a:lnSpc>
              <a:defRPr sz="3200" b="0">
                <a:solidFill>
                  <a:schemeClr val="bg2"/>
                </a:solidFill>
              </a:defRPr>
            </a:lvl1pPr>
          </a:lstStyle>
          <a:p>
            <a:r>
              <a:rPr lang="en-US"/>
              <a:t>Click to edit Master title style</a:t>
            </a:r>
            <a:endParaRPr lang="en-US" dirty="0"/>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1961051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6"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275460491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
        <p:nvSpPr>
          <p:cNvPr id="6" name="Text Placeholder 5"/>
          <p:cNvSpPr>
            <a:spLocks noGrp="1"/>
          </p:cNvSpPr>
          <p:nvPr>
            <p:ph type="body" sz="quarter" idx="12"/>
          </p:nvPr>
        </p:nvSpPr>
        <p:spPr>
          <a:xfrm>
            <a:off x="6400800" y="1463046"/>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30"/>
            <a:ext cx="5486400" cy="400049"/>
          </a:xfrm>
        </p:spPr>
        <p:txBody>
          <a:bodyPr/>
          <a:lstStyle>
            <a:lvl1pPr>
              <a:defRPr sz="1467"/>
            </a:lvl1pPr>
          </a:lstStyle>
          <a:p>
            <a:pPr lvl="0"/>
            <a:r>
              <a:rPr lang="en-US"/>
              <a:t>Click to edit Master text styles</a:t>
            </a:r>
          </a:p>
        </p:txBody>
      </p:sp>
      <p:sp>
        <p:nvSpPr>
          <p:cNvPr id="10" name="Text Placeholder 9"/>
          <p:cNvSpPr>
            <a:spLocks noGrp="1"/>
          </p:cNvSpPr>
          <p:nvPr>
            <p:ph type="body" sz="quarter" idx="16"/>
          </p:nvPr>
        </p:nvSpPr>
        <p:spPr>
          <a:xfrm>
            <a:off x="9448800" y="1463046"/>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451392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
        <p:nvSpPr>
          <p:cNvPr id="6" name="Text Placeholder 5"/>
          <p:cNvSpPr>
            <a:spLocks noGrp="1"/>
          </p:cNvSpPr>
          <p:nvPr>
            <p:ph type="body" sz="quarter" idx="12"/>
          </p:nvPr>
        </p:nvSpPr>
        <p:spPr>
          <a:xfrm>
            <a:off x="6400800" y="1499619"/>
            <a:ext cx="5486400" cy="4668593"/>
          </a:xfrm>
        </p:spPr>
        <p:txBody>
          <a:bodyPr/>
          <a:lstStyle>
            <a:lvl1pPr>
              <a:defRPr>
                <a:solidFill>
                  <a:schemeClr val="bg2"/>
                </a:solidFill>
              </a:defRPr>
            </a:lvl1pPr>
            <a:lvl2pPr marL="0" indent="0">
              <a:spcBef>
                <a:spcPts val="1467"/>
              </a:spcBef>
              <a:buFontTx/>
              <a:buNone/>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30"/>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45956691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268226"/>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Tree>
    <p:extLst>
      <p:ext uri="{BB962C8B-B14F-4D97-AF65-F5344CB8AC3E}">
        <p14:creationId xmlns:p14="http://schemas.microsoft.com/office/powerpoint/2010/main" val="171812013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6"/>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Tree>
    <p:extLst>
      <p:ext uri="{BB962C8B-B14F-4D97-AF65-F5344CB8AC3E}">
        <p14:creationId xmlns:p14="http://schemas.microsoft.com/office/powerpoint/2010/main" val="127060630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Tree>
    <p:extLst>
      <p:ext uri="{BB962C8B-B14F-4D97-AF65-F5344CB8AC3E}">
        <p14:creationId xmlns:p14="http://schemas.microsoft.com/office/powerpoint/2010/main" val="190653955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2"/>
          </a:solidFill>
        </p:spPr>
        <p:txBody>
          <a:bodyPr lIns="228558" tIns="191988" rIns="228558" bIns="228558"/>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
        <p:nvSpPr>
          <p:cNvPr id="12" name="Text Placeholder 11"/>
          <p:cNvSpPr>
            <a:spLocks noGrp="1"/>
          </p:cNvSpPr>
          <p:nvPr>
            <p:ph type="body" sz="quarter" idx="13"/>
          </p:nvPr>
        </p:nvSpPr>
        <p:spPr>
          <a:xfrm>
            <a:off x="304800" y="243843"/>
            <a:ext cx="5486400" cy="400049"/>
          </a:xfrm>
        </p:spPr>
        <p:txBody>
          <a:bodyPr/>
          <a:lstStyle>
            <a:lvl1pPr>
              <a:defRPr sz="2133"/>
            </a:lvl1pPr>
          </a:lstStyle>
          <a:p>
            <a:pPr lvl="0"/>
            <a:r>
              <a:rPr lang="en-US"/>
              <a:t>Click to edit Master text styles</a:t>
            </a:r>
          </a:p>
        </p:txBody>
      </p:sp>
      <p:sp>
        <p:nvSpPr>
          <p:cNvPr id="7" name="Text Placeholder 6"/>
          <p:cNvSpPr>
            <a:spLocks noGrp="1"/>
          </p:cNvSpPr>
          <p:nvPr>
            <p:ph type="body" sz="quarter" idx="14"/>
          </p:nvPr>
        </p:nvSpPr>
        <p:spPr>
          <a:xfrm>
            <a:off x="304800" y="1463046"/>
            <a:ext cx="5486400" cy="4651641"/>
          </a:xfrm>
        </p:spPr>
        <p:txBody>
          <a:bodyPr/>
          <a:lstStyle>
            <a:lvl1pPr>
              <a:defRPr sz="2133"/>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558" tIns="191988" rIns="228558" bIns="228558"/>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solidFill>
        </p:spPr>
        <p:txBody>
          <a:bodyPr lIns="228558" tIns="191988" rIns="228558" bIns="228558"/>
          <a:lstStyle>
            <a:lvl1pPr>
              <a:defRPr sz="1867">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52351049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558" tIns="191988" rIns="228558" bIns="228558"/>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
        <p:nvSpPr>
          <p:cNvPr id="8" name="Content Placeholder 7"/>
          <p:cNvSpPr>
            <a:spLocks noGrp="1"/>
          </p:cNvSpPr>
          <p:nvPr>
            <p:ph sz="quarter" idx="15"/>
          </p:nvPr>
        </p:nvSpPr>
        <p:spPr>
          <a:xfrm>
            <a:off x="9144000" y="0"/>
            <a:ext cx="3048000" cy="3429000"/>
          </a:xfrm>
          <a:solidFill>
            <a:schemeClr val="tx1"/>
          </a:solidFill>
        </p:spPr>
        <p:txBody>
          <a:bodyPr lIns="228558" tIns="191988" rIns="228558" bIns="228558"/>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2">
              <a:lumMod val="50000"/>
            </a:schemeClr>
          </a:solidFill>
        </p:spPr>
        <p:txBody>
          <a:bodyPr lIns="228558" tIns="191988" rIns="228558" bIns="228558"/>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6"/>
            <a:ext cx="6096000" cy="2815167"/>
          </a:xfrm>
          <a:solidFill>
            <a:schemeClr val="tx1"/>
          </a:solidFill>
        </p:spPr>
        <p:txBody>
          <a:bodyPr lIns="228558" tIns="191988" rIns="228558" bIns="228558"/>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2" y="-1"/>
            <a:ext cx="6095999" cy="3429001"/>
          </a:xfrm>
          <a:solidFill>
            <a:schemeClr val="accent2"/>
          </a:solidFill>
        </p:spPr>
        <p:txBody>
          <a:bodyPr lIns="228558" tIns="201131" rIns="228558" bIns="228558"/>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404157976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1"/>
          </a:solidFill>
        </p:spPr>
        <p:txBody>
          <a:bodyPr lIns="228558" tIns="191988" rIns="228558" bIns="228558"/>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558" tIns="191988" rIns="228558" bIns="228558"/>
          <a:lstStyle>
            <a:lvl1pPr>
              <a:defRPr sz="1867">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07" y="3429000"/>
            <a:ext cx="3047996" cy="3429000"/>
          </a:xfrm>
          <a:solidFill>
            <a:schemeClr val="accent2"/>
          </a:solidFill>
        </p:spPr>
        <p:txBody>
          <a:bodyPr lIns="228558" tIns="191988" rIns="228558" bIns="228558"/>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bg1"/>
          </a:solidFill>
        </p:spPr>
        <p:txBody>
          <a:bodyPr lIns="228558" tIns="191988" rIns="228558" bIns="228558"/>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3" y="-1"/>
            <a:ext cx="12191999" cy="3429001"/>
          </a:xfrm>
          <a:solidFill>
            <a:schemeClr val="tx1"/>
          </a:solidFill>
        </p:spPr>
        <p:txBody>
          <a:bodyPr lIns="228558" tIns="155418" rIns="228558" bIns="228558"/>
          <a:lstStyle>
            <a:lvl1pPr>
              <a:defRPr sz="6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5913259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
        <p:nvSpPr>
          <p:cNvPr id="6" name="Title 5"/>
          <p:cNvSpPr>
            <a:spLocks noGrp="1"/>
          </p:cNvSpPr>
          <p:nvPr>
            <p:ph type="title"/>
          </p:nvPr>
        </p:nvSpPr>
        <p:spPr>
          <a:xfrm>
            <a:off x="3" y="2"/>
            <a:ext cx="12191999" cy="1720852"/>
          </a:xfrm>
          <a:solidFill>
            <a:schemeClr val="tx1"/>
          </a:solidFill>
        </p:spPr>
        <p:txBody>
          <a:bodyPr lIns="228558" tIns="201131" rIns="228558" bIns="228558"/>
          <a:lstStyle>
            <a:lvl1pPr>
              <a:defRPr sz="32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404665895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558" tIns="155418" rIns="228558" bIns="228558"/>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Tree>
    <p:extLst>
      <p:ext uri="{BB962C8B-B14F-4D97-AF65-F5344CB8AC3E}">
        <p14:creationId xmlns:p14="http://schemas.microsoft.com/office/powerpoint/2010/main" val="39532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5770733"/>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6400800" y="658368"/>
            <a:ext cx="5486400" cy="5599640"/>
          </a:xfrm>
        </p:spPr>
        <p:txBody>
          <a:bodyPr/>
          <a:lstStyle>
            <a:lvl1pPr>
              <a:spcBef>
                <a:spcPts val="1467"/>
              </a:spcBef>
              <a:spcAft>
                <a:spcPts val="0"/>
              </a:spcAft>
              <a:defRPr/>
            </a:lvl1pPr>
            <a:lvl2pPr>
              <a:spcBef>
                <a:spcPts val="1467"/>
              </a:spcBef>
              <a:defRPr/>
            </a:lvl2pPr>
            <a:lvl3pPr>
              <a:spcBef>
                <a:spcPts val="1467"/>
              </a:spcBef>
              <a:defRPr/>
            </a:lvl3pPr>
            <a:lvl4pPr>
              <a:spcBef>
                <a:spcPts val="1467"/>
              </a:spcBef>
              <a:defRPr/>
            </a:lvl4pPr>
            <a:lvl5pPr>
              <a:spcBef>
                <a:spcPts val="1467"/>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7418"/>
            <a:ext cx="5486400" cy="400049"/>
          </a:xfrm>
        </p:spPr>
        <p:txBody>
          <a:bodyPr/>
          <a:lstStyle>
            <a:lvl1pPr>
              <a:defRPr sz="1467"/>
            </a:lvl1pPr>
          </a:lstStyle>
          <a:p>
            <a:pPr lvl="0"/>
            <a:r>
              <a:rPr lang="en-US"/>
              <a:t>Click to edit Master text styles</a:t>
            </a:r>
          </a:p>
        </p:txBody>
      </p:sp>
      <p:sp>
        <p:nvSpPr>
          <p:cNvPr id="7"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150191236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558" tIns="191988" rIns="228558" bIns="228558"/>
          <a:lstStyle>
            <a:lvl1pPr>
              <a:defRPr sz="2133">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558" tIns="191988" rIns="228558" bIns="228558"/>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558" tIns="191988" rIns="228558" bIns="228558"/>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tx2">
              <a:lumMod val="75000"/>
            </a:schemeClr>
          </a:solidFill>
        </p:spPr>
        <p:txBody>
          <a:bodyPr lIns="228558" tIns="191988" rIns="228558" bIns="228558"/>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Tree>
    <p:extLst>
      <p:ext uri="{BB962C8B-B14F-4D97-AF65-F5344CB8AC3E}">
        <p14:creationId xmlns:p14="http://schemas.microsoft.com/office/powerpoint/2010/main" val="424132923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
        <p:nvSpPr>
          <p:cNvPr id="6" name="Text Placeholder 5"/>
          <p:cNvSpPr>
            <a:spLocks noGrp="1"/>
          </p:cNvSpPr>
          <p:nvPr>
            <p:ph type="body" sz="quarter" idx="12"/>
          </p:nvPr>
        </p:nvSpPr>
        <p:spPr>
          <a:xfrm>
            <a:off x="304800" y="1463046"/>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677293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
        <p:nvSpPr>
          <p:cNvPr id="7" name="Text Placeholder 6"/>
          <p:cNvSpPr>
            <a:spLocks noGrp="1"/>
          </p:cNvSpPr>
          <p:nvPr>
            <p:ph type="body" sz="quarter" idx="12"/>
          </p:nvPr>
        </p:nvSpPr>
        <p:spPr>
          <a:xfrm>
            <a:off x="304800" y="1488652"/>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1"/>
            <a:ext cx="85344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790010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
        <p:nvSpPr>
          <p:cNvPr id="7" name="Text Placeholder 6"/>
          <p:cNvSpPr>
            <a:spLocks noGrp="1"/>
          </p:cNvSpPr>
          <p:nvPr>
            <p:ph type="body" sz="quarter" idx="12"/>
          </p:nvPr>
        </p:nvSpPr>
        <p:spPr>
          <a:xfrm>
            <a:off x="304800" y="1488652"/>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1453974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6096000" y="0"/>
            <a:ext cx="6096000" cy="6858000"/>
          </a:xfrm>
        </p:spPr>
        <p:txBody>
          <a:bodyPr/>
          <a:lstStyle/>
          <a:p>
            <a:r>
              <a:rPr lang="en-US"/>
              <a:t>Drag picture to placeholder or click icon to add</a:t>
            </a:r>
          </a:p>
        </p:txBody>
      </p:sp>
    </p:spTree>
    <p:extLst>
      <p:ext uri="{BB962C8B-B14F-4D97-AF65-F5344CB8AC3E}">
        <p14:creationId xmlns:p14="http://schemas.microsoft.com/office/powerpoint/2010/main" val="383817434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88017"/>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6267189" y="1402080"/>
            <a:ext cx="5620011" cy="4608576"/>
          </a:xfrm>
        </p:spPr>
        <p:txBody>
          <a:bodyPr/>
          <a:lstStyle>
            <a:lvl1pPr marL="156597" indent="-156597">
              <a:tabLst/>
              <a:defRPr sz="3200"/>
            </a:lvl1pPr>
            <a:lvl2pPr marL="0" indent="0">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1112318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
        <p:nvSpPr>
          <p:cNvPr id="6" name="Text Placeholder 5"/>
          <p:cNvSpPr>
            <a:spLocks noGrp="1"/>
          </p:cNvSpPr>
          <p:nvPr>
            <p:ph type="body" sz="quarter" idx="12"/>
          </p:nvPr>
        </p:nvSpPr>
        <p:spPr>
          <a:xfrm>
            <a:off x="304800" y="256034"/>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8"/>
            <a:ext cx="8534400" cy="6129867"/>
          </a:xfrm>
        </p:spPr>
        <p:txBody>
          <a:bodyPr/>
          <a:lstStyle/>
          <a:p>
            <a:r>
              <a:rPr lang="en-US"/>
              <a:t>Click icon to add table</a:t>
            </a:r>
          </a:p>
        </p:txBody>
      </p:sp>
    </p:spTree>
    <p:extLst>
      <p:ext uri="{BB962C8B-B14F-4D97-AF65-F5344CB8AC3E}">
        <p14:creationId xmlns:p14="http://schemas.microsoft.com/office/powerpoint/2010/main" val="367324662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Tree>
    <p:extLst>
      <p:ext uri="{BB962C8B-B14F-4D97-AF65-F5344CB8AC3E}">
        <p14:creationId xmlns:p14="http://schemas.microsoft.com/office/powerpoint/2010/main" val="374294308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29058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Group Name / DOC ID / Month XX, 2018 / © 2018 IBM Corporation</a:t>
            </a:r>
            <a:endParaRPr lang="en-US"/>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2319" algn="dec"/>
              </a:tabLst>
              <a:defRPr sz="1467"/>
            </a:lvl1pPr>
            <a:lvl2pPr marL="230662" indent="-23066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455" rtl="0" eaLnBrk="1" fontAlgn="auto" latinLnBrk="0" hangingPunct="1">
              <a:lnSpc>
                <a:spcPct val="100000"/>
              </a:lnSpc>
              <a:spcBef>
                <a:spcPts val="0"/>
              </a:spcBef>
              <a:spcAft>
                <a:spcPts val="0"/>
              </a:spcAft>
              <a:buClrTx/>
              <a:buSzTx/>
              <a:buFont typeface="Arial"/>
              <a:buNone/>
              <a:tabLst>
                <a:tab pos="5363205" algn="r"/>
              </a:tabLst>
              <a:defRPr/>
            </a:pPr>
            <a:r>
              <a:rPr lang="en-US"/>
              <a:t>Click to edit Master text styles</a:t>
            </a:r>
          </a:p>
        </p:txBody>
      </p:sp>
    </p:spTree>
    <p:extLst>
      <p:ext uri="{BB962C8B-B14F-4D97-AF65-F5344CB8AC3E}">
        <p14:creationId xmlns:p14="http://schemas.microsoft.com/office/powerpoint/2010/main" val="513440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398009149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135300" y="2948528"/>
            <a:ext cx="3921403" cy="488504"/>
          </a:xfrm>
          <a:prstGeom prst="rect">
            <a:avLst/>
          </a:prstGeom>
        </p:spPr>
      </p:pic>
      <p:sp>
        <p:nvSpPr>
          <p:cNvPr id="3" name="Title 4"/>
          <p:cNvSpPr txBox="1">
            <a:spLocks/>
          </p:cNvSpPr>
          <p:nvPr userDrawn="1"/>
        </p:nvSpPr>
        <p:spPr>
          <a:xfrm>
            <a:off x="3352800" y="3192780"/>
            <a:ext cx="5486400" cy="1087120"/>
          </a:xfrm>
          <a:prstGeom prst="rect">
            <a:avLst/>
          </a:prstGeom>
        </p:spPr>
        <p:txBody>
          <a:bodyPr lIns="121896" tIns="60948" rIns="121896" bIns="60948"/>
          <a:lst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a:lstStyle>
          <a:p>
            <a:pPr algn="ctr"/>
            <a:br>
              <a:rPr lang="en-US" sz="1867"/>
            </a:br>
            <a:br>
              <a:rPr lang="en-US" sz="1867"/>
            </a:br>
            <a:r>
              <a:rPr lang="en-US" sz="1867">
                <a:solidFill>
                  <a:schemeClr val="bg2"/>
                </a:solidFill>
              </a:rPr>
              <a:t>Get started today </a:t>
            </a:r>
            <a:r>
              <a:rPr lang="en-US" sz="1867">
                <a:solidFill>
                  <a:srgbClr val="054ADA"/>
                </a:solidFill>
                <a:hlinkClick r:id="rId3"/>
              </a:rPr>
              <a:t>www.</a:t>
            </a:r>
            <a:r>
              <a:rPr lang="en-US" sz="1867">
                <a:solidFill>
                  <a:srgbClr val="054ADA"/>
                </a:solidFill>
                <a:ea typeface="IBM Plex Sans Regular" charset="0"/>
                <a:cs typeface="IBM Plex Sans Regular" charset="0"/>
                <a:hlinkClick r:id="rId3"/>
              </a:rPr>
              <a:t>ibm.com/watson</a:t>
            </a:r>
            <a:endParaRPr lang="en-US" sz="1867"/>
          </a:p>
        </p:txBody>
      </p:sp>
    </p:spTree>
    <p:extLst>
      <p:ext uri="{BB962C8B-B14F-4D97-AF65-F5344CB8AC3E}">
        <p14:creationId xmlns:p14="http://schemas.microsoft.com/office/powerpoint/2010/main" val="390416555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F69806AA-BB0E-6545-AEFC-49AACEF63DA7}" type="datetimeFigureOut">
              <a:rPr lang="en-US" smtClean="0">
                <a:solidFill>
                  <a:prstClr val="black">
                    <a:tint val="75000"/>
                  </a:prstClr>
                </a:solidFill>
              </a:rPr>
              <a:pPr/>
              <a:t>3/4/20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C4777ECB-DEB7-B14E-8284-8E04A4BA32B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7659645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1371B-8524-2544-BD90-7BA7C5A6E4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FE5EAD-BD1B-DE4D-AE08-D021F1C206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520DCC-4005-6D4E-8273-04F74DC20387}"/>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5" name="Footer Placeholder 4">
            <a:extLst>
              <a:ext uri="{FF2B5EF4-FFF2-40B4-BE49-F238E27FC236}">
                <a16:creationId xmlns:a16="http://schemas.microsoft.com/office/drawing/2014/main" id="{F84E4888-DE6B-D147-B1CC-7B76616BCE97}"/>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F8C76E6-8469-6E4B-8BD3-0730E79BC421}"/>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a:p>
        </p:txBody>
      </p:sp>
    </p:spTree>
    <p:extLst>
      <p:ext uri="{BB962C8B-B14F-4D97-AF65-F5344CB8AC3E}">
        <p14:creationId xmlns:p14="http://schemas.microsoft.com/office/powerpoint/2010/main" val="2221000491"/>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7468F-BE89-954B-8250-19C7B6ACB3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A53C70-ED65-BF49-B5ED-DCC60396EB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33F5D-C023-4E43-B646-A04A2E2B7219}"/>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5" name="Footer Placeholder 4">
            <a:extLst>
              <a:ext uri="{FF2B5EF4-FFF2-40B4-BE49-F238E27FC236}">
                <a16:creationId xmlns:a16="http://schemas.microsoft.com/office/drawing/2014/main" id="{CD5559C2-1EDC-FC49-8C6F-151D2EB9BD53}"/>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70AF9A3-8F79-2544-B27A-5B2DD20B21F7}"/>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dirty="0"/>
          </a:p>
        </p:txBody>
      </p:sp>
    </p:spTree>
    <p:extLst>
      <p:ext uri="{BB962C8B-B14F-4D97-AF65-F5344CB8AC3E}">
        <p14:creationId xmlns:p14="http://schemas.microsoft.com/office/powerpoint/2010/main" val="3814982301"/>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706E-B0AA-0548-B0C1-7C9DB2DEC1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C5FAF1-4D97-3A4D-91B8-FA7A25F7D9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8AAEF4-EBB4-704F-94C7-1C4B650F1D32}"/>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5" name="Footer Placeholder 4">
            <a:extLst>
              <a:ext uri="{FF2B5EF4-FFF2-40B4-BE49-F238E27FC236}">
                <a16:creationId xmlns:a16="http://schemas.microsoft.com/office/drawing/2014/main" id="{9D76B2E6-8524-4346-AEAD-779CDFEC5051}"/>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2934DC7-801A-4741-9081-7204855DADEE}"/>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a:p>
        </p:txBody>
      </p:sp>
    </p:spTree>
    <p:extLst>
      <p:ext uri="{BB962C8B-B14F-4D97-AF65-F5344CB8AC3E}">
        <p14:creationId xmlns:p14="http://schemas.microsoft.com/office/powerpoint/2010/main" val="208837350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5AE14-B602-FD43-B770-C9548BE5D5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D94667-88E6-CC46-B4B8-BAE3C78D55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1D6278-E33D-6D4A-A8A0-B860D95070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6D5DC5-3539-314A-A642-6DCF2A414B9A}"/>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6" name="Footer Placeholder 5">
            <a:extLst>
              <a:ext uri="{FF2B5EF4-FFF2-40B4-BE49-F238E27FC236}">
                <a16:creationId xmlns:a16="http://schemas.microsoft.com/office/drawing/2014/main" id="{34B9357B-5B7F-124E-B50B-53C72A9815CA}"/>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85C198D4-896A-4946-A23D-94710BB9AA88}"/>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a:p>
        </p:txBody>
      </p:sp>
    </p:spTree>
    <p:extLst>
      <p:ext uri="{BB962C8B-B14F-4D97-AF65-F5344CB8AC3E}">
        <p14:creationId xmlns:p14="http://schemas.microsoft.com/office/powerpoint/2010/main" val="9384274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FF0A6-BCCF-6748-AED7-2240533AF1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816D4F-A7CA-7041-B030-6B2565B201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16B3-2D6B-7547-AFEE-86FB6BBC78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4E658B-A269-DA48-AF2C-C2E03E0E18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A14CDE-3AF0-2F4D-8FA5-883AFD6351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AF6DDD-B280-8946-9622-844D9E4B96F4}"/>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8" name="Footer Placeholder 7">
            <a:extLst>
              <a:ext uri="{FF2B5EF4-FFF2-40B4-BE49-F238E27FC236}">
                <a16:creationId xmlns:a16="http://schemas.microsoft.com/office/drawing/2014/main" id="{B139FEFC-681C-8F43-8492-96A38B667C29}"/>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ED63D8B5-4684-A54B-990F-AEABBA4CC67D}"/>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a:p>
        </p:txBody>
      </p:sp>
    </p:spTree>
    <p:extLst>
      <p:ext uri="{BB962C8B-B14F-4D97-AF65-F5344CB8AC3E}">
        <p14:creationId xmlns:p14="http://schemas.microsoft.com/office/powerpoint/2010/main" val="2066047115"/>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6199-9D65-AF42-9780-9ED578120F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2678B4-FB1C-1E4E-A99A-8469853225AA}"/>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4" name="Footer Placeholder 3">
            <a:extLst>
              <a:ext uri="{FF2B5EF4-FFF2-40B4-BE49-F238E27FC236}">
                <a16:creationId xmlns:a16="http://schemas.microsoft.com/office/drawing/2014/main" id="{DC78C2D2-8C05-3548-88CA-5A6E067FBFA7}"/>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BDB467C-591D-9641-8942-099DAFDC186F}"/>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a:p>
        </p:txBody>
      </p:sp>
    </p:spTree>
    <p:extLst>
      <p:ext uri="{BB962C8B-B14F-4D97-AF65-F5344CB8AC3E}">
        <p14:creationId xmlns:p14="http://schemas.microsoft.com/office/powerpoint/2010/main" val="315623833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bg>
      <p:bgPr>
        <a:gradFill>
          <a:gsLst>
            <a:gs pos="0">
              <a:schemeClr val="bg1"/>
            </a:gs>
            <a:gs pos="56000">
              <a:schemeClr val="bg1">
                <a:lumMod val="95000"/>
              </a:schemeClr>
            </a:gs>
          </a:gsLst>
          <a:lin ang="2700000" scaled="0"/>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77B9CE-455F-744A-861C-7CE27B958644}"/>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3" name="Footer Placeholder 2">
            <a:extLst>
              <a:ext uri="{FF2B5EF4-FFF2-40B4-BE49-F238E27FC236}">
                <a16:creationId xmlns:a16="http://schemas.microsoft.com/office/drawing/2014/main" id="{049C192A-430D-FA4D-A71C-0C948F5DF78C}"/>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EE4CA31E-B054-A64C-8E3B-4AB789C9F362}"/>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a:p>
        </p:txBody>
      </p:sp>
    </p:spTree>
    <p:extLst>
      <p:ext uri="{BB962C8B-B14F-4D97-AF65-F5344CB8AC3E}">
        <p14:creationId xmlns:p14="http://schemas.microsoft.com/office/powerpoint/2010/main" val="2766205852"/>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CC29-BA0D-FD48-A9CE-0B50979216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FC78F2-B524-B046-8FDD-2F1587A00F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6BF893-C2B0-A14F-AD40-7841329B04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9C4E6A-EDA2-8B4D-B62A-00378339A569}"/>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6" name="Footer Placeholder 5">
            <a:extLst>
              <a:ext uri="{FF2B5EF4-FFF2-40B4-BE49-F238E27FC236}">
                <a16:creationId xmlns:a16="http://schemas.microsoft.com/office/drawing/2014/main" id="{370B7B60-2C72-A640-8403-D32182748D55}"/>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EDEFC8C2-6686-324B-8C1B-9233A89E29E5}"/>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a:p>
        </p:txBody>
      </p:sp>
    </p:spTree>
    <p:extLst>
      <p:ext uri="{BB962C8B-B14F-4D97-AF65-F5344CB8AC3E}">
        <p14:creationId xmlns:p14="http://schemas.microsoft.com/office/powerpoint/2010/main" val="3882953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6400800" y="1457960"/>
            <a:ext cx="5486400" cy="4786208"/>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61"/>
            <a:ext cx="5486400" cy="478620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1572688419"/>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44179-4B84-4344-90A8-4FE3DCDD2C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00DA23-916A-AF42-AA80-F4D3951502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9D9740-1189-1041-975A-AB0DA64B05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DA01CF-E257-CD41-A55F-BE169E6D5BA5}"/>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6" name="Footer Placeholder 5">
            <a:extLst>
              <a:ext uri="{FF2B5EF4-FFF2-40B4-BE49-F238E27FC236}">
                <a16:creationId xmlns:a16="http://schemas.microsoft.com/office/drawing/2014/main" id="{8EA41D32-29E5-1342-89A8-D73FBB2D7AE9}"/>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520D877B-F37B-C742-AB85-374F1352B862}"/>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a:p>
        </p:txBody>
      </p:sp>
    </p:spTree>
    <p:extLst>
      <p:ext uri="{BB962C8B-B14F-4D97-AF65-F5344CB8AC3E}">
        <p14:creationId xmlns:p14="http://schemas.microsoft.com/office/powerpoint/2010/main" val="3005704484"/>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2F8CC-B1A6-FC44-BF05-3F68E3CD67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4FBB59-99C0-D14D-A3F4-86C2886522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FDC95E-A9B7-8144-8A86-D51FE380D887}"/>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5" name="Footer Placeholder 4">
            <a:extLst>
              <a:ext uri="{FF2B5EF4-FFF2-40B4-BE49-F238E27FC236}">
                <a16:creationId xmlns:a16="http://schemas.microsoft.com/office/drawing/2014/main" id="{0203DFC9-E6A7-4F4B-8DD8-5A0ACF4B820F}"/>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1800DB3-1957-814D-B424-B3A99D59CDDC}"/>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a:p>
        </p:txBody>
      </p:sp>
    </p:spTree>
    <p:extLst>
      <p:ext uri="{BB962C8B-B14F-4D97-AF65-F5344CB8AC3E}">
        <p14:creationId xmlns:p14="http://schemas.microsoft.com/office/powerpoint/2010/main" val="4189596398"/>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16A045-251C-1942-88F9-2FFABB2BBF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AE7990-1A83-E048-AF42-9C0647D4DE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FAEB59-3B18-4C44-AE3C-7EC36CF26FA6}"/>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5" name="Footer Placeholder 4">
            <a:extLst>
              <a:ext uri="{FF2B5EF4-FFF2-40B4-BE49-F238E27FC236}">
                <a16:creationId xmlns:a16="http://schemas.microsoft.com/office/drawing/2014/main" id="{C6C7EFEC-7F03-FA4B-BD55-28F8D2B57E74}"/>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818475F-5CE8-8547-AD14-031A6444014A}"/>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a:p>
        </p:txBody>
      </p:sp>
    </p:spTree>
    <p:extLst>
      <p:ext uri="{BB962C8B-B14F-4D97-AF65-F5344CB8AC3E}">
        <p14:creationId xmlns:p14="http://schemas.microsoft.com/office/powerpoint/2010/main" val="207715201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1985" name="Slide Number"/>
          <p:cNvSpPr txBox="1">
            <a:spLocks noGrp="1"/>
          </p:cNvSpPr>
          <p:nvPr>
            <p:ph type="sldNum" sz="quarter" idx="2"/>
          </p:nvPr>
        </p:nvSpPr>
        <p:spPr>
          <a:xfrm>
            <a:off x="11847625" y="6549255"/>
            <a:ext cx="242776" cy="246195"/>
          </a:xfrm>
          <a:prstGeom prst="rect">
            <a:avLst/>
          </a:prstGeom>
        </p:spPr>
        <p:txBody>
          <a:bodyPr lIns="45710" tIns="45710" rIns="45710" bIns="45710"/>
          <a:lstStyle/>
          <a:p>
            <a:fld id="{86CB4B4D-7CA3-9044-876B-883B54F8677D}" type="slidenum">
              <a:t>‹#›</a:t>
            </a:fld>
            <a:endParaRPr/>
          </a:p>
        </p:txBody>
      </p:sp>
    </p:spTree>
    <p:extLst>
      <p:ext uri="{BB962C8B-B14F-4D97-AF65-F5344CB8AC3E}">
        <p14:creationId xmlns:p14="http://schemas.microsoft.com/office/powerpoint/2010/main" val="959941389"/>
      </p:ext>
    </p:extLst>
  </p:cSld>
  <p:clrMapOvr>
    <a:masterClrMapping/>
  </p:clrMapOvr>
  <p:transition spd="med"/>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1371B-8524-2544-BD90-7BA7C5A6E4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FE5EAD-BD1B-DE4D-AE08-D021F1C206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520DCC-4005-6D4E-8273-04F74DC20387}"/>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5" name="Footer Placeholder 4">
            <a:extLst>
              <a:ext uri="{FF2B5EF4-FFF2-40B4-BE49-F238E27FC236}">
                <a16:creationId xmlns:a16="http://schemas.microsoft.com/office/drawing/2014/main" id="{F84E4888-DE6B-D147-B1CC-7B76616BCE97}"/>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F8C76E6-8469-6E4B-8BD3-0730E79BC421}"/>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a:p>
        </p:txBody>
      </p:sp>
    </p:spTree>
    <p:extLst>
      <p:ext uri="{BB962C8B-B14F-4D97-AF65-F5344CB8AC3E}">
        <p14:creationId xmlns:p14="http://schemas.microsoft.com/office/powerpoint/2010/main" val="282255649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7468F-BE89-954B-8250-19C7B6ACB3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A53C70-ED65-BF49-B5ED-DCC60396EB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33F5D-C023-4E43-B646-A04A2E2B7219}"/>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5" name="Footer Placeholder 4">
            <a:extLst>
              <a:ext uri="{FF2B5EF4-FFF2-40B4-BE49-F238E27FC236}">
                <a16:creationId xmlns:a16="http://schemas.microsoft.com/office/drawing/2014/main" id="{CD5559C2-1EDC-FC49-8C6F-151D2EB9BD53}"/>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70AF9A3-8F79-2544-B27A-5B2DD20B21F7}"/>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dirty="0"/>
          </a:p>
        </p:txBody>
      </p:sp>
    </p:spTree>
    <p:extLst>
      <p:ext uri="{BB962C8B-B14F-4D97-AF65-F5344CB8AC3E}">
        <p14:creationId xmlns:p14="http://schemas.microsoft.com/office/powerpoint/2010/main" val="2694205993"/>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706E-B0AA-0548-B0C1-7C9DB2DEC1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C5FAF1-4D97-3A4D-91B8-FA7A25F7D9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8AAEF4-EBB4-704F-94C7-1C4B650F1D32}"/>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5" name="Footer Placeholder 4">
            <a:extLst>
              <a:ext uri="{FF2B5EF4-FFF2-40B4-BE49-F238E27FC236}">
                <a16:creationId xmlns:a16="http://schemas.microsoft.com/office/drawing/2014/main" id="{9D76B2E6-8524-4346-AEAD-779CDFEC5051}"/>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2934DC7-801A-4741-9081-7204855DADEE}"/>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a:p>
        </p:txBody>
      </p:sp>
    </p:spTree>
    <p:extLst>
      <p:ext uri="{BB962C8B-B14F-4D97-AF65-F5344CB8AC3E}">
        <p14:creationId xmlns:p14="http://schemas.microsoft.com/office/powerpoint/2010/main" val="2847179216"/>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5AE14-B602-FD43-B770-C9548BE5D5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D94667-88E6-CC46-B4B8-BAE3C78D55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1D6278-E33D-6D4A-A8A0-B860D95070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6D5DC5-3539-314A-A642-6DCF2A414B9A}"/>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6" name="Footer Placeholder 5">
            <a:extLst>
              <a:ext uri="{FF2B5EF4-FFF2-40B4-BE49-F238E27FC236}">
                <a16:creationId xmlns:a16="http://schemas.microsoft.com/office/drawing/2014/main" id="{34B9357B-5B7F-124E-B50B-53C72A9815CA}"/>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85C198D4-896A-4946-A23D-94710BB9AA88}"/>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a:p>
        </p:txBody>
      </p:sp>
    </p:spTree>
    <p:extLst>
      <p:ext uri="{BB962C8B-B14F-4D97-AF65-F5344CB8AC3E}">
        <p14:creationId xmlns:p14="http://schemas.microsoft.com/office/powerpoint/2010/main" val="1862918962"/>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FF0A6-BCCF-6748-AED7-2240533AF1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816D4F-A7CA-7041-B030-6B2565B201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16B3-2D6B-7547-AFEE-86FB6BBC78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4E658B-A269-DA48-AF2C-C2E03E0E18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A14CDE-3AF0-2F4D-8FA5-883AFD6351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AF6DDD-B280-8946-9622-844D9E4B96F4}"/>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8" name="Footer Placeholder 7">
            <a:extLst>
              <a:ext uri="{FF2B5EF4-FFF2-40B4-BE49-F238E27FC236}">
                <a16:creationId xmlns:a16="http://schemas.microsoft.com/office/drawing/2014/main" id="{B139FEFC-681C-8F43-8492-96A38B667C29}"/>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ED63D8B5-4684-A54B-990F-AEABBA4CC67D}"/>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a:p>
        </p:txBody>
      </p:sp>
    </p:spTree>
    <p:extLst>
      <p:ext uri="{BB962C8B-B14F-4D97-AF65-F5344CB8AC3E}">
        <p14:creationId xmlns:p14="http://schemas.microsoft.com/office/powerpoint/2010/main" val="3501415336"/>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6199-9D65-AF42-9780-9ED578120F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2678B4-FB1C-1E4E-A99A-8469853225AA}"/>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4" name="Footer Placeholder 3">
            <a:extLst>
              <a:ext uri="{FF2B5EF4-FFF2-40B4-BE49-F238E27FC236}">
                <a16:creationId xmlns:a16="http://schemas.microsoft.com/office/drawing/2014/main" id="{DC78C2D2-8C05-3548-88CA-5A6E067FBFA7}"/>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BDB467C-591D-9641-8942-099DAFDC186F}"/>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a:p>
        </p:txBody>
      </p:sp>
    </p:spTree>
    <p:extLst>
      <p:ext uri="{BB962C8B-B14F-4D97-AF65-F5344CB8AC3E}">
        <p14:creationId xmlns:p14="http://schemas.microsoft.com/office/powerpoint/2010/main" val="3284512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4235068591"/>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blank" preserve="1">
  <p:cSld name="Blank">
    <p:bg>
      <p:bgPr>
        <a:gradFill>
          <a:gsLst>
            <a:gs pos="0">
              <a:schemeClr val="bg1"/>
            </a:gs>
            <a:gs pos="56000">
              <a:schemeClr val="bg1">
                <a:lumMod val="95000"/>
              </a:schemeClr>
            </a:gs>
          </a:gsLst>
          <a:lin ang="2700000" scaled="0"/>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77B9CE-455F-744A-861C-7CE27B958644}"/>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3" name="Footer Placeholder 2">
            <a:extLst>
              <a:ext uri="{FF2B5EF4-FFF2-40B4-BE49-F238E27FC236}">
                <a16:creationId xmlns:a16="http://schemas.microsoft.com/office/drawing/2014/main" id="{049C192A-430D-FA4D-A71C-0C948F5DF78C}"/>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EE4CA31E-B054-A64C-8E3B-4AB789C9F362}"/>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a:p>
        </p:txBody>
      </p:sp>
    </p:spTree>
    <p:extLst>
      <p:ext uri="{BB962C8B-B14F-4D97-AF65-F5344CB8AC3E}">
        <p14:creationId xmlns:p14="http://schemas.microsoft.com/office/powerpoint/2010/main" val="2792095352"/>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CC29-BA0D-FD48-A9CE-0B50979216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FC78F2-B524-B046-8FDD-2F1587A00F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6BF893-C2B0-A14F-AD40-7841329B04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9C4E6A-EDA2-8B4D-B62A-00378339A569}"/>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6" name="Footer Placeholder 5">
            <a:extLst>
              <a:ext uri="{FF2B5EF4-FFF2-40B4-BE49-F238E27FC236}">
                <a16:creationId xmlns:a16="http://schemas.microsoft.com/office/drawing/2014/main" id="{370B7B60-2C72-A640-8403-D32182748D55}"/>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EDEFC8C2-6686-324B-8C1B-9233A89E29E5}"/>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a:p>
        </p:txBody>
      </p:sp>
    </p:spTree>
    <p:extLst>
      <p:ext uri="{BB962C8B-B14F-4D97-AF65-F5344CB8AC3E}">
        <p14:creationId xmlns:p14="http://schemas.microsoft.com/office/powerpoint/2010/main" val="415273582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44179-4B84-4344-90A8-4FE3DCDD2C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00DA23-916A-AF42-AA80-F4D3951502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9D9740-1189-1041-975A-AB0DA64B05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DA01CF-E257-CD41-A55F-BE169E6D5BA5}"/>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6" name="Footer Placeholder 5">
            <a:extLst>
              <a:ext uri="{FF2B5EF4-FFF2-40B4-BE49-F238E27FC236}">
                <a16:creationId xmlns:a16="http://schemas.microsoft.com/office/drawing/2014/main" id="{8EA41D32-29E5-1342-89A8-D73FBB2D7AE9}"/>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520D877B-F37B-C742-AB85-374F1352B862}"/>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a:p>
        </p:txBody>
      </p:sp>
    </p:spTree>
    <p:extLst>
      <p:ext uri="{BB962C8B-B14F-4D97-AF65-F5344CB8AC3E}">
        <p14:creationId xmlns:p14="http://schemas.microsoft.com/office/powerpoint/2010/main" val="383058638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2F8CC-B1A6-FC44-BF05-3F68E3CD67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4FBB59-99C0-D14D-A3F4-86C2886522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FDC95E-A9B7-8144-8A86-D51FE380D887}"/>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5" name="Footer Placeholder 4">
            <a:extLst>
              <a:ext uri="{FF2B5EF4-FFF2-40B4-BE49-F238E27FC236}">
                <a16:creationId xmlns:a16="http://schemas.microsoft.com/office/drawing/2014/main" id="{0203DFC9-E6A7-4F4B-8DD8-5A0ACF4B820F}"/>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1800DB3-1957-814D-B424-B3A99D59CDDC}"/>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a:p>
        </p:txBody>
      </p:sp>
    </p:spTree>
    <p:extLst>
      <p:ext uri="{BB962C8B-B14F-4D97-AF65-F5344CB8AC3E}">
        <p14:creationId xmlns:p14="http://schemas.microsoft.com/office/powerpoint/2010/main" val="107888336"/>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16A045-251C-1942-88F9-2FFABB2BBF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AE7990-1A83-E048-AF42-9C0647D4DE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FAEB59-3B18-4C44-AE3C-7EC36CF26FA6}"/>
              </a:ext>
            </a:extLst>
          </p:cNvPr>
          <p:cNvSpPr>
            <a:spLocks noGrp="1"/>
          </p:cNvSpPr>
          <p:nvPr>
            <p:ph type="dt" sz="half" idx="10"/>
          </p:nvPr>
        </p:nvSpPr>
        <p:spPr/>
        <p:txBody>
          <a:bodyPr/>
          <a:lstStyle/>
          <a:p>
            <a:fld id="{460C2667-1582-274E-A728-F2CFEDA76497}" type="datetimeFigureOut">
              <a:rPr lang="en-US" smtClean="0"/>
              <a:t>3/4/20</a:t>
            </a:fld>
            <a:endParaRPr lang="en-US"/>
          </a:p>
        </p:txBody>
      </p:sp>
      <p:sp>
        <p:nvSpPr>
          <p:cNvPr id="5" name="Footer Placeholder 4">
            <a:extLst>
              <a:ext uri="{FF2B5EF4-FFF2-40B4-BE49-F238E27FC236}">
                <a16:creationId xmlns:a16="http://schemas.microsoft.com/office/drawing/2014/main" id="{C6C7EFEC-7F03-FA4B-BD55-28F8D2B57E74}"/>
              </a:ext>
            </a:extLst>
          </p:cNvPr>
          <p:cNvSpPr>
            <a:spLocks noGrp="1"/>
          </p:cNvSpPr>
          <p:nvPr>
            <p:ph type="ftr" sz="quarter" idx="11"/>
          </p:nvPr>
        </p:nvSpPr>
        <p:spPr>
          <a:xfrm>
            <a:off x="6553202"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818475F-5CE8-8547-AD14-031A6444014A}"/>
              </a:ext>
            </a:extLst>
          </p:cNvPr>
          <p:cNvSpPr>
            <a:spLocks noGrp="1"/>
          </p:cNvSpPr>
          <p:nvPr>
            <p:ph type="sldNum" sz="quarter" idx="12"/>
          </p:nvPr>
        </p:nvSpPr>
        <p:spPr>
          <a:xfrm>
            <a:off x="8610600" y="6356350"/>
            <a:ext cx="2743200" cy="365125"/>
          </a:xfrm>
          <a:prstGeom prst="rect">
            <a:avLst/>
          </a:prstGeom>
        </p:spPr>
        <p:txBody>
          <a:bodyPr/>
          <a:lstStyle/>
          <a:p>
            <a:fld id="{A2B609DF-B7ED-C541-B16E-B1C031EC67DC}" type="slidenum">
              <a:rPr lang="en-US" smtClean="0"/>
              <a:t>‹#›</a:t>
            </a:fld>
            <a:endParaRPr lang="en-US"/>
          </a:p>
        </p:txBody>
      </p:sp>
    </p:spTree>
    <p:extLst>
      <p:ext uri="{BB962C8B-B14F-4D97-AF65-F5344CB8AC3E}">
        <p14:creationId xmlns:p14="http://schemas.microsoft.com/office/powerpoint/2010/main" val="142555170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accent2"/>
          </a:solidFill>
        </p:spPr>
        <p:txBody>
          <a:bodyPr wrap="square" lIns="0" tIns="0" rIns="0" bIns="0" rtlCol="0" anchor="ctr">
            <a:noAutofit/>
          </a:bodyPr>
          <a:lstStyle/>
          <a:p>
            <a:pPr algn="ctr"/>
            <a:endParaRPr lang="en-US" sz="1600" err="1">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6400800" y="1481716"/>
            <a:ext cx="5486400" cy="4668593"/>
          </a:xfrm>
        </p:spPr>
        <p:txBody>
          <a:bodyPr/>
          <a:lstStyle>
            <a:lvl1pPr>
              <a:defRPr>
                <a:solidFill>
                  <a:schemeClr val="bg2"/>
                </a:solidFill>
              </a:defRPr>
            </a:lvl1pPr>
            <a:lvl2pPr marL="0" indent="0">
              <a:spcBef>
                <a:spcPts val="1467"/>
              </a:spcBef>
              <a:buFontTx/>
              <a:buNone/>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8"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US"/>
              <a:t>Data and AI Forum / © 2019 IBM Corporation  </a:t>
            </a:r>
            <a:endParaRPr lang="en-US" dirty="0"/>
          </a:p>
        </p:txBody>
      </p:sp>
    </p:spTree>
    <p:extLst>
      <p:ext uri="{BB962C8B-B14F-4D97-AF65-F5344CB8AC3E}">
        <p14:creationId xmlns:p14="http://schemas.microsoft.com/office/powerpoint/2010/main" val="51488158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b="0" i="0">
                <a:solidFill>
                  <a:schemeClr val="bg2"/>
                </a:solidFill>
              </a:defRPr>
            </a:lvl1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8" name="Content Placeholder 7"/>
          <p:cNvSpPr>
            <a:spLocks noGrp="1"/>
          </p:cNvSpPr>
          <p:nvPr>
            <p:ph sz="quarter" idx="15"/>
          </p:nvPr>
        </p:nvSpPr>
        <p:spPr>
          <a:xfrm>
            <a:off x="9144000" y="0"/>
            <a:ext cx="3048000" cy="3429000"/>
          </a:xfrm>
          <a:solidFill>
            <a:schemeClr val="tx1"/>
          </a:solidFill>
        </p:spPr>
        <p:txBody>
          <a:bodyPr lIns="228600" tIns="192024" rIns="228600" bIns="228600"/>
          <a:lstStyle>
            <a:lvl1pPr>
              <a:defRPr sz="1867" b="0" i="0">
                <a:solidFill>
                  <a:schemeClr val="bg2"/>
                </a:solidFill>
              </a:defRPr>
            </a:lvl1pPr>
          </a:lstStyle>
          <a:p>
            <a:pPr lvl="0"/>
            <a:r>
              <a:rPr lang="en-US" dirty="0"/>
              <a:t>Click to edit Master text styles</a:t>
            </a:r>
          </a:p>
        </p:txBody>
      </p:sp>
      <p:sp>
        <p:nvSpPr>
          <p:cNvPr id="10" name="Content Placeholder 9"/>
          <p:cNvSpPr>
            <a:spLocks noGrp="1"/>
          </p:cNvSpPr>
          <p:nvPr>
            <p:ph sz="quarter" idx="16"/>
          </p:nvPr>
        </p:nvSpPr>
        <p:spPr>
          <a:xfrm>
            <a:off x="6096000" y="0"/>
            <a:ext cx="3048000" cy="3429000"/>
          </a:xfrm>
          <a:solidFill>
            <a:schemeClr val="tx2">
              <a:lumMod val="50000"/>
            </a:schemeClr>
          </a:solidFill>
        </p:spPr>
        <p:txBody>
          <a:bodyPr lIns="228600" tIns="192024" rIns="228600" bIns="228600"/>
          <a:lstStyle>
            <a:lvl1pPr>
              <a:defRPr sz="1867" b="0" i="0">
                <a:solidFill>
                  <a:schemeClr val="bg2"/>
                </a:solidFill>
              </a:defRPr>
            </a:lvl1pPr>
          </a:lstStyle>
          <a:p>
            <a:pPr lvl="0"/>
            <a:r>
              <a:rPr lang="en-US" dirty="0"/>
              <a:t>Click to edit Master text styles</a:t>
            </a:r>
          </a:p>
        </p:txBody>
      </p:sp>
      <p:sp>
        <p:nvSpPr>
          <p:cNvPr id="5" name="Content Placeholder 4"/>
          <p:cNvSpPr>
            <a:spLocks noGrp="1"/>
          </p:cNvSpPr>
          <p:nvPr>
            <p:ph sz="quarter" idx="18"/>
          </p:nvPr>
        </p:nvSpPr>
        <p:spPr>
          <a:xfrm>
            <a:off x="0" y="3429001"/>
            <a:ext cx="6096000" cy="2815167"/>
          </a:xfrm>
          <a:solidFill>
            <a:schemeClr val="tx1"/>
          </a:solidFill>
        </p:spPr>
        <p:txBody>
          <a:bodyPr lIns="228600" tIns="192024" rIns="228600" bIns="228600"/>
          <a:lstStyle>
            <a:lvl1pPr>
              <a:defRPr sz="1867" b="0" i="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b="0" i="0">
                <a:solidFill>
                  <a:schemeClr val="bg2"/>
                </a:solidFill>
              </a:defRPr>
            </a:lvl1pPr>
          </a:lstStyle>
          <a:p>
            <a:r>
              <a:rPr lang="en-US" dirty="0"/>
              <a:t>Click to edit Master title style</a:t>
            </a:r>
          </a:p>
        </p:txBody>
      </p:sp>
      <p:sp>
        <p:nvSpPr>
          <p:cNvPr id="9"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393396678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1_4-1_Title and Content">
    <p:spTree>
      <p:nvGrpSpPr>
        <p:cNvPr id="1" name=""/>
        <p:cNvGrpSpPr/>
        <p:nvPr/>
      </p:nvGrpSpPr>
      <p:grpSpPr>
        <a:xfrm>
          <a:off x="0" y="0"/>
          <a:ext cx="0" cy="0"/>
          <a:chOff x="0" y="0"/>
          <a:chExt cx="0" cy="0"/>
        </a:xfrm>
      </p:grpSpPr>
      <p:sp>
        <p:nvSpPr>
          <p:cNvPr id="10" name="Content Placeholder 4"/>
          <p:cNvSpPr>
            <a:spLocks noGrp="1"/>
          </p:cNvSpPr>
          <p:nvPr>
            <p:ph sz="quarter" idx="18"/>
          </p:nvPr>
        </p:nvSpPr>
        <p:spPr>
          <a:xfrm>
            <a:off x="0" y="3429000"/>
            <a:ext cx="3048000" cy="3429000"/>
          </a:xfrm>
          <a:prstGeom prst="rect">
            <a:avLst/>
          </a:prstGeom>
          <a:solidFill>
            <a:schemeClr val="bg2"/>
          </a:solidFill>
        </p:spPr>
        <p:txBody>
          <a:bodyPr lIns="457200" tIns="228600" rIns="228600" bIns="228600"/>
          <a:lstStyle>
            <a:lvl1pPr>
              <a:defRPr sz="1667" b="0" i="0">
                <a:solidFill>
                  <a:schemeClr val="tx1"/>
                </a:solidFill>
                <a:latin typeface="IBM Plex Sans" charset="0"/>
                <a:ea typeface="IBM Plex Sans" charset="0"/>
                <a:cs typeface="IBM Plex Sans"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6" name="Title 5"/>
          <p:cNvSpPr txBox="1">
            <a:spLocks/>
          </p:cNvSpPr>
          <p:nvPr userDrawn="1"/>
        </p:nvSpPr>
        <p:spPr>
          <a:xfrm>
            <a:off x="0" y="0"/>
            <a:ext cx="6096000" cy="3429000"/>
          </a:xfrm>
          <a:prstGeom prst="rect">
            <a:avLst/>
          </a:prstGeom>
          <a:solidFill>
            <a:schemeClr val="accent2"/>
          </a:solidFill>
        </p:spPr>
        <p:txBody>
          <a:bodyPr vert="horz" lIns="190500" tIns="167640" rIns="190500" bIns="190500" rtlCol="0" anchor="t" anchorCtr="0">
            <a:noAutofit/>
          </a:bodyPr>
          <a:lstStyle>
            <a:lvl1pPr algn="l" defTabSz="730834" rtl="0" eaLnBrk="1" latinLnBrk="0" hangingPunct="1">
              <a:lnSpc>
                <a:spcPct val="90000"/>
              </a:lnSpc>
              <a:spcBef>
                <a:spcPct val="0"/>
              </a:spcBef>
              <a:buNone/>
              <a:defRPr sz="3836" kern="1200">
                <a:solidFill>
                  <a:schemeClr val="bg2"/>
                </a:solidFill>
                <a:latin typeface="+mj-lt"/>
                <a:ea typeface="Arial" charset="0"/>
                <a:cs typeface="Arial" charset="0"/>
              </a:defRPr>
            </a:lvl1pPr>
          </a:lstStyle>
          <a:p>
            <a:endParaRPr lang="en-US" sz="3197" b="0" i="0" dirty="0">
              <a:latin typeface="Arial Regular" charset="0"/>
            </a:endParaRPr>
          </a:p>
        </p:txBody>
      </p:sp>
      <p:sp>
        <p:nvSpPr>
          <p:cNvPr id="2" name="Title 1"/>
          <p:cNvSpPr>
            <a:spLocks noGrp="1"/>
          </p:cNvSpPr>
          <p:nvPr>
            <p:ph type="title" hasCustomPrompt="1"/>
          </p:nvPr>
        </p:nvSpPr>
        <p:spPr>
          <a:xfrm>
            <a:off x="381000" y="571500"/>
            <a:ext cx="5486400" cy="2286000"/>
          </a:xfrm>
        </p:spPr>
        <p:txBody>
          <a:bodyPr>
            <a:noAutofit/>
          </a:bodyPr>
          <a:lstStyle/>
          <a:p>
            <a:r>
              <a:rPr lang="en-US" dirty="0"/>
              <a:t>Click to edit Master title style</a:t>
            </a:r>
            <a:br>
              <a:rPr lang="en-US" dirty="0"/>
            </a:br>
            <a:endParaRPr lang="en-US" dirty="0"/>
          </a:p>
        </p:txBody>
      </p:sp>
      <p:sp>
        <p:nvSpPr>
          <p:cNvPr id="5" name="Text Placeholder 4"/>
          <p:cNvSpPr>
            <a:spLocks noGrp="1"/>
          </p:cNvSpPr>
          <p:nvPr>
            <p:ph type="body" sz="quarter" idx="11"/>
          </p:nvPr>
        </p:nvSpPr>
        <p:spPr>
          <a:xfrm>
            <a:off x="381000" y="220980"/>
            <a:ext cx="5486400" cy="228600"/>
          </a:xfrm>
          <a:prstGeom prst="rect">
            <a:avLst/>
          </a:prstGeom>
        </p:spPr>
        <p:txBody>
          <a:bodyPr lIns="0" tIns="0" rIns="0" bIns="0">
            <a:noAutofit/>
          </a:bodyPr>
          <a:lstStyle>
            <a:lvl1pPr marL="0" indent="0">
              <a:tabLst/>
              <a:defRPr sz="1333" b="0" i="0">
                <a:solidFill>
                  <a:schemeClr val="accent1">
                    <a:lumMod val="60000"/>
                    <a:lumOff val="40000"/>
                  </a:schemeClr>
                </a:solidFill>
                <a:latin typeface="IBM Plex Sans" charset="0"/>
                <a:ea typeface="IBM Plex Sans" charset="0"/>
                <a:cs typeface="IBM Plex Sans" charset="0"/>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8" name="Content Placeholder 9"/>
          <p:cNvSpPr>
            <a:spLocks noGrp="1"/>
          </p:cNvSpPr>
          <p:nvPr>
            <p:ph sz="quarter" idx="16"/>
          </p:nvPr>
        </p:nvSpPr>
        <p:spPr>
          <a:xfrm>
            <a:off x="6096000" y="0"/>
            <a:ext cx="3048000" cy="3429000"/>
          </a:xfrm>
          <a:prstGeom prst="rect">
            <a:avLst/>
          </a:prstGeom>
          <a:noFill/>
        </p:spPr>
        <p:txBody>
          <a:bodyPr lIns="228600" tIns="228600" rIns="228600" bIns="228600"/>
          <a:lstStyle>
            <a:lvl1pPr>
              <a:defRPr sz="1667" b="0" i="0">
                <a:solidFill>
                  <a:schemeClr val="bg2"/>
                </a:solidFill>
                <a:latin typeface="IBM Plex Sans" charset="0"/>
                <a:ea typeface="IBM Plex Sans" charset="0"/>
                <a:cs typeface="IBM Plex Sans" charset="0"/>
              </a:defRPr>
            </a:lvl1pPr>
          </a:lstStyle>
          <a:p>
            <a:pPr lvl="0"/>
            <a:r>
              <a:rPr lang="en-US" dirty="0"/>
              <a:t>Click to edit Master text styles</a:t>
            </a:r>
          </a:p>
        </p:txBody>
      </p:sp>
      <p:sp>
        <p:nvSpPr>
          <p:cNvPr id="9" name="Content Placeholder 7"/>
          <p:cNvSpPr>
            <a:spLocks noGrp="1"/>
          </p:cNvSpPr>
          <p:nvPr>
            <p:ph sz="quarter" idx="15"/>
          </p:nvPr>
        </p:nvSpPr>
        <p:spPr>
          <a:xfrm>
            <a:off x="9144000" y="0"/>
            <a:ext cx="3048000" cy="3429000"/>
          </a:xfrm>
          <a:prstGeom prst="rect">
            <a:avLst/>
          </a:prstGeom>
          <a:solidFill>
            <a:schemeClr val="bg2"/>
          </a:solidFill>
        </p:spPr>
        <p:txBody>
          <a:bodyPr lIns="228600" tIns="228600" rIns="228600" bIns="228600"/>
          <a:lstStyle>
            <a:lvl1pPr>
              <a:defRPr sz="1667" b="0" i="0">
                <a:solidFill>
                  <a:schemeClr val="tx1"/>
                </a:solidFill>
                <a:latin typeface="IBM Plex Sans" charset="0"/>
                <a:ea typeface="IBM Plex Sans" charset="0"/>
                <a:cs typeface="IBM Plex Sans" charset="0"/>
              </a:defRPr>
            </a:lvl1pPr>
          </a:lstStyle>
          <a:p>
            <a:pPr lvl="0"/>
            <a:r>
              <a:rPr lang="en-US" dirty="0"/>
              <a:t>Click to edit Master text styles</a:t>
            </a:r>
          </a:p>
        </p:txBody>
      </p:sp>
      <p:sp>
        <p:nvSpPr>
          <p:cNvPr id="11" name="Content Placeholder 13"/>
          <p:cNvSpPr>
            <a:spLocks noGrp="1"/>
          </p:cNvSpPr>
          <p:nvPr>
            <p:ph sz="quarter" idx="17"/>
          </p:nvPr>
        </p:nvSpPr>
        <p:spPr>
          <a:xfrm>
            <a:off x="9144000" y="3429000"/>
            <a:ext cx="3048000" cy="3429000"/>
          </a:xfrm>
          <a:prstGeom prst="rect">
            <a:avLst/>
          </a:prstGeom>
          <a:solidFill>
            <a:schemeClr val="tx1"/>
          </a:solidFill>
        </p:spPr>
        <p:txBody>
          <a:bodyPr lIns="228600" tIns="228600" rIns="228600" bIns="228600"/>
          <a:lstStyle>
            <a:lvl1pPr>
              <a:defRPr sz="1667" b="0" i="0">
                <a:solidFill>
                  <a:schemeClr val="bg2"/>
                </a:solidFill>
                <a:latin typeface="IBM Plex Sans" charset="0"/>
                <a:ea typeface="IBM Plex Sans" charset="0"/>
                <a:cs typeface="IBM Plex Sans" charset="0"/>
              </a:defRPr>
            </a:lvl1pPr>
          </a:lstStyle>
          <a:p>
            <a:pPr lvl="0"/>
            <a:r>
              <a:rPr lang="en-US" dirty="0"/>
              <a:t>Click to edit Master text styles</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39009" y="6515120"/>
            <a:ext cx="471765" cy="190502"/>
          </a:xfrm>
          <a:prstGeom prst="rect">
            <a:avLst/>
          </a:prstGeom>
        </p:spPr>
      </p:pic>
      <p:sp>
        <p:nvSpPr>
          <p:cNvPr id="19" name="Content Placeholder 9"/>
          <p:cNvSpPr>
            <a:spLocks noGrp="1"/>
          </p:cNvSpPr>
          <p:nvPr>
            <p:ph sz="quarter" idx="19"/>
          </p:nvPr>
        </p:nvSpPr>
        <p:spPr>
          <a:xfrm>
            <a:off x="3048000" y="3429000"/>
            <a:ext cx="3048000" cy="3429000"/>
          </a:xfrm>
          <a:prstGeom prst="rect">
            <a:avLst/>
          </a:prstGeom>
          <a:noFill/>
        </p:spPr>
        <p:txBody>
          <a:bodyPr lIns="228600" tIns="228600" rIns="228600" bIns="228600"/>
          <a:lstStyle>
            <a:lvl1pPr>
              <a:defRPr sz="1667" b="0" i="0">
                <a:solidFill>
                  <a:schemeClr val="bg2"/>
                </a:solidFill>
                <a:latin typeface="IBM Plex Sans" charset="0"/>
                <a:ea typeface="IBM Plex Sans" charset="0"/>
                <a:cs typeface="IBM Plex Sans" charset="0"/>
              </a:defRPr>
            </a:lvl1pPr>
          </a:lstStyle>
          <a:p>
            <a:pPr lvl="0"/>
            <a:r>
              <a:rPr lang="en-US" dirty="0"/>
              <a:t>Click to edit Master text styles</a:t>
            </a:r>
          </a:p>
        </p:txBody>
      </p:sp>
      <p:sp>
        <p:nvSpPr>
          <p:cNvPr id="21" name="Content Placeholder 7"/>
          <p:cNvSpPr>
            <a:spLocks noGrp="1"/>
          </p:cNvSpPr>
          <p:nvPr>
            <p:ph sz="quarter" idx="20"/>
          </p:nvPr>
        </p:nvSpPr>
        <p:spPr>
          <a:xfrm>
            <a:off x="6096000" y="3429000"/>
            <a:ext cx="3048000" cy="3429000"/>
          </a:xfrm>
          <a:prstGeom prst="rect">
            <a:avLst/>
          </a:prstGeom>
          <a:solidFill>
            <a:schemeClr val="bg2"/>
          </a:solidFill>
        </p:spPr>
        <p:txBody>
          <a:bodyPr lIns="228600" tIns="228600" rIns="228600" bIns="228600"/>
          <a:lstStyle>
            <a:lvl1pPr>
              <a:defRPr sz="1667" b="0" i="0">
                <a:solidFill>
                  <a:schemeClr val="tx1"/>
                </a:solidFill>
                <a:latin typeface="IBM Plex Sans" charset="0"/>
                <a:ea typeface="IBM Plex Sans" charset="0"/>
                <a:cs typeface="IBM Plex Sans" charset="0"/>
              </a:defRPr>
            </a:lvl1pPr>
          </a:lstStyle>
          <a:p>
            <a:pPr lvl="0"/>
            <a:r>
              <a:rPr lang="en-US" dirty="0"/>
              <a:t>Click to edit Master text styles</a:t>
            </a:r>
          </a:p>
        </p:txBody>
      </p:sp>
      <p:grpSp>
        <p:nvGrpSpPr>
          <p:cNvPr id="14" name="Group 13"/>
          <p:cNvGrpSpPr/>
          <p:nvPr userDrawn="1"/>
        </p:nvGrpSpPr>
        <p:grpSpPr>
          <a:xfrm>
            <a:off x="762000" y="6583048"/>
            <a:ext cx="2261125" cy="183809"/>
            <a:chOff x="914400" y="7899655"/>
            <a:chExt cx="2713350" cy="220571"/>
          </a:xfrm>
        </p:grpSpPr>
        <p:sp>
          <p:nvSpPr>
            <p:cNvPr id="15"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5" b="0" i="0" dirty="0">
                  <a:solidFill>
                    <a:schemeClr val="tx1">
                      <a:alpha val="60000"/>
                    </a:schemeClr>
                  </a:solidFill>
                  <a:latin typeface="IBM Plex Sans" charset="0"/>
                  <a:ea typeface="IBM Plex Sans" charset="0"/>
                  <a:cs typeface="IBM Plex Sans" charset="0"/>
                </a:rPr>
                <a:t>©</a:t>
              </a:r>
              <a:r>
                <a:rPr lang="en-US" sz="333" b="0" i="0" dirty="0">
                  <a:solidFill>
                    <a:schemeClr val="tx1">
                      <a:alpha val="60000"/>
                    </a:schemeClr>
                  </a:solidFill>
                  <a:latin typeface="IBM Plex Sans" charset="0"/>
                  <a:ea typeface="IBM Plex Sans" charset="0"/>
                  <a:cs typeface="IBM Plex Sans" charset="0"/>
                </a:rPr>
                <a:t> </a:t>
              </a:r>
              <a:r>
                <a:rPr lang="en-US" sz="665" b="0" i="0" dirty="0">
                  <a:solidFill>
                    <a:schemeClr val="tx1">
                      <a:alpha val="60000"/>
                    </a:schemeClr>
                  </a:solidFill>
                  <a:latin typeface="IBM Plex Sans" charset="0"/>
                  <a:ea typeface="IBM Plex Sans" charset="0"/>
                  <a:cs typeface="IBM Plex Sans" charset="0"/>
                </a:rPr>
                <a:t>2018 IBM Corporation</a:t>
              </a:r>
              <a:r>
                <a:rPr lang="en-US" sz="665" b="0" i="0" baseline="0" dirty="0">
                  <a:solidFill>
                    <a:schemeClr val="tx1">
                      <a:alpha val="60000"/>
                    </a:schemeClr>
                  </a:solidFill>
                  <a:latin typeface="IBM Plex Sans" charset="0"/>
                  <a:ea typeface="IBM Plex Sans" charset="0"/>
                  <a:cs typeface="IBM Plex Sans" charset="0"/>
                </a:rPr>
                <a:t>              </a:t>
              </a:r>
              <a:r>
                <a:rPr lang="en-US" sz="665" b="0" i="0" dirty="0">
                  <a:solidFill>
                    <a:schemeClr val="tx1">
                      <a:alpha val="60000"/>
                    </a:schemeClr>
                  </a:solidFill>
                  <a:latin typeface="IBM Plex Sans" charset="0"/>
                  <a:ea typeface="IBM Plex Sans" charset="0"/>
                  <a:cs typeface="IBM Plex Sans" charset="0"/>
                </a:rPr>
                <a:t> </a:t>
              </a:r>
            </a:p>
          </p:txBody>
        </p:sp>
        <p:sp>
          <p:nvSpPr>
            <p:cNvPr id="16"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665" b="0" i="0" dirty="0">
                  <a:solidFill>
                    <a:schemeClr val="tx1">
                      <a:alpha val="60000"/>
                    </a:schemeClr>
                  </a:solidFill>
                  <a:latin typeface="IBM Plex Sans" charset="0"/>
                  <a:ea typeface="IBM Plex Sans" charset="0"/>
                  <a:cs typeface="IBM Plex Sans" charset="0"/>
                </a:rPr>
                <a:t> </a:t>
              </a:r>
              <a:fld id="{7C9968D1-C8E5-4FE3-AED4-7D4518C301B3}" type="datetime3">
                <a:rPr lang="en-US" sz="665" b="0" i="0" smtClean="0">
                  <a:solidFill>
                    <a:schemeClr val="tx1">
                      <a:alpha val="60000"/>
                    </a:schemeClr>
                  </a:solidFill>
                  <a:latin typeface="IBM Plex Sans" charset="0"/>
                  <a:ea typeface="IBM Plex Sans" charset="0"/>
                  <a:cs typeface="IBM Plex Sans" charset="0"/>
                </a:rPr>
                <a:pPr marL="0" indent="0" fontAlgn="auto">
                  <a:spcBef>
                    <a:spcPts val="0"/>
                  </a:spcBef>
                  <a:spcAft>
                    <a:spcPts val="0"/>
                  </a:spcAft>
                  <a:tabLst/>
                  <a:defRPr/>
                </a:pPr>
                <a:t>4 March 2020</a:t>
              </a:fld>
              <a:endParaRPr lang="en-US" sz="665" b="0" i="0" dirty="0">
                <a:solidFill>
                  <a:schemeClr val="tx1">
                    <a:alpha val="60000"/>
                  </a:schemeClr>
                </a:solidFill>
                <a:latin typeface="IBM Plex Sans" charset="0"/>
                <a:ea typeface="IBM Plex Sans" charset="0"/>
                <a:cs typeface="IBM Plex Sans" charset="0"/>
              </a:endParaRPr>
            </a:p>
          </p:txBody>
        </p:sp>
      </p:grpSp>
      <p:sp>
        <p:nvSpPr>
          <p:cNvPr id="22" name="Slide Number Placeholder 2"/>
          <p:cNvSpPr txBox="1">
            <a:spLocks/>
          </p:cNvSpPr>
          <p:nvPr userDrawn="1"/>
        </p:nvSpPr>
        <p:spPr>
          <a:xfrm>
            <a:off x="379049" y="6578160"/>
            <a:ext cx="273232" cy="182542"/>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667" b="0" i="0" smtClean="0">
                <a:solidFill>
                  <a:schemeClr val="tx1"/>
                </a:solidFill>
                <a:latin typeface="IBM Plex Sans" charset="0"/>
                <a:ea typeface="IBM Plex Sans" charset="0"/>
                <a:cs typeface="IBM Plex Sans" charset="0"/>
              </a:rPr>
              <a:pPr algn="l"/>
              <a:t>‹#›</a:t>
            </a:fld>
            <a:endParaRPr lang="en-US" sz="667" b="0" i="0" dirty="0">
              <a:solidFill>
                <a:schemeClr val="tx1"/>
              </a:solidFill>
              <a:latin typeface="IBM Plex Sans" charset="0"/>
              <a:ea typeface="IBM Plex Sans" charset="0"/>
              <a:cs typeface="IBM Plex Sans" charset="0"/>
            </a:endParaRPr>
          </a:p>
        </p:txBody>
      </p:sp>
    </p:spTree>
    <p:extLst>
      <p:ext uri="{BB962C8B-B14F-4D97-AF65-F5344CB8AC3E}">
        <p14:creationId xmlns:p14="http://schemas.microsoft.com/office/powerpoint/2010/main" val="35582138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1297619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Click icon to add picture</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16516580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6096000" y="0"/>
            <a:ext cx="6096000" cy="6858000"/>
          </a:xfrm>
        </p:spPr>
        <p:txBody>
          <a:bodyPr/>
          <a:lstStyle/>
          <a:p>
            <a:r>
              <a:rPr lang="en-US"/>
              <a:t>Click icon to add picture</a:t>
            </a:r>
          </a:p>
        </p:txBody>
      </p:sp>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4"/>
          </p:nvPr>
        </p:nvSpPr>
        <p:spPr>
          <a:xfrm>
            <a:off x="304800" y="1463039"/>
            <a:ext cx="2438400" cy="478112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39"/>
            <a:ext cx="2438400" cy="478112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2342248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6400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10" name="Text Placeholder 9"/>
          <p:cNvSpPr>
            <a:spLocks noGrp="1"/>
          </p:cNvSpPr>
          <p:nvPr>
            <p:ph type="body" sz="quarter" idx="16"/>
          </p:nvPr>
        </p:nvSpPr>
        <p:spPr>
          <a:xfrm>
            <a:off x="9448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38735735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err="1">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6400800" y="1499617"/>
            <a:ext cx="5486400" cy="4668593"/>
          </a:xfrm>
        </p:spPr>
        <p:txBody>
          <a:bodyPr/>
          <a:lstStyle>
            <a:lvl1pPr>
              <a:defRPr>
                <a:solidFill>
                  <a:schemeClr val="bg2"/>
                </a:solidFill>
              </a:defRPr>
            </a:lvl1pPr>
            <a:lvl2pPr marL="0" indent="0">
              <a:spcBef>
                <a:spcPts val="1467"/>
              </a:spcBef>
              <a:buFontTx/>
              <a:buNone/>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3061327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ver Slide">
    <p:spTree>
      <p:nvGrpSpPr>
        <p:cNvPr id="1" name=""/>
        <p:cNvGrpSpPr/>
        <p:nvPr/>
      </p:nvGrpSpPr>
      <p:grpSpPr>
        <a:xfrm>
          <a:off x="0" y="0"/>
          <a:ext cx="0" cy="0"/>
          <a:chOff x="0" y="0"/>
          <a:chExt cx="0" cy="0"/>
        </a:xfrm>
      </p:grpSpPr>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
        <p:nvSpPr>
          <p:cNvPr id="7" name="Title 3"/>
          <p:cNvSpPr>
            <a:spLocks noGrp="1"/>
          </p:cNvSpPr>
          <p:nvPr>
            <p:ph type="title"/>
          </p:nvPr>
        </p:nvSpPr>
        <p:spPr>
          <a:xfrm>
            <a:off x="304800" y="271708"/>
            <a:ext cx="5486401" cy="5972459"/>
          </a:xfrm>
        </p:spPr>
        <p:txBody>
          <a:bodyPr/>
          <a:lstStyle>
            <a:lvl1pPr>
              <a:lnSpc>
                <a:spcPct val="90000"/>
              </a:lnSpc>
              <a:defRPr sz="3200" b="0">
                <a:solidFill>
                  <a:schemeClr val="bg2"/>
                </a:solidFill>
              </a:defRPr>
            </a:lvl1pPr>
          </a:lstStyle>
          <a:p>
            <a:r>
              <a:rPr lang="en-US"/>
              <a:t>Click to edit Master title style</a:t>
            </a:r>
            <a:endParaRPr lang="en-US" dirty="0"/>
          </a:p>
        </p:txBody>
      </p:sp>
      <p:pic>
        <p:nvPicPr>
          <p:cNvPr id="6" name="Picture 5">
            <a:extLst>
              <a:ext uri="{FF2B5EF4-FFF2-40B4-BE49-F238E27FC236}">
                <a16:creationId xmlns:a16="http://schemas.microsoft.com/office/drawing/2014/main" id="{70C95D5B-5689-1646-A684-903A0326FDCE}"/>
              </a:ext>
            </a:extLst>
          </p:cNvPr>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11109304" y="6248527"/>
            <a:ext cx="777897" cy="314151"/>
          </a:xfrm>
          <a:prstGeom prst="rect">
            <a:avLst/>
          </a:prstGeom>
        </p:spPr>
      </p:pic>
    </p:spTree>
    <p:extLst>
      <p:ext uri="{BB962C8B-B14F-4D97-AF65-F5344CB8AC3E}">
        <p14:creationId xmlns:p14="http://schemas.microsoft.com/office/powerpoint/2010/main" val="2806529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Click icon to add picture</a:t>
            </a:r>
          </a:p>
        </p:txBody>
      </p:sp>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6738612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16467698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14091474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9"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30748313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Content Placeholder 7"/>
          <p:cNvSpPr>
            <a:spLocks noGrp="1"/>
          </p:cNvSpPr>
          <p:nvPr>
            <p:ph sz="quarter" idx="15"/>
          </p:nvPr>
        </p:nvSpPr>
        <p:spPr>
          <a:xfrm>
            <a:off x="9144000" y="0"/>
            <a:ext cx="3048000" cy="3429000"/>
          </a:xfrm>
          <a:solidFill>
            <a:schemeClr val="tx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2">
              <a:lumMod val="50000"/>
            </a:schemeClr>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1"/>
            <a:ext cx="6096000" cy="2815167"/>
          </a:xfrm>
          <a:solidFill>
            <a:schemeClr val="tx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
        <p:nvSpPr>
          <p:cNvPr id="9"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34882944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02" y="3429000"/>
            <a:ext cx="3047996"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bg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12191999" cy="3429001"/>
          </a:xfrm>
          <a:solidFill>
            <a:schemeClr val="tx1"/>
          </a:solidFill>
        </p:spPr>
        <p:txBody>
          <a:bodyPr lIns="228600" tIns="155448" rIns="228600" bIns="228600"/>
          <a:lstStyle>
            <a:lvl1pPr>
              <a:defRPr sz="6400">
                <a:solidFill>
                  <a:schemeClr val="bg2"/>
                </a:solidFill>
              </a:defRPr>
            </a:lvl1pPr>
          </a:lstStyle>
          <a:p>
            <a:r>
              <a:rPr lang="en-US"/>
              <a:t>Click to edit Master title style</a:t>
            </a:r>
            <a:endParaRPr lang="en-US" dirty="0"/>
          </a:p>
        </p:txBody>
      </p:sp>
      <p:sp>
        <p:nvSpPr>
          <p:cNvPr id="9"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25872115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4864250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33283918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92024" rIns="228600" bIns="228600"/>
          <a:lstStyle>
            <a:lvl1pPr>
              <a:defRPr sz="2133">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tx2">
              <a:lumMod val="75000"/>
            </a:schemeClr>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1108084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3464858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Cover Slide">
    <p:spTree>
      <p:nvGrpSpPr>
        <p:cNvPr id="1" name=""/>
        <p:cNvGrpSpPr/>
        <p:nvPr/>
      </p:nvGrpSpPr>
      <p:grpSpPr>
        <a:xfrm>
          <a:off x="0" y="0"/>
          <a:ext cx="0" cy="0"/>
          <a:chOff x="0" y="0"/>
          <a:chExt cx="0" cy="0"/>
        </a:xfrm>
      </p:grpSpPr>
      <p:sp>
        <p:nvSpPr>
          <p:cNvPr id="2" name="Rectangle 1"/>
          <p:cNvSpPr/>
          <p:nvPr userDrawn="1"/>
        </p:nvSpPr>
        <p:spPr>
          <a:xfrm>
            <a:off x="-9917" y="0"/>
            <a:ext cx="12201916" cy="6858000"/>
          </a:xfrm>
          <a:prstGeom prst="rect">
            <a:avLst/>
          </a:prstGeom>
          <a:gradFill>
            <a:gsLst>
              <a:gs pos="100000">
                <a:srgbClr val="8582FF"/>
              </a:gs>
              <a:gs pos="85000">
                <a:srgbClr val="5E79FF"/>
              </a:gs>
              <a:gs pos="0">
                <a:schemeClr val="accent2"/>
              </a:gs>
            </a:gsLst>
            <a:lin ang="5400000" scaled="0"/>
          </a:gradFill>
        </p:spPr>
        <p:txBody>
          <a:bodyPr wrap="square" lIns="0" tIns="0" rIns="0" bIns="0" rtlCol="0" anchor="ctr">
            <a:noAutofit/>
          </a:bodyPr>
          <a:lstStyle/>
          <a:p>
            <a:pPr algn="ctr"/>
            <a:endParaRPr lang="en-US" sz="1600" dirty="0" err="1">
              <a:solidFill>
                <a:srgbClr val="FFFFFF"/>
              </a:solidFill>
              <a:latin typeface="Arial"/>
              <a:cs typeface="Arial"/>
            </a:endParaRPr>
          </a:p>
        </p:txBody>
      </p:sp>
      <p:sp>
        <p:nvSpPr>
          <p:cNvPr id="4" name="Title 3"/>
          <p:cNvSpPr>
            <a:spLocks noGrp="1"/>
          </p:cNvSpPr>
          <p:nvPr>
            <p:ph type="title"/>
          </p:nvPr>
        </p:nvSpPr>
        <p:spPr>
          <a:xfrm>
            <a:off x="294884" y="271708"/>
            <a:ext cx="5486401" cy="5972459"/>
          </a:xfrm>
        </p:spPr>
        <p:txBody>
          <a:bodyPr/>
          <a:lstStyle>
            <a:lvl1pPr>
              <a:lnSpc>
                <a:spcPct val="90000"/>
              </a:lnSpc>
              <a:defRPr sz="3200" b="0">
                <a:solidFill>
                  <a:schemeClr val="bg2"/>
                </a:solidFill>
              </a:defRPr>
            </a:lvl1pPr>
          </a:lstStyle>
          <a:p>
            <a:r>
              <a:rPr lang="en-US"/>
              <a:t>Click to edit Master title style</a:t>
            </a:r>
            <a:endParaRPr lang="en-US" dirty="0"/>
          </a:p>
        </p:txBody>
      </p:sp>
      <p:sp>
        <p:nvSpPr>
          <p:cNvPr id="5" name="Footer Placeholder 1"/>
          <p:cNvSpPr>
            <a:spLocks noGrp="1"/>
          </p:cNvSpPr>
          <p:nvPr>
            <p:ph type="ftr" sz="quarter" idx="11"/>
          </p:nvPr>
        </p:nvSpPr>
        <p:spPr>
          <a:xfrm>
            <a:off x="294884" y="6437376"/>
            <a:ext cx="8534400" cy="182880"/>
          </a:xfrm>
        </p:spPr>
        <p:txBody>
          <a:bodyPr/>
          <a:lstStyle>
            <a:lvl1pPr>
              <a:defRPr>
                <a:solidFill>
                  <a:schemeClr val="bg2"/>
                </a:solidFill>
              </a:defRPr>
            </a:lvl1pPr>
          </a:lstStyle>
          <a:p>
            <a:r>
              <a:rPr lang="en-US"/>
              <a:t>Data and AI Forum / © 2019 IBM Corporation  </a:t>
            </a:r>
            <a:endParaRPr lang="en-US" dirty="0"/>
          </a:p>
        </p:txBody>
      </p:sp>
      <p:pic>
        <p:nvPicPr>
          <p:cNvPr id="7" name="Picture 6">
            <a:extLst>
              <a:ext uri="{FF2B5EF4-FFF2-40B4-BE49-F238E27FC236}">
                <a16:creationId xmlns:a16="http://schemas.microsoft.com/office/drawing/2014/main" id="{AD580B8D-1226-6747-A2C6-FBD3FDB5B9DE}"/>
              </a:ext>
            </a:extLst>
          </p:cNvPr>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11109304" y="6248527"/>
            <a:ext cx="777897" cy="314151"/>
          </a:xfrm>
          <a:prstGeom prst="rect">
            <a:avLst/>
          </a:prstGeom>
        </p:spPr>
      </p:pic>
    </p:spTree>
    <p:extLst>
      <p:ext uri="{BB962C8B-B14F-4D97-AF65-F5344CB8AC3E}">
        <p14:creationId xmlns:p14="http://schemas.microsoft.com/office/powerpoint/2010/main" val="34228099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0"/>
            <a:ext cx="85344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2512746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20499158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6096000" y="0"/>
            <a:ext cx="6096000" cy="6858000"/>
          </a:xfrm>
        </p:spPr>
        <p:txBody>
          <a:bodyPr/>
          <a:lstStyle/>
          <a:p>
            <a:r>
              <a:rPr lang="en-US"/>
              <a:t>Click icon to add picture</a:t>
            </a:r>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18281664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88017"/>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6267189" y="1402080"/>
            <a:ext cx="5620011" cy="4608576"/>
          </a:xfrm>
        </p:spPr>
        <p:txBody>
          <a:bodyPr/>
          <a:lstStyle>
            <a:lvl1pPr marL="156629" indent="-156629">
              <a:tabLst/>
              <a:defRPr sz="3200"/>
            </a:lvl1pPr>
            <a:lvl2pPr marL="0" indent="0">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41223359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a:t>Click icon to add table</a:t>
            </a:r>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11027192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11265450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7469862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p:txBody>
      </p:sp>
      <p:sp>
        <p:nvSpPr>
          <p:cNvPr id="7"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21260750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pic>
        <p:nvPicPr>
          <p:cNvPr id="7" name="Picture 6">
            <a:extLst>
              <a:ext uri="{FF2B5EF4-FFF2-40B4-BE49-F238E27FC236}">
                <a16:creationId xmlns:a16="http://schemas.microsoft.com/office/drawing/2014/main" id="{C6CCB000-DED0-E349-AC95-E5BDF8ECD1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234604" y="3078270"/>
            <a:ext cx="1722792" cy="701463"/>
          </a:xfrm>
          <a:prstGeom prst="rect">
            <a:avLst/>
          </a:prstGeom>
        </p:spPr>
      </p:pic>
    </p:spTree>
    <p:extLst>
      <p:ext uri="{BB962C8B-B14F-4D97-AF65-F5344CB8AC3E}">
        <p14:creationId xmlns:p14="http://schemas.microsoft.com/office/powerpoint/2010/main" val="128787470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boxes (4 tall)">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0" y="0"/>
            <a:ext cx="3048000" cy="6864096"/>
          </a:xfrm>
          <a:solidFill>
            <a:srgbClr val="031973"/>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3"/>
          </p:nvPr>
        </p:nvSpPr>
        <p:spPr>
          <a:xfrm>
            <a:off x="3048000" y="0"/>
            <a:ext cx="3048000" cy="6864096"/>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4"/>
          </p:nvPr>
        </p:nvSpPr>
        <p:spPr>
          <a:xfrm>
            <a:off x="6096000" y="0"/>
            <a:ext cx="3048000" cy="6864096"/>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7"/>
          <p:cNvSpPr>
            <a:spLocks noGrp="1"/>
          </p:cNvSpPr>
          <p:nvPr>
            <p:ph sz="quarter" idx="15"/>
          </p:nvPr>
        </p:nvSpPr>
        <p:spPr>
          <a:xfrm>
            <a:off x="9144000" y="0"/>
            <a:ext cx="3048000" cy="6864096"/>
          </a:xfrm>
          <a:solidFill>
            <a:srgbClr val="6BA5FF"/>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p:txBody>
          <a:bodyPr/>
          <a:lstStyle>
            <a:lvl1pPr>
              <a:defRPr>
                <a:solidFill>
                  <a:schemeClr val="bg1"/>
                </a:solidFill>
              </a:defRPr>
            </a:lvl1pPr>
          </a:lstStyle>
          <a:p>
            <a:r>
              <a:rPr lang="en-US"/>
              <a:t>Group Name / DOC ID / Month XX, 2018 / © 2018 IBM Corporation</a:t>
            </a:r>
            <a:endParaRPr lang="en-US" dirty="0"/>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502099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ver Slide">
    <p:spTree>
      <p:nvGrpSpPr>
        <p:cNvPr id="1" name=""/>
        <p:cNvGrpSpPr/>
        <p:nvPr/>
      </p:nvGrpSpPr>
      <p:grpSpPr>
        <a:xfrm>
          <a:off x="0" y="0"/>
          <a:ext cx="0" cy="0"/>
          <a:chOff x="0" y="0"/>
          <a:chExt cx="0" cy="0"/>
        </a:xfrm>
      </p:grpSpPr>
      <p:sp>
        <p:nvSpPr>
          <p:cNvPr id="4" name="Title 3"/>
          <p:cNvSpPr>
            <a:spLocks noGrp="1"/>
          </p:cNvSpPr>
          <p:nvPr>
            <p:ph type="title"/>
          </p:nvPr>
        </p:nvSpPr>
        <p:spPr>
          <a:xfrm>
            <a:off x="304800" y="271708"/>
            <a:ext cx="5486401" cy="5972459"/>
          </a:xfrm>
        </p:spPr>
        <p:txBody>
          <a:bodyPr/>
          <a:lstStyle>
            <a:lvl1pPr>
              <a:lnSpc>
                <a:spcPct val="90000"/>
              </a:lnSpc>
              <a:defRPr sz="3200" b="0">
                <a:solidFill>
                  <a:schemeClr val="bg2"/>
                </a:solidFill>
              </a:defRPr>
            </a:lvl1pPr>
          </a:lstStyle>
          <a:p>
            <a:r>
              <a:rPr lang="en-US"/>
              <a:t>Click to edit Master title style</a:t>
            </a:r>
            <a:endParaRPr lang="en-US" dirty="0"/>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pic>
        <p:nvPicPr>
          <p:cNvPr id="6" name="Picture 5">
            <a:extLst>
              <a:ext uri="{FF2B5EF4-FFF2-40B4-BE49-F238E27FC236}">
                <a16:creationId xmlns:a16="http://schemas.microsoft.com/office/drawing/2014/main" id="{73F49AA2-DF6E-584F-984A-1804FD5B28AA}"/>
              </a:ext>
            </a:extLst>
          </p:cNvPr>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11109304" y="6248527"/>
            <a:ext cx="777897" cy="314151"/>
          </a:xfrm>
          <a:prstGeom prst="rect">
            <a:avLst/>
          </a:prstGeom>
        </p:spPr>
      </p:pic>
      <p:sp>
        <p:nvSpPr>
          <p:cNvPr id="9" name="Picture Placeholder 8">
            <a:extLst>
              <a:ext uri="{FF2B5EF4-FFF2-40B4-BE49-F238E27FC236}">
                <a16:creationId xmlns:a16="http://schemas.microsoft.com/office/drawing/2014/main" id="{695F53A0-1EE2-2743-8CD5-F9BA9BA2F33A}"/>
              </a:ext>
            </a:extLst>
          </p:cNvPr>
          <p:cNvSpPr>
            <a:spLocks noGrp="1"/>
          </p:cNvSpPr>
          <p:nvPr>
            <p:ph type="pic" sz="quarter" idx="12"/>
          </p:nvPr>
        </p:nvSpPr>
        <p:spPr>
          <a:xfrm>
            <a:off x="5791200" y="0"/>
            <a:ext cx="6400800" cy="6858000"/>
          </a:xfrm>
        </p:spPr>
        <p:txBody>
          <a:bodyPr/>
          <a:lstStyle/>
          <a:p>
            <a:r>
              <a:rPr lang="en-US"/>
              <a:t>Click icon to add picture</a:t>
            </a:r>
            <a:endParaRPr lang="en-US" dirty="0"/>
          </a:p>
        </p:txBody>
      </p:sp>
      <p:pic>
        <p:nvPicPr>
          <p:cNvPr id="35" name="Picture 34">
            <a:extLst>
              <a:ext uri="{FF2B5EF4-FFF2-40B4-BE49-F238E27FC236}">
                <a16:creationId xmlns:a16="http://schemas.microsoft.com/office/drawing/2014/main" id="{23FAC7E0-3CA4-E144-9F67-69ACC30A7BDB}"/>
              </a:ext>
            </a:extLst>
          </p:cNvPr>
          <p:cNvPicPr>
            <a:picLocks noChangeAspect="1"/>
          </p:cNvPicPr>
          <p:nvPr userDrawn="1"/>
        </p:nvPicPr>
        <p:blipFill rotWithShape="1">
          <a:blip r:embed="rId3"/>
          <a:srcRect l="-186" t="11158" r="10186" b="10988"/>
          <a:stretch/>
        </p:blipFill>
        <p:spPr>
          <a:xfrm>
            <a:off x="5888477" y="2"/>
            <a:ext cx="6303523" cy="6244165"/>
          </a:xfrm>
          <a:prstGeom prst="rect">
            <a:avLst/>
          </a:prstGeom>
        </p:spPr>
      </p:pic>
    </p:spTree>
    <p:extLst>
      <p:ext uri="{BB962C8B-B14F-4D97-AF65-F5344CB8AC3E}">
        <p14:creationId xmlns:p14="http://schemas.microsoft.com/office/powerpoint/2010/main" val="33916088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Content - Title 1 Line">
    <p:bg>
      <p:bgPr>
        <a:solidFill>
          <a:srgbClr val="000000"/>
        </a:solidFill>
        <a:effectLst/>
      </p:bgPr>
    </p:bg>
    <p:spTree>
      <p:nvGrpSpPr>
        <p:cNvPr id="1" name=""/>
        <p:cNvGrpSpPr/>
        <p:nvPr/>
      </p:nvGrpSpPr>
      <p:grpSpPr>
        <a:xfrm>
          <a:off x="0" y="0"/>
          <a:ext cx="0" cy="0"/>
          <a:chOff x="0" y="0"/>
          <a:chExt cx="0" cy="0"/>
        </a:xfrm>
      </p:grpSpPr>
      <p:sp>
        <p:nvSpPr>
          <p:cNvPr id="10" name="Text Placeholder 15"/>
          <p:cNvSpPr>
            <a:spLocks noGrp="1"/>
          </p:cNvSpPr>
          <p:nvPr>
            <p:ph type="body" sz="quarter" idx="11" hasCustomPrompt="1"/>
          </p:nvPr>
        </p:nvSpPr>
        <p:spPr>
          <a:xfrm>
            <a:off x="270022" y="387903"/>
            <a:ext cx="6024452" cy="618691"/>
          </a:xfrm>
        </p:spPr>
        <p:txBody>
          <a:bodyPr>
            <a:noAutofit/>
          </a:bodyPr>
          <a:lstStyle>
            <a:lvl1pPr marL="0" indent="0" fontAlgn="t">
              <a:buFontTx/>
              <a:buNone/>
              <a:defRPr sz="3467" baseline="0">
                <a:solidFill>
                  <a:srgbClr val="0F6FFF"/>
                </a:solidFill>
                <a:latin typeface="Arial" charset="0"/>
              </a:defRPr>
            </a:lvl1pPr>
          </a:lstStyle>
          <a:p>
            <a:r>
              <a:rPr lang="en-US" dirty="0"/>
              <a:t>One line headline goes here</a:t>
            </a:r>
          </a:p>
        </p:txBody>
      </p:sp>
      <p:sp>
        <p:nvSpPr>
          <p:cNvPr id="6" name="Text Placeholder 5"/>
          <p:cNvSpPr>
            <a:spLocks noGrp="1"/>
          </p:cNvSpPr>
          <p:nvPr>
            <p:ph type="body" sz="quarter" idx="13" hasCustomPrompt="1"/>
          </p:nvPr>
        </p:nvSpPr>
        <p:spPr>
          <a:xfrm>
            <a:off x="266702" y="1121941"/>
            <a:ext cx="10909300" cy="4306359"/>
          </a:xfrm>
        </p:spPr>
        <p:txBody>
          <a:bodyPr numCol="2" spcCol="617220"/>
          <a:lstStyle>
            <a:lvl1pPr marL="0" marR="0" indent="0" algn="l" defTabSz="914377" rtl="0" eaLnBrk="1" fontAlgn="auto" latinLnBrk="0" hangingPunct="1">
              <a:lnSpc>
                <a:spcPct val="90000"/>
              </a:lnSpc>
              <a:spcBef>
                <a:spcPts val="0"/>
              </a:spcBef>
              <a:spcAft>
                <a:spcPts val="1200"/>
              </a:spcAft>
              <a:buClrTx/>
              <a:buSzTx/>
              <a:buFont typeface="Arial"/>
              <a:buNone/>
              <a:tabLst/>
              <a:defRPr lang="en-US" sz="1867" kern="1200" baseline="0">
                <a:solidFill>
                  <a:schemeClr val="bg1"/>
                </a:solidFill>
                <a:effectLst/>
                <a:latin typeface="+mn-lt"/>
              </a:defRPr>
            </a:lvl1pPr>
            <a:lvl2pPr marL="457189" indent="0">
              <a:buNone/>
              <a:defRPr/>
            </a:lvl2pPr>
            <a:lvl3pPr marL="914377" indent="0">
              <a:buNone/>
              <a:defRPr/>
            </a:lvl3pPr>
            <a:lvl4pPr marL="1371566" indent="0">
              <a:buNone/>
              <a:defRPr/>
            </a:lvl4pPr>
            <a:lvl5pPr marL="1828754" indent="0">
              <a:buNone/>
              <a:defRPr/>
            </a:lvl5pPr>
          </a:lstStyle>
          <a:p>
            <a:r>
              <a:rPr lang="en-US" sz="1867" dirty="0">
                <a:effectLst/>
                <a:latin typeface="+mn-lt"/>
                <a:ea typeface="ＭＳ 明朝"/>
                <a:cs typeface="Times New Roman"/>
              </a:rPr>
              <a:t>Copy goes here for two column </a:t>
            </a:r>
            <a:r>
              <a:rPr lang="en-US" sz="1867" dirty="0" err="1">
                <a:effectLst/>
                <a:latin typeface="+mn-lt"/>
                <a:ea typeface="ＭＳ 明朝"/>
                <a:cs typeface="Times New Roman"/>
              </a:rPr>
              <a:t>lorem</a:t>
            </a:r>
            <a:r>
              <a:rPr lang="en-US" sz="1867" dirty="0">
                <a:effectLst/>
                <a:latin typeface="+mn-lt"/>
                <a:ea typeface="ＭＳ 明朝"/>
                <a:cs typeface="Times New Roman"/>
              </a:rPr>
              <a:t> </a:t>
            </a:r>
            <a:r>
              <a:rPr lang="en-US" sz="1867" dirty="0" err="1">
                <a:effectLst/>
                <a:latin typeface="+mn-lt"/>
                <a:ea typeface="ＭＳ 明朝"/>
                <a:cs typeface="Times New Roman"/>
              </a:rPr>
              <a:t>ipsum</a:t>
            </a:r>
            <a:r>
              <a:rPr lang="en-US" sz="1867" dirty="0">
                <a:effectLst/>
                <a:latin typeface="+mn-lt"/>
                <a:ea typeface="ＭＳ 明朝"/>
                <a:cs typeface="Times New Roman"/>
              </a:rPr>
              <a:t> </a:t>
            </a:r>
            <a:r>
              <a:rPr lang="en-US" sz="1867" dirty="0" err="1">
                <a:effectLst/>
                <a:latin typeface="+mn-lt"/>
                <a:ea typeface="ＭＳ 明朝"/>
                <a:cs typeface="Times New Roman"/>
              </a:rPr>
              <a:t>dolar</a:t>
            </a:r>
            <a:r>
              <a:rPr lang="en-US" sz="1867" dirty="0">
                <a:effectLst/>
                <a:latin typeface="+mn-lt"/>
                <a:ea typeface="ＭＳ 明朝"/>
                <a:cs typeface="Times New Roman"/>
              </a:rPr>
              <a:t> sit </a:t>
            </a:r>
            <a:r>
              <a:rPr lang="en-US" sz="1867" dirty="0" err="1">
                <a:effectLst/>
                <a:latin typeface="+mn-lt"/>
                <a:ea typeface="ＭＳ 明朝"/>
                <a:cs typeface="Times New Roman"/>
              </a:rPr>
              <a:t>amet</a:t>
            </a:r>
            <a:r>
              <a:rPr lang="en-US" sz="1867" dirty="0">
                <a:effectLst/>
                <a:latin typeface="+mn-lt"/>
                <a:ea typeface="ＭＳ 明朝"/>
                <a:cs typeface="Times New Roman"/>
              </a:rPr>
              <a:t>, </a:t>
            </a:r>
            <a:r>
              <a:rPr lang="en-US" sz="1867" dirty="0" err="1">
                <a:effectLst/>
                <a:latin typeface="+mn-lt"/>
                <a:ea typeface="ＭＳ 明朝"/>
                <a:cs typeface="Times New Roman"/>
              </a:rPr>
              <a:t>consectetur</a:t>
            </a:r>
            <a:r>
              <a:rPr lang="en-US" sz="1867" dirty="0">
                <a:effectLst/>
                <a:latin typeface="+mn-lt"/>
                <a:ea typeface="ＭＳ 明朝"/>
                <a:cs typeface="Times New Roman"/>
              </a:rPr>
              <a:t> </a:t>
            </a:r>
            <a:r>
              <a:rPr lang="en-US" sz="1867" dirty="0" err="1">
                <a:effectLst/>
                <a:latin typeface="+mn-lt"/>
                <a:ea typeface="ＭＳ 明朝"/>
                <a:cs typeface="Times New Roman"/>
              </a:rPr>
              <a:t>adipiscing</a:t>
            </a:r>
            <a:r>
              <a:rPr lang="en-US" sz="1867" dirty="0">
                <a:effectLst/>
                <a:latin typeface="+mn-lt"/>
                <a:ea typeface="ＭＳ 明朝"/>
                <a:cs typeface="Times New Roman"/>
              </a:rPr>
              <a:t> </a:t>
            </a:r>
            <a:r>
              <a:rPr lang="en-US" sz="1867" dirty="0" err="1">
                <a:effectLst/>
                <a:latin typeface="+mn-lt"/>
                <a:ea typeface="ＭＳ 明朝"/>
                <a:cs typeface="Times New Roman"/>
              </a:rPr>
              <a:t>elit</a:t>
            </a:r>
            <a:r>
              <a:rPr lang="en-US" sz="1867" dirty="0">
                <a:effectLst/>
                <a:latin typeface="+mn-lt"/>
                <a:ea typeface="ＭＳ 明朝"/>
                <a:cs typeface="Times New Roman"/>
              </a:rPr>
              <a:t>. </a:t>
            </a:r>
            <a:r>
              <a:rPr lang="en-US" sz="1867" dirty="0" err="1">
                <a:effectLst/>
                <a:latin typeface="+mn-lt"/>
                <a:ea typeface="ＭＳ 明朝"/>
                <a:cs typeface="Times New Roman"/>
              </a:rPr>
              <a:t>Donec</a:t>
            </a:r>
            <a:r>
              <a:rPr lang="en-US" sz="1867" dirty="0">
                <a:effectLst/>
                <a:latin typeface="+mn-lt"/>
                <a:ea typeface="ＭＳ 明朝"/>
                <a:cs typeface="Times New Roman"/>
              </a:rPr>
              <a:t> </a:t>
            </a:r>
            <a:r>
              <a:rPr lang="en-US" sz="1867" dirty="0" err="1">
                <a:effectLst/>
                <a:latin typeface="+mn-lt"/>
                <a:ea typeface="ＭＳ 明朝"/>
                <a:cs typeface="Times New Roman"/>
              </a:rPr>
              <a:t>vehicula</a:t>
            </a:r>
            <a:r>
              <a:rPr lang="en-US" sz="1867" dirty="0">
                <a:effectLst/>
                <a:latin typeface="+mn-lt"/>
                <a:ea typeface="ＭＳ 明朝"/>
                <a:cs typeface="Times New Roman"/>
              </a:rPr>
              <a:t> </a:t>
            </a:r>
            <a:r>
              <a:rPr lang="en-US" sz="1867" dirty="0" err="1">
                <a:effectLst/>
                <a:latin typeface="+mn-lt"/>
                <a:ea typeface="ＭＳ 明朝"/>
                <a:cs typeface="Times New Roman"/>
              </a:rPr>
              <a:t>lorem</a:t>
            </a:r>
            <a:r>
              <a:rPr lang="en-US" sz="1867" dirty="0">
                <a:effectLst/>
                <a:latin typeface="+mn-lt"/>
                <a:ea typeface="ＭＳ 明朝"/>
                <a:cs typeface="Times New Roman"/>
              </a:rPr>
              <a:t> </a:t>
            </a:r>
            <a:r>
              <a:rPr lang="en-US" sz="1867" dirty="0" err="1">
                <a:effectLst/>
                <a:latin typeface="+mn-lt"/>
                <a:ea typeface="ＭＳ 明朝"/>
                <a:cs typeface="Times New Roman"/>
              </a:rPr>
              <a:t>enim</a:t>
            </a:r>
            <a:r>
              <a:rPr lang="en-US" sz="1867" dirty="0">
                <a:effectLst/>
                <a:latin typeface="+mn-lt"/>
                <a:ea typeface="ＭＳ 明朝"/>
                <a:cs typeface="Times New Roman"/>
              </a:rPr>
              <a:t>, </a:t>
            </a:r>
            <a:r>
              <a:rPr lang="en-US" sz="1867" dirty="0" err="1">
                <a:effectLst/>
                <a:latin typeface="+mn-lt"/>
                <a:ea typeface="ＭＳ 明朝"/>
                <a:cs typeface="Times New Roman"/>
              </a:rPr>
              <a:t>quis</a:t>
            </a:r>
            <a:r>
              <a:rPr lang="en-US" sz="1867" dirty="0">
                <a:effectLst/>
                <a:latin typeface="+mn-lt"/>
                <a:ea typeface="ＭＳ 明朝"/>
                <a:cs typeface="Times New Roman"/>
              </a:rPr>
              <a:t> </a:t>
            </a:r>
            <a:r>
              <a:rPr lang="en-US" sz="1867" dirty="0" err="1">
                <a:effectLst/>
                <a:latin typeface="+mn-lt"/>
                <a:ea typeface="ＭＳ 明朝"/>
                <a:cs typeface="Times New Roman"/>
              </a:rPr>
              <a:t>convallis</a:t>
            </a:r>
            <a:r>
              <a:rPr lang="en-US" sz="1867" dirty="0">
                <a:effectLst/>
                <a:latin typeface="+mn-lt"/>
                <a:ea typeface="ＭＳ 明朝"/>
                <a:cs typeface="Times New Roman"/>
              </a:rPr>
              <a:t> lacus </a:t>
            </a:r>
            <a:r>
              <a:rPr lang="en-US" sz="1867" dirty="0" err="1">
                <a:effectLst/>
                <a:latin typeface="+mn-lt"/>
                <a:ea typeface="ＭＳ 明朝"/>
                <a:cs typeface="Times New Roman"/>
              </a:rPr>
              <a:t>sodales</a:t>
            </a:r>
            <a:r>
              <a:rPr lang="en-US" sz="1867" dirty="0">
                <a:effectLst/>
                <a:latin typeface="+mn-lt"/>
                <a:ea typeface="ＭＳ 明朝"/>
                <a:cs typeface="Times New Roman"/>
              </a:rPr>
              <a:t> in.</a:t>
            </a:r>
            <a:endParaRPr lang="en-US" sz="1200" dirty="0">
              <a:effectLst/>
              <a:latin typeface="Cambria"/>
              <a:ea typeface="ＭＳ 明朝"/>
              <a:cs typeface="Times New Roman"/>
            </a:endParaRPr>
          </a:p>
          <a:p>
            <a:r>
              <a:rPr lang="en-US" sz="1867" dirty="0">
                <a:effectLst/>
                <a:latin typeface="+mn-lt"/>
                <a:ea typeface="ＭＳ 明朝"/>
                <a:cs typeface="Times New Roman"/>
              </a:rPr>
              <a:t>In </a:t>
            </a:r>
            <a:r>
              <a:rPr lang="en-US" sz="1867" dirty="0" err="1">
                <a:effectLst/>
                <a:latin typeface="+mn-lt"/>
                <a:ea typeface="ＭＳ 明朝"/>
                <a:cs typeface="Times New Roman"/>
              </a:rPr>
              <a:t>ut</a:t>
            </a:r>
            <a:r>
              <a:rPr lang="en-US" sz="1867" dirty="0">
                <a:effectLst/>
                <a:latin typeface="+mn-lt"/>
                <a:ea typeface="ＭＳ 明朝"/>
                <a:cs typeface="Times New Roman"/>
              </a:rPr>
              <a:t> </a:t>
            </a:r>
            <a:r>
              <a:rPr lang="en-US" sz="1867" dirty="0" err="1">
                <a:effectLst/>
                <a:latin typeface="+mn-lt"/>
                <a:ea typeface="ＭＳ 明朝"/>
                <a:cs typeface="Times New Roman"/>
              </a:rPr>
              <a:t>lobortis</a:t>
            </a:r>
            <a:r>
              <a:rPr lang="en-US" sz="1867" dirty="0">
                <a:effectLst/>
                <a:latin typeface="+mn-lt"/>
                <a:ea typeface="ＭＳ 明朝"/>
                <a:cs typeface="Times New Roman"/>
              </a:rPr>
              <a:t> </a:t>
            </a:r>
            <a:r>
              <a:rPr lang="en-US" sz="1867" dirty="0" err="1">
                <a:effectLst/>
                <a:latin typeface="+mn-lt"/>
                <a:ea typeface="ＭＳ 明朝"/>
                <a:cs typeface="Times New Roman"/>
              </a:rPr>
              <a:t>neque</a:t>
            </a:r>
            <a:r>
              <a:rPr lang="en-US" sz="1867" dirty="0">
                <a:effectLst/>
                <a:latin typeface="+mn-lt"/>
                <a:ea typeface="ＭＳ 明朝"/>
                <a:cs typeface="Times New Roman"/>
              </a:rPr>
              <a:t>, </a:t>
            </a:r>
            <a:r>
              <a:rPr lang="en-US" sz="1867" dirty="0" err="1">
                <a:effectLst/>
                <a:latin typeface="+mn-lt"/>
                <a:ea typeface="ＭＳ 明朝"/>
                <a:cs typeface="Times New Roman"/>
              </a:rPr>
              <a:t>quis</a:t>
            </a:r>
            <a:r>
              <a:rPr lang="en-US" sz="1867" dirty="0">
                <a:effectLst/>
                <a:latin typeface="+mn-lt"/>
                <a:ea typeface="ＭＳ 明朝"/>
                <a:cs typeface="Times New Roman"/>
              </a:rPr>
              <a:t> </a:t>
            </a:r>
            <a:r>
              <a:rPr lang="en-US" sz="1867" dirty="0" err="1">
                <a:effectLst/>
                <a:latin typeface="+mn-lt"/>
                <a:ea typeface="ＭＳ 明朝"/>
                <a:cs typeface="Times New Roman"/>
              </a:rPr>
              <a:t>lobortis</a:t>
            </a:r>
            <a:r>
              <a:rPr lang="en-US" sz="1867" dirty="0">
                <a:effectLst/>
                <a:latin typeface="+mn-lt"/>
                <a:ea typeface="ＭＳ 明朝"/>
                <a:cs typeface="Times New Roman"/>
              </a:rPr>
              <a:t> </a:t>
            </a:r>
            <a:r>
              <a:rPr lang="en-US" sz="1867" dirty="0" err="1">
                <a:effectLst/>
                <a:latin typeface="+mn-lt"/>
                <a:ea typeface="ＭＳ 明朝"/>
                <a:cs typeface="Times New Roman"/>
              </a:rPr>
              <a:t>velit</a:t>
            </a:r>
            <a:r>
              <a:rPr lang="en-US" sz="1867" dirty="0">
                <a:effectLst/>
                <a:latin typeface="+mn-lt"/>
                <a:ea typeface="ＭＳ 明朝"/>
                <a:cs typeface="Times New Roman"/>
              </a:rPr>
              <a:t>. </a:t>
            </a:r>
            <a:r>
              <a:rPr lang="en-US" sz="1867" dirty="0" err="1">
                <a:effectLst/>
                <a:latin typeface="+mn-lt"/>
                <a:ea typeface="ＭＳ 明朝"/>
                <a:cs typeface="Times New Roman"/>
              </a:rPr>
              <a:t>Praesent</a:t>
            </a:r>
            <a:r>
              <a:rPr lang="en-US" sz="1867" dirty="0">
                <a:effectLst/>
                <a:latin typeface="+mn-lt"/>
                <a:ea typeface="ＭＳ 明朝"/>
                <a:cs typeface="Times New Roman"/>
              </a:rPr>
              <a:t> non </a:t>
            </a:r>
            <a:r>
              <a:rPr lang="en-US" sz="1867" dirty="0" err="1">
                <a:effectLst/>
                <a:latin typeface="+mn-lt"/>
                <a:ea typeface="ＭＳ 明朝"/>
                <a:cs typeface="Times New Roman"/>
              </a:rPr>
              <a:t>feugiat</a:t>
            </a:r>
            <a:r>
              <a:rPr lang="en-US" sz="1867" dirty="0">
                <a:effectLst/>
                <a:latin typeface="+mn-lt"/>
                <a:ea typeface="ＭＳ 明朝"/>
                <a:cs typeface="Times New Roman"/>
              </a:rPr>
              <a:t> </a:t>
            </a:r>
            <a:r>
              <a:rPr lang="en-US" sz="1867" dirty="0" err="1">
                <a:effectLst/>
                <a:latin typeface="+mn-lt"/>
                <a:ea typeface="ＭＳ 明朝"/>
                <a:cs typeface="Times New Roman"/>
              </a:rPr>
              <a:t>sapien</a:t>
            </a:r>
            <a:r>
              <a:rPr lang="en-US" sz="1867" dirty="0">
                <a:effectLst/>
                <a:latin typeface="+mn-lt"/>
                <a:ea typeface="ＭＳ 明朝"/>
                <a:cs typeface="Times New Roman"/>
              </a:rPr>
              <a:t>, </a:t>
            </a:r>
            <a:r>
              <a:rPr lang="en-US" sz="1867" dirty="0" err="1">
                <a:effectLst/>
                <a:latin typeface="+mn-lt"/>
                <a:ea typeface="ＭＳ 明朝"/>
                <a:cs typeface="Times New Roman"/>
              </a:rPr>
              <a:t>sed</a:t>
            </a:r>
            <a:r>
              <a:rPr lang="en-US" sz="1867" dirty="0">
                <a:effectLst/>
                <a:latin typeface="+mn-lt"/>
                <a:ea typeface="ＭＳ 明朝"/>
                <a:cs typeface="Times New Roman"/>
              </a:rPr>
              <a:t> </a:t>
            </a:r>
            <a:r>
              <a:rPr lang="en-US" sz="1867" dirty="0" err="1">
                <a:effectLst/>
                <a:latin typeface="+mn-lt"/>
                <a:ea typeface="ＭＳ 明朝"/>
                <a:cs typeface="Times New Roman"/>
              </a:rPr>
              <a:t>rhoncus</a:t>
            </a:r>
            <a:r>
              <a:rPr lang="en-US" sz="1867" dirty="0">
                <a:effectLst/>
                <a:latin typeface="+mn-lt"/>
                <a:ea typeface="ＭＳ 明朝"/>
                <a:cs typeface="Times New Roman"/>
              </a:rPr>
              <a:t>.</a:t>
            </a:r>
            <a:endParaRPr lang="en-US" sz="1200" dirty="0">
              <a:effectLst/>
              <a:latin typeface="Cambria"/>
              <a:ea typeface="ＭＳ 明朝"/>
              <a:cs typeface="Times New Roman"/>
            </a:endParaRPr>
          </a:p>
          <a:p>
            <a:r>
              <a:rPr lang="en-US" sz="1867" dirty="0" err="1">
                <a:effectLst/>
                <a:latin typeface="+mn-lt"/>
                <a:ea typeface="ＭＳ 明朝"/>
                <a:cs typeface="Times New Roman"/>
              </a:rPr>
              <a:t>Ut</a:t>
            </a:r>
            <a:r>
              <a:rPr lang="en-US" sz="1867" dirty="0">
                <a:effectLst/>
                <a:latin typeface="+mn-lt"/>
                <a:ea typeface="ＭＳ 明朝"/>
                <a:cs typeface="Times New Roman"/>
              </a:rPr>
              <a:t> </a:t>
            </a:r>
            <a:r>
              <a:rPr lang="en-US" sz="1867" dirty="0" err="1">
                <a:effectLst/>
                <a:latin typeface="+mn-lt"/>
                <a:ea typeface="ＭＳ 明朝"/>
                <a:cs typeface="Times New Roman"/>
              </a:rPr>
              <a:t>wisi</a:t>
            </a:r>
            <a:r>
              <a:rPr lang="en-US" sz="1867" dirty="0">
                <a:effectLst/>
                <a:latin typeface="+mn-lt"/>
                <a:ea typeface="ＭＳ 明朝"/>
                <a:cs typeface="Times New Roman"/>
              </a:rPr>
              <a:t> </a:t>
            </a:r>
            <a:r>
              <a:rPr lang="en-US" sz="1867" dirty="0" err="1">
                <a:effectLst/>
                <a:latin typeface="+mn-lt"/>
                <a:ea typeface="ＭＳ 明朝"/>
                <a:cs typeface="Times New Roman"/>
              </a:rPr>
              <a:t>enim</a:t>
            </a:r>
            <a:r>
              <a:rPr lang="en-US" sz="1867" dirty="0">
                <a:effectLst/>
                <a:latin typeface="+mn-lt"/>
                <a:ea typeface="ＭＳ 明朝"/>
                <a:cs typeface="Times New Roman"/>
              </a:rPr>
              <a:t> ad minim </a:t>
            </a:r>
            <a:r>
              <a:rPr lang="en-US" sz="1867" dirty="0" err="1">
                <a:effectLst/>
                <a:latin typeface="+mn-lt"/>
                <a:ea typeface="ＭＳ 明朝"/>
                <a:cs typeface="Times New Roman"/>
              </a:rPr>
              <a:t>veniam</a:t>
            </a:r>
            <a:r>
              <a:rPr lang="en-US" sz="1867" dirty="0">
                <a:effectLst/>
                <a:latin typeface="+mn-lt"/>
                <a:ea typeface="ＭＳ 明朝"/>
                <a:cs typeface="Times New Roman"/>
              </a:rPr>
              <a:t>, </a:t>
            </a:r>
            <a:r>
              <a:rPr lang="en-US" sz="1867" dirty="0" err="1">
                <a:effectLst/>
                <a:latin typeface="+mn-lt"/>
                <a:ea typeface="ＭＳ 明朝"/>
                <a:cs typeface="Times New Roman"/>
              </a:rPr>
              <a:t>quis</a:t>
            </a:r>
            <a:r>
              <a:rPr lang="en-US" sz="1867" dirty="0">
                <a:effectLst/>
                <a:latin typeface="+mn-lt"/>
                <a:ea typeface="ＭＳ 明朝"/>
                <a:cs typeface="Times New Roman"/>
              </a:rPr>
              <a:t> </a:t>
            </a:r>
            <a:r>
              <a:rPr lang="en-US" sz="1867" dirty="0" err="1">
                <a:effectLst/>
                <a:latin typeface="+mn-lt"/>
                <a:ea typeface="ＭＳ 明朝"/>
                <a:cs typeface="Times New Roman"/>
              </a:rPr>
              <a:t>nostrud</a:t>
            </a:r>
            <a:r>
              <a:rPr lang="en-US" sz="1867" dirty="0">
                <a:effectLst/>
                <a:latin typeface="+mn-lt"/>
                <a:ea typeface="ＭＳ 明朝"/>
                <a:cs typeface="Times New Roman"/>
              </a:rPr>
              <a:t> </a:t>
            </a:r>
            <a:r>
              <a:rPr lang="en-US" sz="1867" dirty="0" err="1">
                <a:effectLst/>
                <a:latin typeface="+mn-lt"/>
                <a:ea typeface="ＭＳ 明朝"/>
                <a:cs typeface="Times New Roman"/>
              </a:rPr>
              <a:t>exerci</a:t>
            </a:r>
            <a:r>
              <a:rPr lang="en-US" sz="1867" dirty="0">
                <a:effectLst/>
                <a:latin typeface="+mn-lt"/>
                <a:ea typeface="ＭＳ 明朝"/>
                <a:cs typeface="Times New Roman"/>
              </a:rPr>
              <a:t> </a:t>
            </a:r>
            <a:r>
              <a:rPr lang="en-US" sz="1867" dirty="0" err="1">
                <a:effectLst/>
                <a:latin typeface="+mn-lt"/>
                <a:ea typeface="ＭＳ 明朝"/>
                <a:cs typeface="Times New Roman"/>
              </a:rPr>
              <a:t>tation</a:t>
            </a:r>
            <a:r>
              <a:rPr lang="en-US" sz="1867" dirty="0">
                <a:effectLst/>
                <a:latin typeface="+mn-lt"/>
                <a:ea typeface="ＭＳ 明朝"/>
                <a:cs typeface="Times New Roman"/>
              </a:rPr>
              <a:t> </a:t>
            </a:r>
            <a:r>
              <a:rPr lang="en-US" sz="1867" dirty="0" err="1">
                <a:effectLst/>
                <a:latin typeface="+mn-lt"/>
                <a:ea typeface="ＭＳ 明朝"/>
                <a:cs typeface="Times New Roman"/>
              </a:rPr>
              <a:t>ullamcorper</a:t>
            </a:r>
            <a:r>
              <a:rPr lang="en-US" sz="1867" dirty="0">
                <a:effectLst/>
                <a:latin typeface="+mn-lt"/>
                <a:ea typeface="ＭＳ 明朝"/>
                <a:cs typeface="Times New Roman"/>
              </a:rPr>
              <a:t> </a:t>
            </a:r>
            <a:r>
              <a:rPr lang="en-US" sz="1867" dirty="0" err="1">
                <a:effectLst/>
                <a:latin typeface="+mn-lt"/>
                <a:ea typeface="ＭＳ 明朝"/>
                <a:cs typeface="Times New Roman"/>
              </a:rPr>
              <a:t>suscipit</a:t>
            </a:r>
            <a:r>
              <a:rPr lang="en-US" sz="1867" dirty="0">
                <a:effectLst/>
                <a:latin typeface="+mn-lt"/>
                <a:ea typeface="ＭＳ 明朝"/>
                <a:cs typeface="Times New Roman"/>
              </a:rPr>
              <a:t> </a:t>
            </a:r>
            <a:r>
              <a:rPr lang="en-US" sz="1867" dirty="0" err="1">
                <a:effectLst/>
                <a:latin typeface="+mn-lt"/>
                <a:ea typeface="ＭＳ 明朝"/>
                <a:cs typeface="Times New Roman"/>
              </a:rPr>
              <a:t>lobortis</a:t>
            </a:r>
            <a:r>
              <a:rPr lang="en-US" sz="1867" dirty="0">
                <a:effectLst/>
                <a:latin typeface="+mn-lt"/>
                <a:ea typeface="ＭＳ 明朝"/>
                <a:cs typeface="Times New Roman"/>
              </a:rPr>
              <a:t> </a:t>
            </a:r>
            <a:r>
              <a:rPr lang="en-US" sz="1867" dirty="0" err="1">
                <a:effectLst/>
                <a:latin typeface="+mn-lt"/>
                <a:ea typeface="ＭＳ 明朝"/>
                <a:cs typeface="Times New Roman"/>
              </a:rPr>
              <a:t>nisl</a:t>
            </a:r>
            <a:r>
              <a:rPr lang="en-US" sz="1867" dirty="0">
                <a:effectLst/>
                <a:latin typeface="+mn-lt"/>
                <a:ea typeface="ＭＳ 明朝"/>
                <a:cs typeface="Times New Roman"/>
              </a:rPr>
              <a:t> </a:t>
            </a:r>
            <a:r>
              <a:rPr lang="en-US" sz="1867" dirty="0" err="1">
                <a:effectLst/>
                <a:latin typeface="+mn-lt"/>
                <a:ea typeface="ＭＳ 明朝"/>
                <a:cs typeface="Times New Roman"/>
              </a:rPr>
              <a:t>ut</a:t>
            </a:r>
            <a:r>
              <a:rPr lang="en-US" sz="1867" dirty="0">
                <a:effectLst/>
                <a:latin typeface="+mn-lt"/>
                <a:ea typeface="ＭＳ 明朝"/>
                <a:cs typeface="Times New Roman"/>
              </a:rPr>
              <a:t> </a:t>
            </a:r>
            <a:r>
              <a:rPr lang="en-US" sz="1867" dirty="0" err="1">
                <a:effectLst/>
                <a:latin typeface="+mn-lt"/>
                <a:ea typeface="ＭＳ 明朝"/>
                <a:cs typeface="Times New Roman"/>
              </a:rPr>
              <a:t>aliquip</a:t>
            </a:r>
            <a:r>
              <a:rPr lang="en-US" sz="1867" dirty="0">
                <a:effectLst/>
                <a:latin typeface="+mn-lt"/>
                <a:ea typeface="ＭＳ 明朝"/>
                <a:cs typeface="Times New Roman"/>
              </a:rPr>
              <a:t> ex </a:t>
            </a:r>
            <a:r>
              <a:rPr lang="en-US" sz="1867" dirty="0" err="1">
                <a:effectLst/>
                <a:latin typeface="+mn-lt"/>
                <a:ea typeface="ＭＳ 明朝"/>
                <a:cs typeface="Times New Roman"/>
              </a:rPr>
              <a:t>ea</a:t>
            </a:r>
            <a:r>
              <a:rPr lang="en-US" sz="1867" dirty="0">
                <a:effectLst/>
                <a:latin typeface="+mn-lt"/>
                <a:ea typeface="ＭＳ 明朝"/>
                <a:cs typeface="Times New Roman"/>
              </a:rPr>
              <a:t> </a:t>
            </a:r>
            <a:r>
              <a:rPr lang="en-US" sz="1867" dirty="0" err="1">
                <a:effectLst/>
                <a:latin typeface="+mn-lt"/>
                <a:ea typeface="ＭＳ 明朝"/>
                <a:cs typeface="Times New Roman"/>
              </a:rPr>
              <a:t>commodo</a:t>
            </a:r>
            <a:r>
              <a:rPr lang="en-US" sz="1867" dirty="0">
                <a:effectLst/>
                <a:latin typeface="+mn-lt"/>
                <a:ea typeface="ＭＳ 明朝"/>
                <a:cs typeface="Times New Roman"/>
              </a:rPr>
              <a:t> </a:t>
            </a:r>
            <a:r>
              <a:rPr lang="en-US" sz="1867" dirty="0" err="1">
                <a:effectLst/>
                <a:latin typeface="+mn-lt"/>
                <a:ea typeface="ＭＳ 明朝"/>
                <a:cs typeface="Times New Roman"/>
              </a:rPr>
              <a:t>consequat</a:t>
            </a:r>
            <a:r>
              <a:rPr lang="en-US" sz="1867" dirty="0">
                <a:effectLst/>
                <a:latin typeface="+mn-lt"/>
                <a:ea typeface="ＭＳ 明朝"/>
                <a:cs typeface="Times New Roman"/>
              </a:rPr>
              <a:t>. </a:t>
            </a:r>
            <a:r>
              <a:rPr lang="en-US" sz="1867" dirty="0" err="1">
                <a:effectLst/>
                <a:latin typeface="+mn-lt"/>
                <a:ea typeface="ＭＳ 明朝"/>
                <a:cs typeface="Times New Roman"/>
              </a:rPr>
              <a:t>Duis</a:t>
            </a:r>
            <a:r>
              <a:rPr lang="en-US" sz="1867" dirty="0">
                <a:effectLst/>
                <a:latin typeface="+mn-lt"/>
                <a:ea typeface="ＭＳ 明朝"/>
                <a:cs typeface="Times New Roman"/>
              </a:rPr>
              <a:t> </a:t>
            </a:r>
            <a:r>
              <a:rPr lang="en-US" sz="1867" dirty="0" err="1">
                <a:effectLst/>
                <a:latin typeface="+mn-lt"/>
                <a:ea typeface="ＭＳ 明朝"/>
                <a:cs typeface="Times New Roman"/>
              </a:rPr>
              <a:t>autem</a:t>
            </a:r>
            <a:r>
              <a:rPr lang="en-US" sz="1867" dirty="0">
                <a:effectLst/>
                <a:latin typeface="+mn-lt"/>
                <a:ea typeface="ＭＳ 明朝"/>
                <a:cs typeface="Times New Roman"/>
              </a:rPr>
              <a:t> </a:t>
            </a:r>
            <a:r>
              <a:rPr lang="en-US" sz="1867" dirty="0" err="1">
                <a:effectLst/>
                <a:latin typeface="+mn-lt"/>
                <a:ea typeface="ＭＳ 明朝"/>
                <a:cs typeface="Times New Roman"/>
              </a:rPr>
              <a:t>vel</a:t>
            </a:r>
            <a:r>
              <a:rPr lang="en-US" sz="1867" dirty="0">
                <a:effectLst/>
                <a:latin typeface="+mn-lt"/>
                <a:ea typeface="ＭＳ 明朝"/>
                <a:cs typeface="Times New Roman"/>
              </a:rPr>
              <a:t> </a:t>
            </a:r>
            <a:r>
              <a:rPr lang="en-US" sz="1867" dirty="0" err="1">
                <a:effectLst/>
                <a:latin typeface="+mn-lt"/>
                <a:ea typeface="ＭＳ 明朝"/>
                <a:cs typeface="Times New Roman"/>
              </a:rPr>
              <a:t>eum</a:t>
            </a:r>
            <a:r>
              <a:rPr lang="en-US" sz="1867" dirty="0">
                <a:effectLst/>
                <a:latin typeface="+mn-lt"/>
                <a:ea typeface="ＭＳ 明朝"/>
                <a:cs typeface="Times New Roman"/>
              </a:rPr>
              <a:t> </a:t>
            </a:r>
            <a:r>
              <a:rPr lang="en-US" sz="1867" dirty="0" err="1">
                <a:effectLst/>
                <a:latin typeface="+mn-lt"/>
                <a:ea typeface="ＭＳ 明朝"/>
                <a:cs typeface="Times New Roman"/>
              </a:rPr>
              <a:t>iriure</a:t>
            </a:r>
            <a:r>
              <a:rPr lang="en-US" sz="1867" dirty="0">
                <a:effectLst/>
                <a:latin typeface="+mn-lt"/>
                <a:ea typeface="ＭＳ 明朝"/>
                <a:cs typeface="Times New Roman"/>
              </a:rPr>
              <a:t> dolor in </a:t>
            </a:r>
            <a:r>
              <a:rPr lang="en-US" sz="1867" dirty="0" err="1">
                <a:effectLst/>
                <a:latin typeface="+mn-lt"/>
                <a:ea typeface="ＭＳ 明朝"/>
                <a:cs typeface="Times New Roman"/>
              </a:rPr>
              <a:t>hendrerit</a:t>
            </a:r>
            <a:r>
              <a:rPr lang="en-US" sz="1867" dirty="0">
                <a:effectLst/>
                <a:latin typeface="+mn-lt"/>
                <a:ea typeface="ＭＳ 明朝"/>
                <a:cs typeface="Times New Roman"/>
              </a:rPr>
              <a:t> in </a:t>
            </a:r>
            <a:r>
              <a:rPr lang="en-US" sz="1867" dirty="0" err="1">
                <a:effectLst/>
                <a:latin typeface="+mn-lt"/>
                <a:ea typeface="ＭＳ 明朝"/>
                <a:cs typeface="Times New Roman"/>
              </a:rPr>
              <a:t>vulputate</a:t>
            </a:r>
            <a:r>
              <a:rPr lang="en-US" sz="1867" dirty="0">
                <a:effectLst/>
                <a:latin typeface="+mn-lt"/>
                <a:ea typeface="ＭＳ 明朝"/>
                <a:cs typeface="Times New Roman"/>
              </a:rPr>
              <a:t> </a:t>
            </a:r>
            <a:r>
              <a:rPr lang="en-US" sz="1867" dirty="0" err="1">
                <a:effectLst/>
                <a:latin typeface="+mn-lt"/>
                <a:ea typeface="ＭＳ 明朝"/>
                <a:cs typeface="Times New Roman"/>
              </a:rPr>
              <a:t>velit</a:t>
            </a:r>
            <a:r>
              <a:rPr lang="en-US" sz="1867" dirty="0">
                <a:effectLst/>
                <a:latin typeface="+mn-lt"/>
                <a:ea typeface="ＭＳ 明朝"/>
                <a:cs typeface="Times New Roman"/>
              </a:rPr>
              <a:t> </a:t>
            </a:r>
            <a:r>
              <a:rPr lang="en-US" sz="1867" dirty="0" err="1">
                <a:effectLst/>
                <a:latin typeface="+mn-lt"/>
                <a:ea typeface="ＭＳ 明朝"/>
                <a:cs typeface="Times New Roman"/>
              </a:rPr>
              <a:t>esse</a:t>
            </a:r>
            <a:r>
              <a:rPr lang="en-US" sz="1867" dirty="0">
                <a:effectLst/>
                <a:latin typeface="+mn-lt"/>
                <a:ea typeface="ＭＳ 明朝"/>
                <a:cs typeface="Times New Roman"/>
              </a:rPr>
              <a:t> </a:t>
            </a:r>
            <a:r>
              <a:rPr lang="en-US" sz="1867" dirty="0" err="1">
                <a:effectLst/>
                <a:latin typeface="+mn-lt"/>
                <a:ea typeface="ＭＳ 明朝"/>
                <a:cs typeface="Times New Roman"/>
              </a:rPr>
              <a:t>molestie</a:t>
            </a:r>
            <a:r>
              <a:rPr lang="en-US" sz="1867" dirty="0">
                <a:effectLst/>
                <a:latin typeface="+mn-lt"/>
                <a:ea typeface="ＭＳ 明朝"/>
                <a:cs typeface="Times New Roman"/>
              </a:rPr>
              <a:t> </a:t>
            </a:r>
            <a:r>
              <a:rPr lang="en-US" sz="1867" dirty="0" err="1">
                <a:effectLst/>
                <a:latin typeface="+mn-lt"/>
                <a:ea typeface="ＭＳ 明朝"/>
                <a:cs typeface="Times New Roman"/>
              </a:rPr>
              <a:t>consequat</a:t>
            </a:r>
            <a:r>
              <a:rPr lang="en-US" sz="1867" dirty="0">
                <a:effectLst/>
                <a:latin typeface="+mn-lt"/>
                <a:ea typeface="ＭＳ 明朝"/>
                <a:cs typeface="Times New Roman"/>
              </a:rPr>
              <a:t>, </a:t>
            </a:r>
            <a:r>
              <a:rPr lang="en-US" sz="1867" dirty="0" err="1">
                <a:effectLst/>
                <a:latin typeface="+mn-lt"/>
                <a:ea typeface="ＭＳ 明朝"/>
                <a:cs typeface="Times New Roman"/>
              </a:rPr>
              <a:t>vel</a:t>
            </a:r>
            <a:r>
              <a:rPr lang="en-US" sz="1867" dirty="0">
                <a:effectLst/>
                <a:latin typeface="+mn-lt"/>
                <a:ea typeface="ＭＳ 明朝"/>
                <a:cs typeface="Times New Roman"/>
              </a:rPr>
              <a:t> </a:t>
            </a:r>
            <a:r>
              <a:rPr lang="en-US" sz="1867" dirty="0" err="1">
                <a:effectLst/>
                <a:latin typeface="+mn-lt"/>
                <a:ea typeface="ＭＳ 明朝"/>
                <a:cs typeface="Times New Roman"/>
              </a:rPr>
              <a:t>illum</a:t>
            </a:r>
            <a:r>
              <a:rPr lang="en-US" sz="1867" dirty="0">
                <a:effectLst/>
                <a:latin typeface="+mn-lt"/>
                <a:ea typeface="ＭＳ 明朝"/>
                <a:cs typeface="Times New Roman"/>
              </a:rPr>
              <a:t> </a:t>
            </a:r>
            <a:r>
              <a:rPr lang="en-US" sz="1867" dirty="0" err="1">
                <a:effectLst/>
                <a:latin typeface="+mn-lt"/>
                <a:ea typeface="ＭＳ 明朝"/>
                <a:cs typeface="Times New Roman"/>
              </a:rPr>
              <a:t>dolore</a:t>
            </a:r>
            <a:r>
              <a:rPr lang="en-US" sz="1867" dirty="0">
                <a:effectLst/>
                <a:latin typeface="+mn-lt"/>
                <a:ea typeface="ＭＳ 明朝"/>
                <a:cs typeface="Times New Roman"/>
              </a:rPr>
              <a:t> </a:t>
            </a:r>
            <a:r>
              <a:rPr lang="en-US" sz="1867" dirty="0" err="1">
                <a:effectLst/>
                <a:latin typeface="+mn-lt"/>
                <a:ea typeface="ＭＳ 明朝"/>
                <a:cs typeface="Times New Roman"/>
              </a:rPr>
              <a:t>eu</a:t>
            </a:r>
            <a:r>
              <a:rPr lang="en-US" sz="1867" dirty="0">
                <a:effectLst/>
                <a:latin typeface="+mn-lt"/>
                <a:ea typeface="ＭＳ 明朝"/>
                <a:cs typeface="Times New Roman"/>
              </a:rPr>
              <a:t> </a:t>
            </a:r>
            <a:r>
              <a:rPr lang="en-US" sz="1867" dirty="0" err="1">
                <a:effectLst/>
                <a:latin typeface="+mn-lt"/>
                <a:ea typeface="ＭＳ 明朝"/>
                <a:cs typeface="Times New Roman"/>
              </a:rPr>
              <a:t>feugiat</a:t>
            </a:r>
            <a:r>
              <a:rPr lang="en-US" sz="1867" dirty="0">
                <a:effectLst/>
                <a:latin typeface="+mn-lt"/>
                <a:ea typeface="ＭＳ 明朝"/>
                <a:cs typeface="Times New Roman"/>
              </a:rPr>
              <a:t> </a:t>
            </a:r>
            <a:r>
              <a:rPr lang="en-US" sz="1867" dirty="0" err="1">
                <a:effectLst/>
                <a:latin typeface="+mn-lt"/>
                <a:ea typeface="ＭＳ 明朝"/>
                <a:cs typeface="Times New Roman"/>
              </a:rPr>
              <a:t>nulla</a:t>
            </a:r>
            <a:r>
              <a:rPr lang="en-US" sz="1867" dirty="0">
                <a:effectLst/>
                <a:latin typeface="+mn-lt"/>
                <a:ea typeface="ＭＳ 明朝"/>
                <a:cs typeface="Times New Roman"/>
              </a:rPr>
              <a:t> </a:t>
            </a:r>
            <a:r>
              <a:rPr lang="en-US" sz="1867" dirty="0" err="1">
                <a:effectLst/>
                <a:latin typeface="+mn-lt"/>
                <a:ea typeface="ＭＳ 明朝"/>
                <a:cs typeface="Times New Roman"/>
              </a:rPr>
              <a:t>facilisis</a:t>
            </a:r>
            <a:r>
              <a:rPr lang="en-US" sz="1867" dirty="0">
                <a:effectLst/>
                <a:latin typeface="+mn-lt"/>
                <a:ea typeface="ＭＳ 明朝"/>
                <a:cs typeface="Times New Roman"/>
              </a:rPr>
              <a:t> at </a:t>
            </a:r>
            <a:r>
              <a:rPr lang="en-US" sz="1867" dirty="0" err="1">
                <a:effectLst/>
                <a:latin typeface="+mn-lt"/>
                <a:ea typeface="ＭＳ 明朝"/>
                <a:cs typeface="Times New Roman"/>
              </a:rPr>
              <a:t>vero</a:t>
            </a:r>
            <a:r>
              <a:rPr lang="en-US" sz="1867" dirty="0">
                <a:effectLst/>
                <a:latin typeface="+mn-lt"/>
                <a:ea typeface="ＭＳ 明朝"/>
                <a:cs typeface="Times New Roman"/>
              </a:rPr>
              <a:t> </a:t>
            </a:r>
            <a:r>
              <a:rPr lang="en-US" sz="1867" dirty="0" err="1">
                <a:effectLst/>
                <a:latin typeface="+mn-lt"/>
                <a:ea typeface="ＭＳ 明朝"/>
                <a:cs typeface="Times New Roman"/>
              </a:rPr>
              <a:t>eros</a:t>
            </a:r>
            <a:r>
              <a:rPr lang="en-US" sz="1867" dirty="0">
                <a:effectLst/>
                <a:latin typeface="+mn-lt"/>
                <a:ea typeface="ＭＳ 明朝"/>
                <a:cs typeface="Times New Roman"/>
              </a:rPr>
              <a:t> et </a:t>
            </a:r>
            <a:r>
              <a:rPr lang="en-US" sz="1867" dirty="0" err="1">
                <a:effectLst/>
                <a:latin typeface="+mn-lt"/>
                <a:ea typeface="ＭＳ 明朝"/>
                <a:cs typeface="Times New Roman"/>
              </a:rPr>
              <a:t>accumsan</a:t>
            </a:r>
            <a:r>
              <a:rPr lang="en-US" sz="1867" dirty="0">
                <a:effectLst/>
                <a:latin typeface="+mn-lt"/>
                <a:ea typeface="ＭＳ 明朝"/>
                <a:cs typeface="Times New Roman"/>
              </a:rPr>
              <a:t> et </a:t>
            </a:r>
            <a:r>
              <a:rPr lang="en-US" sz="1867" dirty="0" err="1">
                <a:effectLst/>
                <a:latin typeface="+mn-lt"/>
                <a:ea typeface="ＭＳ 明朝"/>
                <a:cs typeface="Times New Roman"/>
              </a:rPr>
              <a:t>iusto</a:t>
            </a:r>
            <a:r>
              <a:rPr lang="en-US" sz="1867" dirty="0">
                <a:effectLst/>
                <a:latin typeface="+mn-lt"/>
                <a:ea typeface="ＭＳ 明朝"/>
                <a:cs typeface="Times New Roman"/>
              </a:rPr>
              <a:t> </a:t>
            </a:r>
            <a:r>
              <a:rPr lang="en-US" sz="1867" dirty="0" err="1">
                <a:effectLst/>
                <a:latin typeface="+mn-lt"/>
                <a:ea typeface="ＭＳ 明朝"/>
                <a:cs typeface="Times New Roman"/>
              </a:rPr>
              <a:t>odio</a:t>
            </a:r>
            <a:r>
              <a:rPr lang="en-US" sz="1867" dirty="0">
                <a:effectLst/>
                <a:latin typeface="+mn-lt"/>
                <a:ea typeface="ＭＳ 明朝"/>
                <a:cs typeface="Times New Roman"/>
              </a:rPr>
              <a:t> </a:t>
            </a:r>
            <a:r>
              <a:rPr lang="en-US" sz="1867" dirty="0" err="1">
                <a:effectLst/>
                <a:latin typeface="+mn-lt"/>
                <a:ea typeface="ＭＳ 明朝"/>
                <a:cs typeface="Times New Roman"/>
              </a:rPr>
              <a:t>dignissim</a:t>
            </a:r>
            <a:r>
              <a:rPr lang="en-US" sz="1867" dirty="0">
                <a:effectLst/>
                <a:latin typeface="+mn-lt"/>
                <a:ea typeface="ＭＳ 明朝"/>
                <a:cs typeface="Times New Roman"/>
              </a:rPr>
              <a:t> qui </a:t>
            </a:r>
            <a:r>
              <a:rPr lang="en-US" sz="1867" dirty="0" err="1">
                <a:effectLst/>
                <a:latin typeface="+mn-lt"/>
                <a:ea typeface="ＭＳ 明朝"/>
                <a:cs typeface="Times New Roman"/>
              </a:rPr>
              <a:t>blandit</a:t>
            </a:r>
            <a:r>
              <a:rPr lang="en-US" sz="1867" dirty="0">
                <a:effectLst/>
                <a:latin typeface="+mn-lt"/>
                <a:ea typeface="ＭＳ 明朝"/>
                <a:cs typeface="Times New Roman"/>
              </a:rPr>
              <a:t> </a:t>
            </a:r>
            <a:r>
              <a:rPr lang="en-US" sz="1867" dirty="0" err="1">
                <a:effectLst/>
                <a:latin typeface="+mn-lt"/>
                <a:ea typeface="ＭＳ 明朝"/>
                <a:cs typeface="Times New Roman"/>
              </a:rPr>
              <a:t>praesent</a:t>
            </a:r>
            <a:r>
              <a:rPr lang="en-US" sz="1867" dirty="0">
                <a:effectLst/>
                <a:latin typeface="+mn-lt"/>
                <a:ea typeface="ＭＳ 明朝"/>
                <a:cs typeface="Times New Roman"/>
              </a:rPr>
              <a:t> </a:t>
            </a:r>
            <a:r>
              <a:rPr lang="en-US" sz="1867" dirty="0" err="1">
                <a:effectLst/>
                <a:latin typeface="+mn-lt"/>
                <a:ea typeface="ＭＳ 明朝"/>
                <a:cs typeface="Times New Roman"/>
              </a:rPr>
              <a:t>luptatum</a:t>
            </a:r>
            <a:r>
              <a:rPr lang="en-US" sz="1867" dirty="0">
                <a:effectLst/>
                <a:latin typeface="+mn-lt"/>
                <a:ea typeface="ＭＳ 明朝"/>
                <a:cs typeface="Times New Roman"/>
              </a:rPr>
              <a:t> </a:t>
            </a:r>
            <a:r>
              <a:rPr lang="en-US" sz="1867" dirty="0" err="1">
                <a:effectLst/>
                <a:latin typeface="+mn-lt"/>
                <a:ea typeface="ＭＳ 明朝"/>
                <a:cs typeface="Times New Roman"/>
              </a:rPr>
              <a:t>zzril</a:t>
            </a:r>
            <a:r>
              <a:rPr lang="en-US" sz="1867" dirty="0">
                <a:effectLst/>
                <a:latin typeface="+mn-lt"/>
                <a:ea typeface="ＭＳ 明朝"/>
                <a:cs typeface="Times New Roman"/>
              </a:rPr>
              <a:t> </a:t>
            </a:r>
            <a:r>
              <a:rPr lang="en-US" sz="1867" dirty="0" err="1">
                <a:effectLst/>
                <a:latin typeface="+mn-lt"/>
                <a:ea typeface="ＭＳ 明朝"/>
                <a:cs typeface="Times New Roman"/>
              </a:rPr>
              <a:t>delenit</a:t>
            </a:r>
            <a:r>
              <a:rPr lang="en-US" sz="1867" dirty="0">
                <a:effectLst/>
                <a:latin typeface="+mn-lt"/>
                <a:ea typeface="ＭＳ 明朝"/>
                <a:cs typeface="Times New Roman"/>
              </a:rPr>
              <a:t> </a:t>
            </a:r>
            <a:r>
              <a:rPr lang="en-US" sz="1867" dirty="0" err="1">
                <a:effectLst/>
                <a:latin typeface="+mn-lt"/>
                <a:ea typeface="ＭＳ 明朝"/>
                <a:cs typeface="Times New Roman"/>
              </a:rPr>
              <a:t>augue</a:t>
            </a:r>
            <a:r>
              <a:rPr lang="en-US" sz="1867" dirty="0">
                <a:effectLst/>
                <a:latin typeface="+mn-lt"/>
                <a:ea typeface="ＭＳ 明朝"/>
                <a:cs typeface="Times New Roman"/>
              </a:rPr>
              <a:t> </a:t>
            </a:r>
            <a:r>
              <a:rPr lang="en-US" sz="1867" dirty="0" err="1">
                <a:effectLst/>
                <a:latin typeface="+mn-lt"/>
                <a:ea typeface="ＭＳ 明朝"/>
                <a:cs typeface="Times New Roman"/>
              </a:rPr>
              <a:t>duis</a:t>
            </a:r>
            <a:r>
              <a:rPr lang="en-US" sz="1867" dirty="0">
                <a:effectLst/>
                <a:latin typeface="+mn-lt"/>
                <a:ea typeface="ＭＳ 明朝"/>
                <a:cs typeface="Times New Roman"/>
              </a:rPr>
              <a:t> </a:t>
            </a:r>
            <a:r>
              <a:rPr lang="en-US" sz="1867" dirty="0" err="1">
                <a:effectLst/>
                <a:latin typeface="+mn-lt"/>
                <a:ea typeface="ＭＳ 明朝"/>
                <a:cs typeface="Times New Roman"/>
              </a:rPr>
              <a:t>dolore</a:t>
            </a:r>
            <a:r>
              <a:rPr lang="en-US" sz="1867" dirty="0">
                <a:effectLst/>
                <a:latin typeface="+mn-lt"/>
                <a:ea typeface="ＭＳ 明朝"/>
                <a:cs typeface="Times New Roman"/>
              </a:rPr>
              <a:t> </a:t>
            </a:r>
            <a:r>
              <a:rPr lang="en-US" sz="1867" dirty="0" err="1">
                <a:effectLst/>
                <a:latin typeface="+mn-lt"/>
                <a:ea typeface="ＭＳ 明朝"/>
                <a:cs typeface="Times New Roman"/>
              </a:rPr>
              <a:t>te</a:t>
            </a:r>
            <a:r>
              <a:rPr lang="en-US" sz="1867" dirty="0">
                <a:effectLst/>
                <a:latin typeface="+mn-lt"/>
                <a:ea typeface="ＭＳ 明朝"/>
                <a:cs typeface="Times New Roman"/>
              </a:rPr>
              <a:t> </a:t>
            </a:r>
            <a:r>
              <a:rPr lang="en-US" sz="1867" dirty="0" err="1">
                <a:effectLst/>
                <a:latin typeface="+mn-lt"/>
                <a:ea typeface="ＭＳ 明朝"/>
                <a:cs typeface="Times New Roman"/>
              </a:rPr>
              <a:t>feugait</a:t>
            </a:r>
            <a:r>
              <a:rPr lang="en-US" sz="1867" dirty="0">
                <a:effectLst/>
                <a:latin typeface="+mn-lt"/>
                <a:ea typeface="ＭＳ 明朝"/>
                <a:cs typeface="Times New Roman"/>
              </a:rPr>
              <a:t> </a:t>
            </a:r>
            <a:r>
              <a:rPr lang="en-US" sz="1867" dirty="0" err="1">
                <a:effectLst/>
                <a:latin typeface="+mn-lt"/>
                <a:ea typeface="ＭＳ 明朝"/>
                <a:cs typeface="Times New Roman"/>
              </a:rPr>
              <a:t>nulla</a:t>
            </a:r>
            <a:r>
              <a:rPr lang="en-US" sz="1867" dirty="0">
                <a:effectLst/>
                <a:latin typeface="+mn-lt"/>
                <a:ea typeface="ＭＳ 明朝"/>
                <a:cs typeface="Times New Roman"/>
              </a:rPr>
              <a:t> </a:t>
            </a:r>
            <a:r>
              <a:rPr lang="en-US" sz="1867" dirty="0" err="1">
                <a:effectLst/>
                <a:latin typeface="+mn-lt"/>
                <a:ea typeface="ＭＳ 明朝"/>
                <a:cs typeface="Times New Roman"/>
              </a:rPr>
              <a:t>facilisi</a:t>
            </a:r>
            <a:r>
              <a:rPr lang="en-US" sz="1867" dirty="0">
                <a:effectLst/>
                <a:latin typeface="+mn-lt"/>
                <a:ea typeface="ＭＳ 明朝"/>
                <a:cs typeface="Times New Roman"/>
              </a:rPr>
              <a:t>. </a:t>
            </a:r>
          </a:p>
          <a:p>
            <a:r>
              <a:rPr lang="en-US" sz="1867" dirty="0">
                <a:effectLst/>
                <a:latin typeface="+mn-lt"/>
                <a:ea typeface="ＭＳ 明朝"/>
                <a:cs typeface="Times New Roman"/>
              </a:rPr>
              <a:t>Nam liber </a:t>
            </a:r>
            <a:r>
              <a:rPr lang="en-US" sz="1867" dirty="0" err="1">
                <a:effectLst/>
                <a:latin typeface="+mn-lt"/>
                <a:ea typeface="ＭＳ 明朝"/>
                <a:cs typeface="Times New Roman"/>
              </a:rPr>
              <a:t>tempor</a:t>
            </a:r>
            <a:r>
              <a:rPr lang="en-US" sz="1867" dirty="0">
                <a:effectLst/>
                <a:latin typeface="+mn-lt"/>
                <a:ea typeface="ＭＳ 明朝"/>
                <a:cs typeface="Times New Roman"/>
              </a:rPr>
              <a:t> cum </a:t>
            </a:r>
            <a:r>
              <a:rPr lang="en-US" sz="1867" dirty="0" err="1">
                <a:effectLst/>
                <a:latin typeface="+mn-lt"/>
                <a:ea typeface="ＭＳ 明朝"/>
                <a:cs typeface="Times New Roman"/>
              </a:rPr>
              <a:t>soluta</a:t>
            </a:r>
            <a:r>
              <a:rPr lang="en-US" sz="1867" dirty="0">
                <a:effectLst/>
                <a:latin typeface="+mn-lt"/>
                <a:ea typeface="ＭＳ 明朝"/>
                <a:cs typeface="Times New Roman"/>
              </a:rPr>
              <a:t> </a:t>
            </a:r>
            <a:r>
              <a:rPr lang="en-US" sz="1867" dirty="0" err="1">
                <a:effectLst/>
                <a:latin typeface="+mn-lt"/>
                <a:ea typeface="ＭＳ 明朝"/>
                <a:cs typeface="Times New Roman"/>
              </a:rPr>
              <a:t>nobis</a:t>
            </a:r>
            <a:r>
              <a:rPr lang="en-US" sz="1867" dirty="0">
                <a:effectLst/>
                <a:latin typeface="+mn-lt"/>
                <a:ea typeface="ＭＳ 明朝"/>
                <a:cs typeface="Times New Roman"/>
              </a:rPr>
              <a:t> </a:t>
            </a:r>
            <a:r>
              <a:rPr lang="en-US" sz="1867" dirty="0" err="1">
                <a:effectLst/>
                <a:latin typeface="+mn-lt"/>
                <a:ea typeface="ＭＳ 明朝"/>
                <a:cs typeface="Times New Roman"/>
              </a:rPr>
              <a:t>eleifend</a:t>
            </a:r>
            <a:r>
              <a:rPr lang="en-US" sz="1867" dirty="0">
                <a:effectLst/>
                <a:latin typeface="+mn-lt"/>
                <a:ea typeface="ＭＳ 明朝"/>
                <a:cs typeface="Times New Roman"/>
              </a:rPr>
              <a:t> option </a:t>
            </a:r>
            <a:r>
              <a:rPr lang="en-US" sz="1867" dirty="0" err="1">
                <a:effectLst/>
                <a:latin typeface="+mn-lt"/>
                <a:ea typeface="ＭＳ 明朝"/>
                <a:cs typeface="Times New Roman"/>
              </a:rPr>
              <a:t>congue</a:t>
            </a:r>
            <a:r>
              <a:rPr lang="en-US" sz="1867" dirty="0">
                <a:effectLst/>
                <a:latin typeface="+mn-lt"/>
                <a:ea typeface="ＭＳ 明朝"/>
                <a:cs typeface="Times New Roman"/>
              </a:rPr>
              <a:t> </a:t>
            </a:r>
            <a:r>
              <a:rPr lang="en-US" sz="1867" dirty="0" err="1">
                <a:effectLst/>
                <a:latin typeface="+mn-lt"/>
                <a:ea typeface="ＭＳ 明朝"/>
                <a:cs typeface="Times New Roman"/>
              </a:rPr>
              <a:t>nihil</a:t>
            </a:r>
            <a:r>
              <a:rPr lang="en-US" sz="1867" dirty="0">
                <a:effectLst/>
                <a:latin typeface="+mn-lt"/>
                <a:ea typeface="ＭＳ 明朝"/>
                <a:cs typeface="Times New Roman"/>
              </a:rPr>
              <a:t> </a:t>
            </a:r>
            <a:r>
              <a:rPr lang="en-US" sz="1867" dirty="0" err="1">
                <a:effectLst/>
                <a:latin typeface="+mn-lt"/>
                <a:ea typeface="ＭＳ 明朝"/>
                <a:cs typeface="Times New Roman"/>
              </a:rPr>
              <a:t>imperdiet</a:t>
            </a:r>
            <a:r>
              <a:rPr lang="en-US" sz="1867" dirty="0">
                <a:effectLst/>
                <a:latin typeface="+mn-lt"/>
                <a:ea typeface="ＭＳ 明朝"/>
                <a:cs typeface="Times New Roman"/>
              </a:rPr>
              <a:t> doming id quod </a:t>
            </a:r>
            <a:r>
              <a:rPr lang="en-US" sz="1867" dirty="0" err="1">
                <a:effectLst/>
                <a:latin typeface="+mn-lt"/>
                <a:ea typeface="ＭＳ 明朝"/>
                <a:cs typeface="Times New Roman"/>
              </a:rPr>
              <a:t>mazim</a:t>
            </a:r>
            <a:r>
              <a:rPr lang="en-US" sz="1867" dirty="0">
                <a:effectLst/>
                <a:latin typeface="+mn-lt"/>
                <a:ea typeface="ＭＳ 明朝"/>
                <a:cs typeface="Times New Roman"/>
              </a:rPr>
              <a:t> </a:t>
            </a:r>
            <a:r>
              <a:rPr lang="en-US" sz="1867" dirty="0" err="1">
                <a:effectLst/>
                <a:latin typeface="+mn-lt"/>
                <a:ea typeface="ＭＳ 明朝"/>
                <a:cs typeface="Times New Roman"/>
              </a:rPr>
              <a:t>placerat</a:t>
            </a:r>
            <a:r>
              <a:rPr lang="en-US" sz="1867" dirty="0">
                <a:effectLst/>
                <a:latin typeface="+mn-lt"/>
                <a:ea typeface="ＭＳ 明朝"/>
                <a:cs typeface="Times New Roman"/>
              </a:rPr>
              <a:t> facer </a:t>
            </a:r>
            <a:r>
              <a:rPr lang="en-US" sz="1867" dirty="0" err="1">
                <a:effectLst/>
                <a:latin typeface="+mn-lt"/>
                <a:ea typeface="ＭＳ 明朝"/>
                <a:cs typeface="Times New Roman"/>
              </a:rPr>
              <a:t>possim</a:t>
            </a:r>
            <a:r>
              <a:rPr lang="en-US" sz="1867" dirty="0">
                <a:effectLst/>
                <a:latin typeface="+mn-lt"/>
                <a:ea typeface="ＭＳ 明朝"/>
                <a:cs typeface="Times New Roman"/>
              </a:rPr>
              <a:t> </a:t>
            </a:r>
            <a:r>
              <a:rPr lang="en-US" sz="1867" dirty="0" err="1">
                <a:effectLst/>
                <a:latin typeface="+mn-lt"/>
                <a:ea typeface="ＭＳ 明朝"/>
                <a:cs typeface="Times New Roman"/>
              </a:rPr>
              <a:t>assum</a:t>
            </a:r>
            <a:r>
              <a:rPr lang="en-US" sz="1867" dirty="0">
                <a:effectLst/>
                <a:latin typeface="+mn-lt"/>
                <a:ea typeface="ＭＳ 明朝"/>
                <a:cs typeface="Times New Roman"/>
              </a:rPr>
              <a:t>. </a:t>
            </a:r>
          </a:p>
          <a:p>
            <a:r>
              <a:rPr lang="en-US" sz="1867" dirty="0" err="1">
                <a:effectLst/>
                <a:latin typeface="+mn-lt"/>
                <a:ea typeface="ＭＳ 明朝"/>
                <a:cs typeface="Times New Roman"/>
              </a:rPr>
              <a:t>Typi</a:t>
            </a:r>
            <a:r>
              <a:rPr lang="en-US" sz="1867" dirty="0">
                <a:effectLst/>
                <a:latin typeface="+mn-lt"/>
                <a:ea typeface="ＭＳ 明朝"/>
                <a:cs typeface="Times New Roman"/>
              </a:rPr>
              <a:t> non </a:t>
            </a:r>
            <a:r>
              <a:rPr lang="en-US" sz="1867" dirty="0" err="1">
                <a:effectLst/>
                <a:latin typeface="+mn-lt"/>
                <a:ea typeface="ＭＳ 明朝"/>
                <a:cs typeface="Times New Roman"/>
              </a:rPr>
              <a:t>habent</a:t>
            </a:r>
            <a:r>
              <a:rPr lang="en-US" sz="1867" dirty="0">
                <a:effectLst/>
                <a:latin typeface="+mn-lt"/>
                <a:ea typeface="ＭＳ 明朝"/>
                <a:cs typeface="Times New Roman"/>
              </a:rPr>
              <a:t> </a:t>
            </a:r>
            <a:r>
              <a:rPr lang="en-US" sz="1867" dirty="0" err="1">
                <a:effectLst/>
                <a:latin typeface="+mn-lt"/>
                <a:ea typeface="ＭＳ 明朝"/>
                <a:cs typeface="Times New Roman"/>
              </a:rPr>
              <a:t>claritatem</a:t>
            </a:r>
            <a:r>
              <a:rPr lang="en-US" sz="1867" dirty="0">
                <a:effectLst/>
                <a:latin typeface="+mn-lt"/>
                <a:ea typeface="ＭＳ 明朝"/>
                <a:cs typeface="Times New Roman"/>
              </a:rPr>
              <a:t> </a:t>
            </a:r>
            <a:r>
              <a:rPr lang="en-US" sz="1867" dirty="0" err="1">
                <a:effectLst/>
                <a:latin typeface="+mn-lt"/>
                <a:ea typeface="ＭＳ 明朝"/>
                <a:cs typeface="Times New Roman"/>
              </a:rPr>
              <a:t>insitam</a:t>
            </a:r>
            <a:r>
              <a:rPr lang="en-US" sz="1867" dirty="0">
                <a:effectLst/>
                <a:latin typeface="+mn-lt"/>
                <a:ea typeface="ＭＳ 明朝"/>
                <a:cs typeface="Times New Roman"/>
              </a:rPr>
              <a:t>; </a:t>
            </a:r>
            <a:r>
              <a:rPr lang="en-US" sz="1867" dirty="0" err="1">
                <a:effectLst/>
                <a:latin typeface="+mn-lt"/>
                <a:ea typeface="ＭＳ 明朝"/>
                <a:cs typeface="Times New Roman"/>
              </a:rPr>
              <a:t>est</a:t>
            </a:r>
            <a:r>
              <a:rPr lang="en-US" sz="1867" dirty="0">
                <a:effectLst/>
                <a:latin typeface="+mn-lt"/>
                <a:ea typeface="ＭＳ 明朝"/>
                <a:cs typeface="Times New Roman"/>
              </a:rPr>
              <a:t> </a:t>
            </a:r>
            <a:r>
              <a:rPr lang="en-US" sz="1867" dirty="0" err="1">
                <a:effectLst/>
                <a:latin typeface="+mn-lt"/>
                <a:ea typeface="ＭＳ 明朝"/>
                <a:cs typeface="Times New Roman"/>
              </a:rPr>
              <a:t>usus</a:t>
            </a:r>
            <a:r>
              <a:rPr lang="en-US" sz="1867" dirty="0">
                <a:effectLst/>
                <a:latin typeface="+mn-lt"/>
                <a:ea typeface="ＭＳ 明朝"/>
                <a:cs typeface="Times New Roman"/>
              </a:rPr>
              <a:t> </a:t>
            </a:r>
            <a:r>
              <a:rPr lang="en-US" sz="1867" dirty="0" err="1">
                <a:effectLst/>
                <a:latin typeface="+mn-lt"/>
                <a:ea typeface="ＭＳ 明朝"/>
                <a:cs typeface="Times New Roman"/>
              </a:rPr>
              <a:t>legentis</a:t>
            </a:r>
            <a:r>
              <a:rPr lang="en-US" sz="1867" dirty="0">
                <a:effectLst/>
                <a:latin typeface="+mn-lt"/>
                <a:ea typeface="ＭＳ 明朝"/>
                <a:cs typeface="Times New Roman"/>
              </a:rPr>
              <a:t> in </a:t>
            </a:r>
            <a:r>
              <a:rPr lang="en-US" sz="1867" dirty="0" err="1">
                <a:effectLst/>
                <a:latin typeface="+mn-lt"/>
                <a:ea typeface="ＭＳ 明朝"/>
                <a:cs typeface="Times New Roman"/>
              </a:rPr>
              <a:t>iis</a:t>
            </a:r>
            <a:r>
              <a:rPr lang="en-US" sz="1867" dirty="0">
                <a:effectLst/>
                <a:latin typeface="+mn-lt"/>
                <a:ea typeface="ＭＳ 明朝"/>
                <a:cs typeface="Times New Roman"/>
              </a:rPr>
              <a:t> qui </a:t>
            </a:r>
            <a:r>
              <a:rPr lang="en-US" sz="1867" dirty="0" err="1">
                <a:effectLst/>
                <a:latin typeface="+mn-lt"/>
                <a:ea typeface="ＭＳ 明朝"/>
                <a:cs typeface="Times New Roman"/>
              </a:rPr>
              <a:t>facit</a:t>
            </a:r>
            <a:r>
              <a:rPr lang="en-US" sz="1867" dirty="0">
                <a:effectLst/>
                <a:latin typeface="+mn-lt"/>
                <a:ea typeface="ＭＳ 明朝"/>
                <a:cs typeface="Times New Roman"/>
              </a:rPr>
              <a:t> </a:t>
            </a:r>
            <a:r>
              <a:rPr lang="en-US" sz="1867" dirty="0" err="1">
                <a:effectLst/>
                <a:latin typeface="+mn-lt"/>
                <a:ea typeface="ＭＳ 明朝"/>
                <a:cs typeface="Times New Roman"/>
              </a:rPr>
              <a:t>eorum</a:t>
            </a:r>
            <a:r>
              <a:rPr lang="en-US" sz="1867" dirty="0">
                <a:effectLst/>
                <a:latin typeface="+mn-lt"/>
                <a:ea typeface="ＭＳ 明朝"/>
                <a:cs typeface="Times New Roman"/>
              </a:rPr>
              <a:t> </a:t>
            </a:r>
            <a:r>
              <a:rPr lang="en-US" sz="1867" dirty="0" err="1">
                <a:effectLst/>
                <a:latin typeface="+mn-lt"/>
                <a:ea typeface="ＭＳ 明朝"/>
                <a:cs typeface="Times New Roman"/>
              </a:rPr>
              <a:t>claritatem</a:t>
            </a:r>
            <a:r>
              <a:rPr lang="en-US" sz="1867" dirty="0">
                <a:effectLst/>
                <a:latin typeface="+mn-lt"/>
                <a:ea typeface="ＭＳ 明朝"/>
                <a:cs typeface="Times New Roman"/>
              </a:rPr>
              <a:t>. </a:t>
            </a:r>
            <a:r>
              <a:rPr lang="en-US" sz="1867" dirty="0" err="1">
                <a:effectLst/>
                <a:latin typeface="+mn-lt"/>
                <a:ea typeface="ＭＳ 明朝"/>
                <a:cs typeface="Times New Roman"/>
              </a:rPr>
              <a:t>Investigationes</a:t>
            </a:r>
            <a:r>
              <a:rPr lang="en-US" sz="1867" dirty="0">
                <a:effectLst/>
                <a:latin typeface="+mn-lt"/>
                <a:ea typeface="ＭＳ 明朝"/>
                <a:cs typeface="Times New Roman"/>
              </a:rPr>
              <a:t> </a:t>
            </a:r>
            <a:r>
              <a:rPr lang="en-US" sz="1867" dirty="0" err="1">
                <a:effectLst/>
                <a:latin typeface="+mn-lt"/>
                <a:ea typeface="ＭＳ 明朝"/>
                <a:cs typeface="Times New Roman"/>
              </a:rPr>
              <a:t>demonstraverunt</a:t>
            </a:r>
            <a:r>
              <a:rPr lang="en-US" sz="1867" dirty="0">
                <a:effectLst/>
                <a:latin typeface="+mn-lt"/>
                <a:ea typeface="ＭＳ 明朝"/>
                <a:cs typeface="Times New Roman"/>
              </a:rPr>
              <a:t> </a:t>
            </a:r>
            <a:r>
              <a:rPr lang="en-US" sz="1867" dirty="0" err="1">
                <a:effectLst/>
                <a:latin typeface="+mn-lt"/>
                <a:ea typeface="ＭＳ 明朝"/>
                <a:cs typeface="Times New Roman"/>
              </a:rPr>
              <a:t>lectores</a:t>
            </a:r>
            <a:r>
              <a:rPr lang="en-US" sz="1867" dirty="0">
                <a:effectLst/>
                <a:latin typeface="+mn-lt"/>
                <a:ea typeface="ＭＳ 明朝"/>
                <a:cs typeface="Times New Roman"/>
              </a:rPr>
              <a:t> </a:t>
            </a:r>
            <a:r>
              <a:rPr lang="en-US" sz="1867" dirty="0" err="1">
                <a:effectLst/>
                <a:latin typeface="+mn-lt"/>
                <a:ea typeface="ＭＳ 明朝"/>
                <a:cs typeface="Times New Roman"/>
              </a:rPr>
              <a:t>legere</a:t>
            </a:r>
            <a:r>
              <a:rPr lang="en-US" sz="1867" dirty="0">
                <a:effectLst/>
                <a:latin typeface="+mn-lt"/>
                <a:ea typeface="ＭＳ 明朝"/>
                <a:cs typeface="Times New Roman"/>
              </a:rPr>
              <a:t> me </a:t>
            </a:r>
            <a:r>
              <a:rPr lang="en-US" sz="1867" dirty="0" err="1">
                <a:effectLst/>
                <a:latin typeface="+mn-lt"/>
                <a:ea typeface="ＭＳ 明朝"/>
                <a:cs typeface="Times New Roman"/>
              </a:rPr>
              <a:t>lius</a:t>
            </a:r>
            <a:r>
              <a:rPr lang="en-US" sz="1867" dirty="0">
                <a:effectLst/>
                <a:latin typeface="+mn-lt"/>
                <a:ea typeface="ＭＳ 明朝"/>
                <a:cs typeface="Times New Roman"/>
              </a:rPr>
              <a:t> quod ii </a:t>
            </a:r>
            <a:r>
              <a:rPr lang="en-US" sz="1867" dirty="0" err="1">
                <a:effectLst/>
                <a:latin typeface="+mn-lt"/>
                <a:ea typeface="ＭＳ 明朝"/>
                <a:cs typeface="Times New Roman"/>
              </a:rPr>
              <a:t>legunt</a:t>
            </a:r>
            <a:r>
              <a:rPr lang="en-US" sz="1867" dirty="0">
                <a:effectLst/>
                <a:latin typeface="+mn-lt"/>
                <a:ea typeface="ＭＳ 明朝"/>
                <a:cs typeface="Times New Roman"/>
              </a:rPr>
              <a:t> </a:t>
            </a:r>
            <a:r>
              <a:rPr lang="en-US" sz="1867" dirty="0" err="1">
                <a:effectLst/>
                <a:latin typeface="+mn-lt"/>
                <a:ea typeface="ＭＳ 明朝"/>
                <a:cs typeface="Times New Roman"/>
              </a:rPr>
              <a:t>saepius</a:t>
            </a:r>
            <a:r>
              <a:rPr lang="en-US" sz="1867" dirty="0">
                <a:effectLst/>
                <a:latin typeface="+mn-lt"/>
                <a:ea typeface="ＭＳ 明朝"/>
                <a:cs typeface="Times New Roman"/>
              </a:rPr>
              <a:t>. </a:t>
            </a:r>
            <a:r>
              <a:rPr lang="en-US" sz="1867" dirty="0" err="1">
                <a:effectLst/>
                <a:latin typeface="+mn-lt"/>
                <a:ea typeface="ＭＳ 明朝"/>
                <a:cs typeface="Times New Roman"/>
              </a:rPr>
              <a:t>Claritas</a:t>
            </a:r>
            <a:r>
              <a:rPr lang="en-US" sz="1867" dirty="0">
                <a:effectLst/>
                <a:latin typeface="+mn-lt"/>
                <a:ea typeface="ＭＳ 明朝"/>
                <a:cs typeface="Times New Roman"/>
              </a:rPr>
              <a:t> </a:t>
            </a:r>
            <a:r>
              <a:rPr lang="en-US" sz="1867" dirty="0" err="1">
                <a:effectLst/>
                <a:latin typeface="+mn-lt"/>
                <a:ea typeface="ＭＳ 明朝"/>
                <a:cs typeface="Times New Roman"/>
              </a:rPr>
              <a:t>est</a:t>
            </a:r>
            <a:r>
              <a:rPr lang="en-US" sz="1867" dirty="0">
                <a:effectLst/>
                <a:latin typeface="+mn-lt"/>
                <a:ea typeface="ＭＳ 明朝"/>
                <a:cs typeface="Times New Roman"/>
              </a:rPr>
              <a:t> </a:t>
            </a:r>
            <a:r>
              <a:rPr lang="en-US" sz="1867" dirty="0" err="1">
                <a:effectLst/>
                <a:latin typeface="+mn-lt"/>
                <a:ea typeface="ＭＳ 明朝"/>
                <a:cs typeface="Times New Roman"/>
              </a:rPr>
              <a:t>etiam</a:t>
            </a:r>
            <a:r>
              <a:rPr lang="en-US" sz="1867" dirty="0">
                <a:effectLst/>
                <a:latin typeface="+mn-lt"/>
                <a:ea typeface="ＭＳ 明朝"/>
                <a:cs typeface="Times New Roman"/>
              </a:rPr>
              <a:t> </a:t>
            </a:r>
            <a:r>
              <a:rPr lang="en-US" sz="1867" dirty="0" err="1">
                <a:effectLst/>
                <a:latin typeface="+mn-lt"/>
                <a:ea typeface="ＭＳ 明朝"/>
                <a:cs typeface="Times New Roman"/>
              </a:rPr>
              <a:t>processus</a:t>
            </a:r>
            <a:r>
              <a:rPr lang="en-US" sz="1867" dirty="0">
                <a:effectLst/>
                <a:latin typeface="+mn-lt"/>
                <a:ea typeface="ＭＳ 明朝"/>
                <a:cs typeface="Times New Roman"/>
              </a:rPr>
              <a:t> </a:t>
            </a:r>
            <a:r>
              <a:rPr lang="en-US" sz="1867" dirty="0" err="1">
                <a:effectLst/>
                <a:latin typeface="+mn-lt"/>
                <a:ea typeface="ＭＳ 明朝"/>
                <a:cs typeface="Times New Roman"/>
              </a:rPr>
              <a:t>dynamicus</a:t>
            </a:r>
            <a:r>
              <a:rPr lang="en-US" sz="1867" dirty="0">
                <a:effectLst/>
                <a:latin typeface="+mn-lt"/>
                <a:ea typeface="ＭＳ 明朝"/>
                <a:cs typeface="Times New Roman"/>
              </a:rPr>
              <a:t>, qui sequitur </a:t>
            </a:r>
            <a:r>
              <a:rPr lang="en-US" sz="1867" dirty="0" err="1">
                <a:effectLst/>
                <a:latin typeface="+mn-lt"/>
                <a:ea typeface="ＭＳ 明朝"/>
                <a:cs typeface="Times New Roman"/>
              </a:rPr>
              <a:t>mutationem</a:t>
            </a:r>
            <a:r>
              <a:rPr lang="en-US" sz="1867" dirty="0">
                <a:effectLst/>
                <a:latin typeface="+mn-lt"/>
                <a:ea typeface="ＭＳ 明朝"/>
                <a:cs typeface="Times New Roman"/>
              </a:rPr>
              <a:t> </a:t>
            </a:r>
            <a:r>
              <a:rPr lang="en-US" sz="1867" dirty="0" err="1">
                <a:effectLst/>
                <a:latin typeface="+mn-lt"/>
                <a:ea typeface="ＭＳ 明朝"/>
                <a:cs typeface="Times New Roman"/>
              </a:rPr>
              <a:t>consuetudium</a:t>
            </a:r>
            <a:r>
              <a:rPr lang="en-US" sz="1867" dirty="0">
                <a:effectLst/>
                <a:latin typeface="+mn-lt"/>
                <a:ea typeface="ＭＳ 明朝"/>
                <a:cs typeface="Times New Roman"/>
              </a:rPr>
              <a:t> </a:t>
            </a:r>
            <a:r>
              <a:rPr lang="en-US" sz="1867" dirty="0" err="1">
                <a:effectLst/>
                <a:latin typeface="+mn-lt"/>
                <a:ea typeface="ＭＳ 明朝"/>
                <a:cs typeface="Times New Roman"/>
              </a:rPr>
              <a:t>lectorum</a:t>
            </a:r>
            <a:r>
              <a:rPr lang="en-US" sz="1867" dirty="0">
                <a:effectLst/>
                <a:latin typeface="+mn-lt"/>
                <a:ea typeface="ＭＳ 明朝"/>
                <a:cs typeface="Times New Roman"/>
              </a:rPr>
              <a:t>. </a:t>
            </a:r>
          </a:p>
          <a:p>
            <a:r>
              <a:rPr lang="en-US" sz="1867" dirty="0" err="1">
                <a:effectLst/>
                <a:latin typeface="+mn-lt"/>
                <a:ea typeface="ＭＳ 明朝"/>
                <a:cs typeface="Times New Roman"/>
              </a:rPr>
              <a:t>Mirum</a:t>
            </a:r>
            <a:r>
              <a:rPr lang="en-US" sz="1867" dirty="0">
                <a:effectLst/>
                <a:latin typeface="+mn-lt"/>
                <a:ea typeface="ＭＳ 明朝"/>
                <a:cs typeface="Times New Roman"/>
              </a:rPr>
              <a:t> </a:t>
            </a:r>
            <a:r>
              <a:rPr lang="en-US" sz="1867" dirty="0" err="1">
                <a:effectLst/>
                <a:latin typeface="+mn-lt"/>
                <a:ea typeface="ＭＳ 明朝"/>
                <a:cs typeface="Times New Roman"/>
              </a:rPr>
              <a:t>est</a:t>
            </a:r>
            <a:r>
              <a:rPr lang="en-US" sz="1867" dirty="0">
                <a:effectLst/>
                <a:latin typeface="+mn-lt"/>
                <a:ea typeface="ＭＳ 明朝"/>
                <a:cs typeface="Times New Roman"/>
              </a:rPr>
              <a:t> </a:t>
            </a:r>
            <a:r>
              <a:rPr lang="en-US" sz="1867" dirty="0" err="1">
                <a:effectLst/>
                <a:latin typeface="+mn-lt"/>
                <a:ea typeface="ＭＳ 明朝"/>
                <a:cs typeface="Times New Roman"/>
              </a:rPr>
              <a:t>notare</a:t>
            </a:r>
            <a:r>
              <a:rPr lang="en-US" sz="1867" dirty="0">
                <a:effectLst/>
                <a:latin typeface="+mn-lt"/>
                <a:ea typeface="ＭＳ 明朝"/>
                <a:cs typeface="Times New Roman"/>
              </a:rPr>
              <a:t> quam </a:t>
            </a:r>
            <a:r>
              <a:rPr lang="en-US" sz="1867" dirty="0" err="1">
                <a:effectLst/>
                <a:latin typeface="+mn-lt"/>
                <a:ea typeface="ＭＳ 明朝"/>
                <a:cs typeface="Times New Roman"/>
              </a:rPr>
              <a:t>littera</a:t>
            </a:r>
            <a:r>
              <a:rPr lang="en-US" sz="1867" dirty="0">
                <a:effectLst/>
                <a:latin typeface="+mn-lt"/>
                <a:ea typeface="ＭＳ 明朝"/>
                <a:cs typeface="Times New Roman"/>
              </a:rPr>
              <a:t> </a:t>
            </a:r>
            <a:r>
              <a:rPr lang="en-US" sz="1867" dirty="0" err="1">
                <a:effectLst/>
                <a:latin typeface="+mn-lt"/>
                <a:ea typeface="ＭＳ 明朝"/>
                <a:cs typeface="Times New Roman"/>
              </a:rPr>
              <a:t>gothica</a:t>
            </a:r>
            <a:r>
              <a:rPr lang="en-US" sz="1867" dirty="0">
                <a:effectLst/>
                <a:latin typeface="+mn-lt"/>
                <a:ea typeface="ＭＳ 明朝"/>
                <a:cs typeface="Times New Roman"/>
              </a:rPr>
              <a:t>, quam </a:t>
            </a:r>
            <a:r>
              <a:rPr lang="en-US" sz="1867" dirty="0" err="1">
                <a:effectLst/>
                <a:latin typeface="+mn-lt"/>
                <a:ea typeface="ＭＳ 明朝"/>
                <a:cs typeface="Times New Roman"/>
              </a:rPr>
              <a:t>nunc</a:t>
            </a:r>
            <a:r>
              <a:rPr lang="en-US" sz="1867" dirty="0">
                <a:effectLst/>
                <a:latin typeface="+mn-lt"/>
                <a:ea typeface="ＭＳ 明朝"/>
                <a:cs typeface="Times New Roman"/>
              </a:rPr>
              <a:t> </a:t>
            </a:r>
            <a:r>
              <a:rPr lang="en-US" sz="1867" dirty="0" err="1">
                <a:effectLst/>
                <a:latin typeface="+mn-lt"/>
                <a:ea typeface="ＭＳ 明朝"/>
                <a:cs typeface="Times New Roman"/>
              </a:rPr>
              <a:t>putamus</a:t>
            </a:r>
            <a:r>
              <a:rPr lang="en-US" sz="1867" dirty="0">
                <a:effectLst/>
                <a:latin typeface="+mn-lt"/>
                <a:ea typeface="ＭＳ 明朝"/>
                <a:cs typeface="Times New Roman"/>
              </a:rPr>
              <a:t> </a:t>
            </a:r>
            <a:r>
              <a:rPr lang="en-US" sz="1867" dirty="0" err="1">
                <a:effectLst/>
                <a:latin typeface="+mn-lt"/>
                <a:ea typeface="ＭＳ 明朝"/>
                <a:cs typeface="Times New Roman"/>
              </a:rPr>
              <a:t>parum</a:t>
            </a:r>
            <a:r>
              <a:rPr lang="en-US" sz="1867" dirty="0">
                <a:effectLst/>
                <a:latin typeface="+mn-lt"/>
                <a:ea typeface="ＭＳ 明朝"/>
                <a:cs typeface="Times New Roman"/>
              </a:rPr>
              <a:t> </a:t>
            </a:r>
            <a:r>
              <a:rPr lang="en-US" sz="1867" dirty="0" err="1">
                <a:effectLst/>
                <a:latin typeface="+mn-lt"/>
                <a:ea typeface="ＭＳ 明朝"/>
                <a:cs typeface="Times New Roman"/>
              </a:rPr>
              <a:t>claram</a:t>
            </a:r>
            <a:r>
              <a:rPr lang="en-US" sz="1867" dirty="0">
                <a:effectLst/>
                <a:latin typeface="+mn-lt"/>
                <a:ea typeface="ＭＳ 明朝"/>
                <a:cs typeface="Times New Roman"/>
              </a:rPr>
              <a:t>, </a:t>
            </a:r>
            <a:r>
              <a:rPr lang="en-US" sz="1867" dirty="0" err="1">
                <a:effectLst/>
                <a:latin typeface="+mn-lt"/>
                <a:ea typeface="ＭＳ 明朝"/>
                <a:cs typeface="Times New Roman"/>
              </a:rPr>
              <a:t>anteposuerit</a:t>
            </a:r>
            <a:r>
              <a:rPr lang="en-US" sz="1867" dirty="0">
                <a:effectLst/>
                <a:latin typeface="+mn-lt"/>
                <a:ea typeface="ＭＳ 明朝"/>
                <a:cs typeface="Times New Roman"/>
              </a:rPr>
              <a:t> </a:t>
            </a:r>
            <a:r>
              <a:rPr lang="en-US" sz="1867" dirty="0" err="1">
                <a:effectLst/>
                <a:latin typeface="+mn-lt"/>
                <a:ea typeface="ＭＳ 明朝"/>
                <a:cs typeface="Times New Roman"/>
              </a:rPr>
              <a:t>litterarum</a:t>
            </a:r>
            <a:r>
              <a:rPr lang="en-US" sz="1867" dirty="0">
                <a:effectLst/>
                <a:latin typeface="+mn-lt"/>
                <a:ea typeface="ＭＳ 明朝"/>
                <a:cs typeface="Times New Roman"/>
              </a:rPr>
              <a:t> </a:t>
            </a:r>
            <a:r>
              <a:rPr lang="en-US" sz="1867" dirty="0" err="1">
                <a:effectLst/>
                <a:latin typeface="+mn-lt"/>
                <a:ea typeface="ＭＳ 明朝"/>
                <a:cs typeface="Times New Roman"/>
              </a:rPr>
              <a:t>formas</a:t>
            </a:r>
            <a:r>
              <a:rPr lang="en-US" sz="1867" dirty="0">
                <a:effectLst/>
                <a:latin typeface="+mn-lt"/>
                <a:ea typeface="ＭＳ 明朝"/>
                <a:cs typeface="Times New Roman"/>
              </a:rPr>
              <a:t> </a:t>
            </a:r>
            <a:r>
              <a:rPr lang="en-US" sz="1867" dirty="0" err="1">
                <a:effectLst/>
                <a:latin typeface="+mn-lt"/>
                <a:ea typeface="ＭＳ 明朝"/>
                <a:cs typeface="Times New Roman"/>
              </a:rPr>
              <a:t>humanitatis</a:t>
            </a:r>
            <a:r>
              <a:rPr lang="en-US" sz="1867" dirty="0">
                <a:effectLst/>
                <a:latin typeface="+mn-lt"/>
                <a:ea typeface="ＭＳ 明朝"/>
                <a:cs typeface="Times New Roman"/>
              </a:rPr>
              <a:t> per </a:t>
            </a:r>
            <a:r>
              <a:rPr lang="en-US" sz="1867" dirty="0" err="1">
                <a:effectLst/>
                <a:latin typeface="+mn-lt"/>
                <a:ea typeface="ＭＳ 明朝"/>
                <a:cs typeface="Times New Roman"/>
              </a:rPr>
              <a:t>seacula</a:t>
            </a:r>
            <a:r>
              <a:rPr lang="en-US" sz="1867" dirty="0">
                <a:effectLst/>
                <a:latin typeface="+mn-lt"/>
                <a:ea typeface="ＭＳ 明朝"/>
                <a:cs typeface="Times New Roman"/>
              </a:rPr>
              <a:t> </a:t>
            </a:r>
            <a:r>
              <a:rPr lang="en-US" sz="1867" dirty="0" err="1">
                <a:effectLst/>
                <a:latin typeface="+mn-lt"/>
                <a:ea typeface="ＭＳ 明朝"/>
                <a:cs typeface="Times New Roman"/>
              </a:rPr>
              <a:t>quarta</a:t>
            </a:r>
            <a:r>
              <a:rPr lang="en-US" sz="1867" dirty="0">
                <a:effectLst/>
                <a:latin typeface="+mn-lt"/>
                <a:ea typeface="ＭＳ 明朝"/>
                <a:cs typeface="Times New Roman"/>
              </a:rPr>
              <a:t> </a:t>
            </a:r>
            <a:r>
              <a:rPr lang="en-US" sz="1867" dirty="0" err="1">
                <a:effectLst/>
                <a:latin typeface="+mn-lt"/>
                <a:ea typeface="ＭＳ 明朝"/>
                <a:cs typeface="Times New Roman"/>
              </a:rPr>
              <a:t>decima</a:t>
            </a:r>
            <a:r>
              <a:rPr lang="en-US" sz="1867" dirty="0">
                <a:effectLst/>
                <a:latin typeface="+mn-lt"/>
                <a:ea typeface="ＭＳ 明朝"/>
                <a:cs typeface="Times New Roman"/>
              </a:rPr>
              <a:t> et </a:t>
            </a:r>
            <a:r>
              <a:rPr lang="en-US" sz="1867" dirty="0" err="1">
                <a:effectLst/>
                <a:latin typeface="+mn-lt"/>
                <a:ea typeface="ＭＳ 明朝"/>
                <a:cs typeface="Times New Roman"/>
              </a:rPr>
              <a:t>quinta</a:t>
            </a:r>
            <a:r>
              <a:rPr lang="en-US" sz="1867" dirty="0">
                <a:effectLst/>
                <a:latin typeface="+mn-lt"/>
                <a:ea typeface="ＭＳ 明朝"/>
                <a:cs typeface="Times New Roman"/>
              </a:rPr>
              <a:t> </a:t>
            </a:r>
            <a:r>
              <a:rPr lang="en-US" sz="1867" dirty="0" err="1">
                <a:effectLst/>
                <a:latin typeface="+mn-lt"/>
                <a:ea typeface="ＭＳ 明朝"/>
                <a:cs typeface="Times New Roman"/>
              </a:rPr>
              <a:t>decima</a:t>
            </a:r>
            <a:r>
              <a:rPr lang="en-US" sz="1867" dirty="0">
                <a:effectLst/>
                <a:latin typeface="+mn-lt"/>
                <a:ea typeface="ＭＳ 明朝"/>
                <a:cs typeface="Times New Roman"/>
              </a:rPr>
              <a:t>. </a:t>
            </a:r>
            <a:r>
              <a:rPr lang="en-US" sz="1867" dirty="0" err="1">
                <a:effectLst/>
                <a:latin typeface="+mn-lt"/>
                <a:ea typeface="ＭＳ 明朝"/>
                <a:cs typeface="Times New Roman"/>
              </a:rPr>
              <a:t>Eodem</a:t>
            </a:r>
            <a:r>
              <a:rPr lang="en-US" sz="1867" dirty="0">
                <a:effectLst/>
                <a:latin typeface="+mn-lt"/>
                <a:ea typeface="ＭＳ 明朝"/>
                <a:cs typeface="Times New Roman"/>
              </a:rPr>
              <a:t> </a:t>
            </a:r>
            <a:r>
              <a:rPr lang="en-US" sz="1867" dirty="0" err="1">
                <a:effectLst/>
                <a:latin typeface="+mn-lt"/>
                <a:ea typeface="ＭＳ 明朝"/>
                <a:cs typeface="Times New Roman"/>
              </a:rPr>
              <a:t>modo</a:t>
            </a:r>
            <a:r>
              <a:rPr lang="en-US" sz="1867" dirty="0">
                <a:effectLst/>
                <a:latin typeface="+mn-lt"/>
                <a:ea typeface="ＭＳ 明朝"/>
                <a:cs typeface="Times New Roman"/>
              </a:rPr>
              <a:t> </a:t>
            </a:r>
            <a:r>
              <a:rPr lang="en-US" sz="1867" dirty="0" err="1">
                <a:effectLst/>
                <a:latin typeface="+mn-lt"/>
                <a:ea typeface="ＭＳ 明朝"/>
                <a:cs typeface="Times New Roman"/>
              </a:rPr>
              <a:t>typi</a:t>
            </a:r>
            <a:r>
              <a:rPr lang="en-US" sz="1867" dirty="0">
                <a:effectLst/>
                <a:latin typeface="+mn-lt"/>
                <a:ea typeface="ＭＳ 明朝"/>
                <a:cs typeface="Times New Roman"/>
              </a:rPr>
              <a:t>, qui </a:t>
            </a:r>
            <a:r>
              <a:rPr lang="en-US" sz="1867" dirty="0" err="1">
                <a:effectLst/>
                <a:latin typeface="+mn-lt"/>
                <a:ea typeface="ＭＳ 明朝"/>
                <a:cs typeface="Times New Roman"/>
              </a:rPr>
              <a:t>nunc</a:t>
            </a:r>
            <a:r>
              <a:rPr lang="en-US" sz="1867" dirty="0">
                <a:effectLst/>
                <a:latin typeface="+mn-lt"/>
                <a:ea typeface="ＭＳ 明朝"/>
                <a:cs typeface="Times New Roman"/>
              </a:rPr>
              <a:t> </a:t>
            </a:r>
            <a:r>
              <a:rPr lang="en-US" sz="1867" dirty="0" err="1">
                <a:effectLst/>
                <a:latin typeface="+mn-lt"/>
                <a:ea typeface="ＭＳ 明朝"/>
                <a:cs typeface="Times New Roman"/>
              </a:rPr>
              <a:t>nobis</a:t>
            </a:r>
            <a:r>
              <a:rPr lang="en-US" sz="1867" dirty="0">
                <a:effectLst/>
                <a:latin typeface="+mn-lt"/>
                <a:ea typeface="ＭＳ 明朝"/>
                <a:cs typeface="Times New Roman"/>
              </a:rPr>
              <a:t> </a:t>
            </a:r>
            <a:r>
              <a:rPr lang="en-US" sz="1867" dirty="0" err="1">
                <a:effectLst/>
                <a:latin typeface="+mn-lt"/>
                <a:ea typeface="ＭＳ 明朝"/>
                <a:cs typeface="Times New Roman"/>
              </a:rPr>
              <a:t>videntur</a:t>
            </a:r>
            <a:r>
              <a:rPr lang="en-US" sz="1867" dirty="0">
                <a:effectLst/>
                <a:latin typeface="+mn-lt"/>
                <a:ea typeface="ＭＳ 明朝"/>
                <a:cs typeface="Times New Roman"/>
              </a:rPr>
              <a:t> </a:t>
            </a:r>
            <a:r>
              <a:rPr lang="en-US" sz="1867" dirty="0" err="1">
                <a:effectLst/>
                <a:latin typeface="+mn-lt"/>
                <a:ea typeface="ＭＳ 明朝"/>
                <a:cs typeface="Times New Roman"/>
              </a:rPr>
              <a:t>parum</a:t>
            </a:r>
            <a:r>
              <a:rPr lang="en-US" sz="1867" dirty="0">
                <a:effectLst/>
                <a:latin typeface="+mn-lt"/>
                <a:ea typeface="ＭＳ 明朝"/>
                <a:cs typeface="Times New Roman"/>
              </a:rPr>
              <a:t> </a:t>
            </a:r>
            <a:r>
              <a:rPr lang="en-US" sz="1867" dirty="0" err="1">
                <a:effectLst/>
                <a:latin typeface="+mn-lt"/>
                <a:ea typeface="ＭＳ 明朝"/>
                <a:cs typeface="Times New Roman"/>
              </a:rPr>
              <a:t>clari</a:t>
            </a:r>
            <a:r>
              <a:rPr lang="en-US" sz="1867" dirty="0">
                <a:effectLst/>
                <a:latin typeface="+mn-lt"/>
                <a:ea typeface="ＭＳ 明朝"/>
                <a:cs typeface="Times New Roman"/>
              </a:rPr>
              <a:t>, </a:t>
            </a:r>
            <a:r>
              <a:rPr lang="en-US" sz="1867" dirty="0" err="1">
                <a:effectLst/>
                <a:latin typeface="+mn-lt"/>
                <a:ea typeface="ＭＳ 明朝"/>
                <a:cs typeface="Times New Roman"/>
              </a:rPr>
              <a:t>fiant</a:t>
            </a:r>
            <a:r>
              <a:rPr lang="en-US" sz="1867" dirty="0">
                <a:effectLst/>
                <a:latin typeface="+mn-lt"/>
                <a:ea typeface="ＭＳ 明朝"/>
                <a:cs typeface="Times New Roman"/>
              </a:rPr>
              <a:t> </a:t>
            </a:r>
            <a:r>
              <a:rPr lang="en-US" sz="1867" dirty="0" err="1">
                <a:effectLst/>
                <a:latin typeface="+mn-lt"/>
                <a:ea typeface="ＭＳ 明朝"/>
                <a:cs typeface="Times New Roman"/>
              </a:rPr>
              <a:t>sollemnes</a:t>
            </a:r>
            <a:r>
              <a:rPr lang="en-US" sz="1867" dirty="0">
                <a:effectLst/>
                <a:latin typeface="+mn-lt"/>
                <a:ea typeface="ＭＳ 明朝"/>
                <a:cs typeface="Times New Roman"/>
              </a:rPr>
              <a:t> in </a:t>
            </a:r>
            <a:r>
              <a:rPr lang="en-US" sz="1867" dirty="0" err="1">
                <a:effectLst/>
                <a:latin typeface="+mn-lt"/>
                <a:ea typeface="ＭＳ 明朝"/>
                <a:cs typeface="Times New Roman"/>
              </a:rPr>
              <a:t>futurum</a:t>
            </a:r>
            <a:r>
              <a:rPr lang="en-US" sz="1867" dirty="0">
                <a:effectLst/>
                <a:latin typeface="+mn-lt"/>
                <a:ea typeface="ＭＳ 明朝"/>
                <a:cs typeface="Times New Roman"/>
              </a:rPr>
              <a:t>.</a:t>
            </a:r>
            <a:endParaRPr lang="en-US" sz="1200" dirty="0">
              <a:effectLst/>
              <a:latin typeface="Cambria"/>
              <a:ea typeface="ＭＳ 明朝"/>
              <a:cs typeface="Times New Roman"/>
            </a:endParaRPr>
          </a:p>
        </p:txBody>
      </p:sp>
      <p:sp>
        <p:nvSpPr>
          <p:cNvPr id="12" name="TextBox 11"/>
          <p:cNvSpPr txBox="1"/>
          <p:nvPr userDrawn="1"/>
        </p:nvSpPr>
        <p:spPr>
          <a:xfrm>
            <a:off x="5217269" y="6509308"/>
            <a:ext cx="6730380" cy="343209"/>
          </a:xfrm>
          <a:prstGeom prst="rect">
            <a:avLst/>
          </a:prstGeom>
        </p:spPr>
        <p:txBody>
          <a:bodyPr vert="horz" wrap="none" lIns="121920" tIns="60960" rIns="121920" bIns="60960" rtlCol="0" anchor="t" anchorCtr="0">
            <a:noAutofit/>
          </a:bodyPr>
          <a:lstStyle/>
          <a:p>
            <a:pPr algn="r">
              <a:lnSpc>
                <a:spcPct val="90000"/>
              </a:lnSpc>
              <a:spcBef>
                <a:spcPts val="1333"/>
              </a:spcBef>
            </a:pPr>
            <a:r>
              <a:rPr lang="it-IT" sz="1067" dirty="0">
                <a:solidFill>
                  <a:srgbClr val="5A5A5A"/>
                </a:solidFill>
              </a:rPr>
              <a:t>Data and AI Forum 2019</a:t>
            </a:r>
            <a:endParaRPr lang="en-US" sz="1067" dirty="0">
              <a:solidFill>
                <a:srgbClr val="5A5A5A"/>
              </a:solidFill>
            </a:endParaRPr>
          </a:p>
        </p:txBody>
      </p:sp>
    </p:spTree>
    <p:extLst>
      <p:ext uri="{BB962C8B-B14F-4D97-AF65-F5344CB8AC3E}">
        <p14:creationId xmlns:p14="http://schemas.microsoft.com/office/powerpoint/2010/main" val="1058161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Content - Title 2 Lines">
    <p:bg>
      <p:bgPr>
        <a:solidFill>
          <a:srgbClr val="000000"/>
        </a:solidFill>
        <a:effectLst/>
      </p:bgPr>
    </p:bg>
    <p:spTree>
      <p:nvGrpSpPr>
        <p:cNvPr id="1" name=""/>
        <p:cNvGrpSpPr/>
        <p:nvPr/>
      </p:nvGrpSpPr>
      <p:grpSpPr>
        <a:xfrm>
          <a:off x="0" y="0"/>
          <a:ext cx="0" cy="0"/>
          <a:chOff x="0" y="0"/>
          <a:chExt cx="0" cy="0"/>
        </a:xfrm>
      </p:grpSpPr>
      <p:sp>
        <p:nvSpPr>
          <p:cNvPr id="10" name="Text Placeholder 15"/>
          <p:cNvSpPr>
            <a:spLocks noGrp="1"/>
          </p:cNvSpPr>
          <p:nvPr>
            <p:ph type="body" sz="quarter" idx="11" hasCustomPrompt="1"/>
          </p:nvPr>
        </p:nvSpPr>
        <p:spPr>
          <a:xfrm>
            <a:off x="270023" y="387902"/>
            <a:ext cx="5027020" cy="938543"/>
          </a:xfrm>
        </p:spPr>
        <p:txBody>
          <a:bodyPr>
            <a:noAutofit/>
          </a:bodyPr>
          <a:lstStyle>
            <a:lvl1pPr marL="0" indent="0" fontAlgn="t">
              <a:buFontTx/>
              <a:buNone/>
              <a:defRPr sz="3467" baseline="0">
                <a:solidFill>
                  <a:srgbClr val="0F6FFF"/>
                </a:solidFill>
                <a:latin typeface="Arial" charset="0"/>
              </a:defRPr>
            </a:lvl1pPr>
          </a:lstStyle>
          <a:p>
            <a:r>
              <a:rPr lang="en-US" dirty="0"/>
              <a:t>Two line headline goes here</a:t>
            </a:r>
          </a:p>
        </p:txBody>
      </p:sp>
      <p:sp>
        <p:nvSpPr>
          <p:cNvPr id="6" name="Text Placeholder 5"/>
          <p:cNvSpPr>
            <a:spLocks noGrp="1"/>
          </p:cNvSpPr>
          <p:nvPr>
            <p:ph type="body" sz="quarter" idx="13" hasCustomPrompt="1"/>
          </p:nvPr>
        </p:nvSpPr>
        <p:spPr>
          <a:xfrm>
            <a:off x="266702" y="1535866"/>
            <a:ext cx="10909300" cy="4306359"/>
          </a:xfrm>
        </p:spPr>
        <p:txBody>
          <a:bodyPr numCol="2" spcCol="617220"/>
          <a:lstStyle>
            <a:lvl1pPr marL="0" marR="0" indent="0" algn="l" defTabSz="914377" rtl="0" eaLnBrk="1" fontAlgn="auto" latinLnBrk="0" hangingPunct="1">
              <a:lnSpc>
                <a:spcPct val="90000"/>
              </a:lnSpc>
              <a:spcBef>
                <a:spcPts val="0"/>
              </a:spcBef>
              <a:spcAft>
                <a:spcPts val="1200"/>
              </a:spcAft>
              <a:buClrTx/>
              <a:buSzTx/>
              <a:buFont typeface="Arial"/>
              <a:buNone/>
              <a:tabLst/>
              <a:defRPr lang="en-US" sz="1867" kern="1200" baseline="0">
                <a:solidFill>
                  <a:schemeClr val="bg1"/>
                </a:solidFill>
                <a:effectLst/>
                <a:latin typeface="+mn-lt"/>
              </a:defRPr>
            </a:lvl1pPr>
            <a:lvl2pPr marL="457189" indent="0">
              <a:buNone/>
              <a:defRPr/>
            </a:lvl2pPr>
            <a:lvl3pPr marL="914377" indent="0">
              <a:buNone/>
              <a:defRPr/>
            </a:lvl3pPr>
            <a:lvl4pPr marL="1371566" indent="0">
              <a:buNone/>
              <a:defRPr/>
            </a:lvl4pPr>
            <a:lvl5pPr marL="1828754" indent="0">
              <a:buNone/>
              <a:defRPr/>
            </a:lvl5pPr>
          </a:lstStyle>
          <a:p>
            <a:r>
              <a:rPr lang="en-US" sz="1867" dirty="0">
                <a:effectLst/>
                <a:latin typeface="+mn-lt"/>
                <a:ea typeface="ＭＳ 明朝"/>
                <a:cs typeface="Times New Roman"/>
              </a:rPr>
              <a:t>Copy goes here for two column </a:t>
            </a:r>
            <a:r>
              <a:rPr lang="en-US" sz="1867" dirty="0" err="1">
                <a:effectLst/>
                <a:latin typeface="+mn-lt"/>
                <a:ea typeface="ＭＳ 明朝"/>
                <a:cs typeface="Times New Roman"/>
              </a:rPr>
              <a:t>lorem</a:t>
            </a:r>
            <a:r>
              <a:rPr lang="en-US" sz="1867" dirty="0">
                <a:effectLst/>
                <a:latin typeface="+mn-lt"/>
                <a:ea typeface="ＭＳ 明朝"/>
                <a:cs typeface="Times New Roman"/>
              </a:rPr>
              <a:t> </a:t>
            </a:r>
            <a:r>
              <a:rPr lang="en-US" sz="1867" dirty="0" err="1">
                <a:effectLst/>
                <a:latin typeface="+mn-lt"/>
                <a:ea typeface="ＭＳ 明朝"/>
                <a:cs typeface="Times New Roman"/>
              </a:rPr>
              <a:t>ipsum</a:t>
            </a:r>
            <a:r>
              <a:rPr lang="en-US" sz="1867" dirty="0">
                <a:effectLst/>
                <a:latin typeface="+mn-lt"/>
                <a:ea typeface="ＭＳ 明朝"/>
                <a:cs typeface="Times New Roman"/>
              </a:rPr>
              <a:t> </a:t>
            </a:r>
            <a:r>
              <a:rPr lang="en-US" sz="1867" dirty="0" err="1">
                <a:effectLst/>
                <a:latin typeface="+mn-lt"/>
                <a:ea typeface="ＭＳ 明朝"/>
                <a:cs typeface="Times New Roman"/>
              </a:rPr>
              <a:t>dolar</a:t>
            </a:r>
            <a:r>
              <a:rPr lang="en-US" sz="1867" dirty="0">
                <a:effectLst/>
                <a:latin typeface="+mn-lt"/>
                <a:ea typeface="ＭＳ 明朝"/>
                <a:cs typeface="Times New Roman"/>
              </a:rPr>
              <a:t> sit </a:t>
            </a:r>
            <a:r>
              <a:rPr lang="en-US" sz="1867" dirty="0" err="1">
                <a:effectLst/>
                <a:latin typeface="+mn-lt"/>
                <a:ea typeface="ＭＳ 明朝"/>
                <a:cs typeface="Times New Roman"/>
              </a:rPr>
              <a:t>amet</a:t>
            </a:r>
            <a:r>
              <a:rPr lang="en-US" sz="1867" dirty="0">
                <a:effectLst/>
                <a:latin typeface="+mn-lt"/>
                <a:ea typeface="ＭＳ 明朝"/>
                <a:cs typeface="Times New Roman"/>
              </a:rPr>
              <a:t>, </a:t>
            </a:r>
            <a:r>
              <a:rPr lang="en-US" sz="1867" dirty="0" err="1">
                <a:effectLst/>
                <a:latin typeface="+mn-lt"/>
                <a:ea typeface="ＭＳ 明朝"/>
                <a:cs typeface="Times New Roman"/>
              </a:rPr>
              <a:t>consectetur</a:t>
            </a:r>
            <a:r>
              <a:rPr lang="en-US" sz="1867" dirty="0">
                <a:effectLst/>
                <a:latin typeface="+mn-lt"/>
                <a:ea typeface="ＭＳ 明朝"/>
                <a:cs typeface="Times New Roman"/>
              </a:rPr>
              <a:t> </a:t>
            </a:r>
            <a:r>
              <a:rPr lang="en-US" sz="1867" dirty="0" err="1">
                <a:effectLst/>
                <a:latin typeface="+mn-lt"/>
                <a:ea typeface="ＭＳ 明朝"/>
                <a:cs typeface="Times New Roman"/>
              </a:rPr>
              <a:t>adipiscing</a:t>
            </a:r>
            <a:r>
              <a:rPr lang="en-US" sz="1867" dirty="0">
                <a:effectLst/>
                <a:latin typeface="+mn-lt"/>
                <a:ea typeface="ＭＳ 明朝"/>
                <a:cs typeface="Times New Roman"/>
              </a:rPr>
              <a:t> </a:t>
            </a:r>
            <a:r>
              <a:rPr lang="en-US" sz="1867" dirty="0" err="1">
                <a:effectLst/>
                <a:latin typeface="+mn-lt"/>
                <a:ea typeface="ＭＳ 明朝"/>
                <a:cs typeface="Times New Roman"/>
              </a:rPr>
              <a:t>elit</a:t>
            </a:r>
            <a:r>
              <a:rPr lang="en-US" sz="1867" dirty="0">
                <a:effectLst/>
                <a:latin typeface="+mn-lt"/>
                <a:ea typeface="ＭＳ 明朝"/>
                <a:cs typeface="Times New Roman"/>
              </a:rPr>
              <a:t>. </a:t>
            </a:r>
            <a:r>
              <a:rPr lang="en-US" sz="1867" dirty="0" err="1">
                <a:effectLst/>
                <a:latin typeface="+mn-lt"/>
                <a:ea typeface="ＭＳ 明朝"/>
                <a:cs typeface="Times New Roman"/>
              </a:rPr>
              <a:t>Donec</a:t>
            </a:r>
            <a:r>
              <a:rPr lang="en-US" sz="1867" dirty="0">
                <a:effectLst/>
                <a:latin typeface="+mn-lt"/>
                <a:ea typeface="ＭＳ 明朝"/>
                <a:cs typeface="Times New Roman"/>
              </a:rPr>
              <a:t> </a:t>
            </a:r>
            <a:r>
              <a:rPr lang="en-US" sz="1867" dirty="0" err="1">
                <a:effectLst/>
                <a:latin typeface="+mn-lt"/>
                <a:ea typeface="ＭＳ 明朝"/>
                <a:cs typeface="Times New Roman"/>
              </a:rPr>
              <a:t>vehicula</a:t>
            </a:r>
            <a:r>
              <a:rPr lang="en-US" sz="1867" dirty="0">
                <a:effectLst/>
                <a:latin typeface="+mn-lt"/>
                <a:ea typeface="ＭＳ 明朝"/>
                <a:cs typeface="Times New Roman"/>
              </a:rPr>
              <a:t> </a:t>
            </a:r>
            <a:r>
              <a:rPr lang="en-US" sz="1867" dirty="0" err="1">
                <a:effectLst/>
                <a:latin typeface="+mn-lt"/>
                <a:ea typeface="ＭＳ 明朝"/>
                <a:cs typeface="Times New Roman"/>
              </a:rPr>
              <a:t>lorem</a:t>
            </a:r>
            <a:r>
              <a:rPr lang="en-US" sz="1867" dirty="0">
                <a:effectLst/>
                <a:latin typeface="+mn-lt"/>
                <a:ea typeface="ＭＳ 明朝"/>
                <a:cs typeface="Times New Roman"/>
              </a:rPr>
              <a:t> </a:t>
            </a:r>
            <a:r>
              <a:rPr lang="en-US" sz="1867" dirty="0" err="1">
                <a:effectLst/>
                <a:latin typeface="+mn-lt"/>
                <a:ea typeface="ＭＳ 明朝"/>
                <a:cs typeface="Times New Roman"/>
              </a:rPr>
              <a:t>enim</a:t>
            </a:r>
            <a:r>
              <a:rPr lang="en-US" sz="1867" dirty="0">
                <a:effectLst/>
                <a:latin typeface="+mn-lt"/>
                <a:ea typeface="ＭＳ 明朝"/>
                <a:cs typeface="Times New Roman"/>
              </a:rPr>
              <a:t>, </a:t>
            </a:r>
            <a:r>
              <a:rPr lang="en-US" sz="1867" dirty="0" err="1">
                <a:effectLst/>
                <a:latin typeface="+mn-lt"/>
                <a:ea typeface="ＭＳ 明朝"/>
                <a:cs typeface="Times New Roman"/>
              </a:rPr>
              <a:t>quis</a:t>
            </a:r>
            <a:r>
              <a:rPr lang="en-US" sz="1867" dirty="0">
                <a:effectLst/>
                <a:latin typeface="+mn-lt"/>
                <a:ea typeface="ＭＳ 明朝"/>
                <a:cs typeface="Times New Roman"/>
              </a:rPr>
              <a:t> </a:t>
            </a:r>
            <a:r>
              <a:rPr lang="en-US" sz="1867" dirty="0" err="1">
                <a:effectLst/>
                <a:latin typeface="+mn-lt"/>
                <a:ea typeface="ＭＳ 明朝"/>
                <a:cs typeface="Times New Roman"/>
              </a:rPr>
              <a:t>convallis</a:t>
            </a:r>
            <a:r>
              <a:rPr lang="en-US" sz="1867" dirty="0">
                <a:effectLst/>
                <a:latin typeface="+mn-lt"/>
                <a:ea typeface="ＭＳ 明朝"/>
                <a:cs typeface="Times New Roman"/>
              </a:rPr>
              <a:t> lacus </a:t>
            </a:r>
            <a:r>
              <a:rPr lang="en-US" sz="1867" dirty="0" err="1">
                <a:effectLst/>
                <a:latin typeface="+mn-lt"/>
                <a:ea typeface="ＭＳ 明朝"/>
                <a:cs typeface="Times New Roman"/>
              </a:rPr>
              <a:t>sodales</a:t>
            </a:r>
            <a:r>
              <a:rPr lang="en-US" sz="1867" dirty="0">
                <a:effectLst/>
                <a:latin typeface="+mn-lt"/>
                <a:ea typeface="ＭＳ 明朝"/>
                <a:cs typeface="Times New Roman"/>
              </a:rPr>
              <a:t> in.</a:t>
            </a:r>
            <a:endParaRPr lang="en-US" sz="1200" dirty="0">
              <a:effectLst/>
              <a:latin typeface="Cambria"/>
              <a:ea typeface="ＭＳ 明朝"/>
              <a:cs typeface="Times New Roman"/>
            </a:endParaRPr>
          </a:p>
          <a:p>
            <a:r>
              <a:rPr lang="en-US" sz="1867" dirty="0">
                <a:effectLst/>
                <a:latin typeface="+mn-lt"/>
                <a:ea typeface="ＭＳ 明朝"/>
                <a:cs typeface="Times New Roman"/>
              </a:rPr>
              <a:t>In </a:t>
            </a:r>
            <a:r>
              <a:rPr lang="en-US" sz="1867" dirty="0" err="1">
                <a:effectLst/>
                <a:latin typeface="+mn-lt"/>
                <a:ea typeface="ＭＳ 明朝"/>
                <a:cs typeface="Times New Roman"/>
              </a:rPr>
              <a:t>ut</a:t>
            </a:r>
            <a:r>
              <a:rPr lang="en-US" sz="1867" dirty="0">
                <a:effectLst/>
                <a:latin typeface="+mn-lt"/>
                <a:ea typeface="ＭＳ 明朝"/>
                <a:cs typeface="Times New Roman"/>
              </a:rPr>
              <a:t> </a:t>
            </a:r>
            <a:r>
              <a:rPr lang="en-US" sz="1867" dirty="0" err="1">
                <a:effectLst/>
                <a:latin typeface="+mn-lt"/>
                <a:ea typeface="ＭＳ 明朝"/>
                <a:cs typeface="Times New Roman"/>
              </a:rPr>
              <a:t>lobortis</a:t>
            </a:r>
            <a:r>
              <a:rPr lang="en-US" sz="1867" dirty="0">
                <a:effectLst/>
                <a:latin typeface="+mn-lt"/>
                <a:ea typeface="ＭＳ 明朝"/>
                <a:cs typeface="Times New Roman"/>
              </a:rPr>
              <a:t> </a:t>
            </a:r>
            <a:r>
              <a:rPr lang="en-US" sz="1867" dirty="0" err="1">
                <a:effectLst/>
                <a:latin typeface="+mn-lt"/>
                <a:ea typeface="ＭＳ 明朝"/>
                <a:cs typeface="Times New Roman"/>
              </a:rPr>
              <a:t>neque</a:t>
            </a:r>
            <a:r>
              <a:rPr lang="en-US" sz="1867" dirty="0">
                <a:effectLst/>
                <a:latin typeface="+mn-lt"/>
                <a:ea typeface="ＭＳ 明朝"/>
                <a:cs typeface="Times New Roman"/>
              </a:rPr>
              <a:t>, </a:t>
            </a:r>
            <a:r>
              <a:rPr lang="en-US" sz="1867" dirty="0" err="1">
                <a:effectLst/>
                <a:latin typeface="+mn-lt"/>
                <a:ea typeface="ＭＳ 明朝"/>
                <a:cs typeface="Times New Roman"/>
              </a:rPr>
              <a:t>quis</a:t>
            </a:r>
            <a:r>
              <a:rPr lang="en-US" sz="1867" dirty="0">
                <a:effectLst/>
                <a:latin typeface="+mn-lt"/>
                <a:ea typeface="ＭＳ 明朝"/>
                <a:cs typeface="Times New Roman"/>
              </a:rPr>
              <a:t> </a:t>
            </a:r>
            <a:r>
              <a:rPr lang="en-US" sz="1867" dirty="0" err="1">
                <a:effectLst/>
                <a:latin typeface="+mn-lt"/>
                <a:ea typeface="ＭＳ 明朝"/>
                <a:cs typeface="Times New Roman"/>
              </a:rPr>
              <a:t>lobortis</a:t>
            </a:r>
            <a:r>
              <a:rPr lang="en-US" sz="1867" dirty="0">
                <a:effectLst/>
                <a:latin typeface="+mn-lt"/>
                <a:ea typeface="ＭＳ 明朝"/>
                <a:cs typeface="Times New Roman"/>
              </a:rPr>
              <a:t> </a:t>
            </a:r>
            <a:r>
              <a:rPr lang="en-US" sz="1867" dirty="0" err="1">
                <a:effectLst/>
                <a:latin typeface="+mn-lt"/>
                <a:ea typeface="ＭＳ 明朝"/>
                <a:cs typeface="Times New Roman"/>
              </a:rPr>
              <a:t>velit</a:t>
            </a:r>
            <a:r>
              <a:rPr lang="en-US" sz="1867" dirty="0">
                <a:effectLst/>
                <a:latin typeface="+mn-lt"/>
                <a:ea typeface="ＭＳ 明朝"/>
                <a:cs typeface="Times New Roman"/>
              </a:rPr>
              <a:t>. </a:t>
            </a:r>
            <a:r>
              <a:rPr lang="en-US" sz="1867" dirty="0" err="1">
                <a:effectLst/>
                <a:latin typeface="+mn-lt"/>
                <a:ea typeface="ＭＳ 明朝"/>
                <a:cs typeface="Times New Roman"/>
              </a:rPr>
              <a:t>Praesent</a:t>
            </a:r>
            <a:r>
              <a:rPr lang="en-US" sz="1867" dirty="0">
                <a:effectLst/>
                <a:latin typeface="+mn-lt"/>
                <a:ea typeface="ＭＳ 明朝"/>
                <a:cs typeface="Times New Roman"/>
              </a:rPr>
              <a:t> non </a:t>
            </a:r>
            <a:r>
              <a:rPr lang="en-US" sz="1867" dirty="0" err="1">
                <a:effectLst/>
                <a:latin typeface="+mn-lt"/>
                <a:ea typeface="ＭＳ 明朝"/>
                <a:cs typeface="Times New Roman"/>
              </a:rPr>
              <a:t>feugiat</a:t>
            </a:r>
            <a:r>
              <a:rPr lang="en-US" sz="1867" dirty="0">
                <a:effectLst/>
                <a:latin typeface="+mn-lt"/>
                <a:ea typeface="ＭＳ 明朝"/>
                <a:cs typeface="Times New Roman"/>
              </a:rPr>
              <a:t> </a:t>
            </a:r>
            <a:r>
              <a:rPr lang="en-US" sz="1867" dirty="0" err="1">
                <a:effectLst/>
                <a:latin typeface="+mn-lt"/>
                <a:ea typeface="ＭＳ 明朝"/>
                <a:cs typeface="Times New Roman"/>
              </a:rPr>
              <a:t>sapien</a:t>
            </a:r>
            <a:r>
              <a:rPr lang="en-US" sz="1867" dirty="0">
                <a:effectLst/>
                <a:latin typeface="+mn-lt"/>
                <a:ea typeface="ＭＳ 明朝"/>
                <a:cs typeface="Times New Roman"/>
              </a:rPr>
              <a:t>, </a:t>
            </a:r>
            <a:r>
              <a:rPr lang="en-US" sz="1867" dirty="0" err="1">
                <a:effectLst/>
                <a:latin typeface="+mn-lt"/>
                <a:ea typeface="ＭＳ 明朝"/>
                <a:cs typeface="Times New Roman"/>
              </a:rPr>
              <a:t>sed</a:t>
            </a:r>
            <a:r>
              <a:rPr lang="en-US" sz="1867" dirty="0">
                <a:effectLst/>
                <a:latin typeface="+mn-lt"/>
                <a:ea typeface="ＭＳ 明朝"/>
                <a:cs typeface="Times New Roman"/>
              </a:rPr>
              <a:t> </a:t>
            </a:r>
            <a:r>
              <a:rPr lang="en-US" sz="1867" dirty="0" err="1">
                <a:effectLst/>
                <a:latin typeface="+mn-lt"/>
                <a:ea typeface="ＭＳ 明朝"/>
                <a:cs typeface="Times New Roman"/>
              </a:rPr>
              <a:t>rhoncus</a:t>
            </a:r>
            <a:r>
              <a:rPr lang="en-US" sz="1867" dirty="0">
                <a:effectLst/>
                <a:latin typeface="+mn-lt"/>
                <a:ea typeface="ＭＳ 明朝"/>
                <a:cs typeface="Times New Roman"/>
              </a:rPr>
              <a:t>.</a:t>
            </a:r>
            <a:endParaRPr lang="en-US" sz="1200" dirty="0">
              <a:effectLst/>
              <a:latin typeface="Cambria"/>
              <a:ea typeface="ＭＳ 明朝"/>
              <a:cs typeface="Times New Roman"/>
            </a:endParaRPr>
          </a:p>
          <a:p>
            <a:r>
              <a:rPr lang="en-US" sz="1867" dirty="0" err="1">
                <a:effectLst/>
                <a:latin typeface="+mn-lt"/>
                <a:ea typeface="ＭＳ 明朝"/>
                <a:cs typeface="Times New Roman"/>
              </a:rPr>
              <a:t>Ut</a:t>
            </a:r>
            <a:r>
              <a:rPr lang="en-US" sz="1867" dirty="0">
                <a:effectLst/>
                <a:latin typeface="+mn-lt"/>
                <a:ea typeface="ＭＳ 明朝"/>
                <a:cs typeface="Times New Roman"/>
              </a:rPr>
              <a:t> </a:t>
            </a:r>
            <a:r>
              <a:rPr lang="en-US" sz="1867" dirty="0" err="1">
                <a:effectLst/>
                <a:latin typeface="+mn-lt"/>
                <a:ea typeface="ＭＳ 明朝"/>
                <a:cs typeface="Times New Roman"/>
              </a:rPr>
              <a:t>wisi</a:t>
            </a:r>
            <a:r>
              <a:rPr lang="en-US" sz="1867" dirty="0">
                <a:effectLst/>
                <a:latin typeface="+mn-lt"/>
                <a:ea typeface="ＭＳ 明朝"/>
                <a:cs typeface="Times New Roman"/>
              </a:rPr>
              <a:t> </a:t>
            </a:r>
            <a:r>
              <a:rPr lang="en-US" sz="1867" dirty="0" err="1">
                <a:effectLst/>
                <a:latin typeface="+mn-lt"/>
                <a:ea typeface="ＭＳ 明朝"/>
                <a:cs typeface="Times New Roman"/>
              </a:rPr>
              <a:t>enim</a:t>
            </a:r>
            <a:r>
              <a:rPr lang="en-US" sz="1867" dirty="0">
                <a:effectLst/>
                <a:latin typeface="+mn-lt"/>
                <a:ea typeface="ＭＳ 明朝"/>
                <a:cs typeface="Times New Roman"/>
              </a:rPr>
              <a:t> ad minim </a:t>
            </a:r>
            <a:r>
              <a:rPr lang="en-US" sz="1867" dirty="0" err="1">
                <a:effectLst/>
                <a:latin typeface="+mn-lt"/>
                <a:ea typeface="ＭＳ 明朝"/>
                <a:cs typeface="Times New Roman"/>
              </a:rPr>
              <a:t>veniam</a:t>
            </a:r>
            <a:r>
              <a:rPr lang="en-US" sz="1867" dirty="0">
                <a:effectLst/>
                <a:latin typeface="+mn-lt"/>
                <a:ea typeface="ＭＳ 明朝"/>
                <a:cs typeface="Times New Roman"/>
              </a:rPr>
              <a:t>, </a:t>
            </a:r>
            <a:r>
              <a:rPr lang="en-US" sz="1867" dirty="0" err="1">
                <a:effectLst/>
                <a:latin typeface="+mn-lt"/>
                <a:ea typeface="ＭＳ 明朝"/>
                <a:cs typeface="Times New Roman"/>
              </a:rPr>
              <a:t>quis</a:t>
            </a:r>
            <a:r>
              <a:rPr lang="en-US" sz="1867" dirty="0">
                <a:effectLst/>
                <a:latin typeface="+mn-lt"/>
                <a:ea typeface="ＭＳ 明朝"/>
                <a:cs typeface="Times New Roman"/>
              </a:rPr>
              <a:t> </a:t>
            </a:r>
            <a:r>
              <a:rPr lang="en-US" sz="1867" dirty="0" err="1">
                <a:effectLst/>
                <a:latin typeface="+mn-lt"/>
                <a:ea typeface="ＭＳ 明朝"/>
                <a:cs typeface="Times New Roman"/>
              </a:rPr>
              <a:t>nostrud</a:t>
            </a:r>
            <a:r>
              <a:rPr lang="en-US" sz="1867" dirty="0">
                <a:effectLst/>
                <a:latin typeface="+mn-lt"/>
                <a:ea typeface="ＭＳ 明朝"/>
                <a:cs typeface="Times New Roman"/>
              </a:rPr>
              <a:t> </a:t>
            </a:r>
            <a:r>
              <a:rPr lang="en-US" sz="1867" dirty="0" err="1">
                <a:effectLst/>
                <a:latin typeface="+mn-lt"/>
                <a:ea typeface="ＭＳ 明朝"/>
                <a:cs typeface="Times New Roman"/>
              </a:rPr>
              <a:t>exerci</a:t>
            </a:r>
            <a:r>
              <a:rPr lang="en-US" sz="1867" dirty="0">
                <a:effectLst/>
                <a:latin typeface="+mn-lt"/>
                <a:ea typeface="ＭＳ 明朝"/>
                <a:cs typeface="Times New Roman"/>
              </a:rPr>
              <a:t> </a:t>
            </a:r>
            <a:r>
              <a:rPr lang="en-US" sz="1867" dirty="0" err="1">
                <a:effectLst/>
                <a:latin typeface="+mn-lt"/>
                <a:ea typeface="ＭＳ 明朝"/>
                <a:cs typeface="Times New Roman"/>
              </a:rPr>
              <a:t>tation</a:t>
            </a:r>
            <a:r>
              <a:rPr lang="en-US" sz="1867" dirty="0">
                <a:effectLst/>
                <a:latin typeface="+mn-lt"/>
                <a:ea typeface="ＭＳ 明朝"/>
                <a:cs typeface="Times New Roman"/>
              </a:rPr>
              <a:t> </a:t>
            </a:r>
            <a:r>
              <a:rPr lang="en-US" sz="1867" dirty="0" err="1">
                <a:effectLst/>
                <a:latin typeface="+mn-lt"/>
                <a:ea typeface="ＭＳ 明朝"/>
                <a:cs typeface="Times New Roman"/>
              </a:rPr>
              <a:t>ullamcorper</a:t>
            </a:r>
            <a:r>
              <a:rPr lang="en-US" sz="1867" dirty="0">
                <a:effectLst/>
                <a:latin typeface="+mn-lt"/>
                <a:ea typeface="ＭＳ 明朝"/>
                <a:cs typeface="Times New Roman"/>
              </a:rPr>
              <a:t> </a:t>
            </a:r>
            <a:r>
              <a:rPr lang="en-US" sz="1867" dirty="0" err="1">
                <a:effectLst/>
                <a:latin typeface="+mn-lt"/>
                <a:ea typeface="ＭＳ 明朝"/>
                <a:cs typeface="Times New Roman"/>
              </a:rPr>
              <a:t>suscipit</a:t>
            </a:r>
            <a:r>
              <a:rPr lang="en-US" sz="1867" dirty="0">
                <a:effectLst/>
                <a:latin typeface="+mn-lt"/>
                <a:ea typeface="ＭＳ 明朝"/>
                <a:cs typeface="Times New Roman"/>
              </a:rPr>
              <a:t> </a:t>
            </a:r>
            <a:r>
              <a:rPr lang="en-US" sz="1867" dirty="0" err="1">
                <a:effectLst/>
                <a:latin typeface="+mn-lt"/>
                <a:ea typeface="ＭＳ 明朝"/>
                <a:cs typeface="Times New Roman"/>
              </a:rPr>
              <a:t>lobortis</a:t>
            </a:r>
            <a:r>
              <a:rPr lang="en-US" sz="1867" dirty="0">
                <a:effectLst/>
                <a:latin typeface="+mn-lt"/>
                <a:ea typeface="ＭＳ 明朝"/>
                <a:cs typeface="Times New Roman"/>
              </a:rPr>
              <a:t> </a:t>
            </a:r>
            <a:r>
              <a:rPr lang="en-US" sz="1867" dirty="0" err="1">
                <a:effectLst/>
                <a:latin typeface="+mn-lt"/>
                <a:ea typeface="ＭＳ 明朝"/>
                <a:cs typeface="Times New Roman"/>
              </a:rPr>
              <a:t>nisl</a:t>
            </a:r>
            <a:r>
              <a:rPr lang="en-US" sz="1867" dirty="0">
                <a:effectLst/>
                <a:latin typeface="+mn-lt"/>
                <a:ea typeface="ＭＳ 明朝"/>
                <a:cs typeface="Times New Roman"/>
              </a:rPr>
              <a:t> </a:t>
            </a:r>
            <a:r>
              <a:rPr lang="en-US" sz="1867" dirty="0" err="1">
                <a:effectLst/>
                <a:latin typeface="+mn-lt"/>
                <a:ea typeface="ＭＳ 明朝"/>
                <a:cs typeface="Times New Roman"/>
              </a:rPr>
              <a:t>ut</a:t>
            </a:r>
            <a:r>
              <a:rPr lang="en-US" sz="1867" dirty="0">
                <a:effectLst/>
                <a:latin typeface="+mn-lt"/>
                <a:ea typeface="ＭＳ 明朝"/>
                <a:cs typeface="Times New Roman"/>
              </a:rPr>
              <a:t> </a:t>
            </a:r>
            <a:r>
              <a:rPr lang="en-US" sz="1867" dirty="0" err="1">
                <a:effectLst/>
                <a:latin typeface="+mn-lt"/>
                <a:ea typeface="ＭＳ 明朝"/>
                <a:cs typeface="Times New Roman"/>
              </a:rPr>
              <a:t>aliquip</a:t>
            </a:r>
            <a:r>
              <a:rPr lang="en-US" sz="1867" dirty="0">
                <a:effectLst/>
                <a:latin typeface="+mn-lt"/>
                <a:ea typeface="ＭＳ 明朝"/>
                <a:cs typeface="Times New Roman"/>
              </a:rPr>
              <a:t> ex </a:t>
            </a:r>
            <a:r>
              <a:rPr lang="en-US" sz="1867" dirty="0" err="1">
                <a:effectLst/>
                <a:latin typeface="+mn-lt"/>
                <a:ea typeface="ＭＳ 明朝"/>
                <a:cs typeface="Times New Roman"/>
              </a:rPr>
              <a:t>ea</a:t>
            </a:r>
            <a:r>
              <a:rPr lang="en-US" sz="1867" dirty="0">
                <a:effectLst/>
                <a:latin typeface="+mn-lt"/>
                <a:ea typeface="ＭＳ 明朝"/>
                <a:cs typeface="Times New Roman"/>
              </a:rPr>
              <a:t> </a:t>
            </a:r>
            <a:r>
              <a:rPr lang="en-US" sz="1867" dirty="0" err="1">
                <a:effectLst/>
                <a:latin typeface="+mn-lt"/>
                <a:ea typeface="ＭＳ 明朝"/>
                <a:cs typeface="Times New Roman"/>
              </a:rPr>
              <a:t>commodo</a:t>
            </a:r>
            <a:r>
              <a:rPr lang="en-US" sz="1867" dirty="0">
                <a:effectLst/>
                <a:latin typeface="+mn-lt"/>
                <a:ea typeface="ＭＳ 明朝"/>
                <a:cs typeface="Times New Roman"/>
              </a:rPr>
              <a:t> </a:t>
            </a:r>
            <a:r>
              <a:rPr lang="en-US" sz="1867" dirty="0" err="1">
                <a:effectLst/>
                <a:latin typeface="+mn-lt"/>
                <a:ea typeface="ＭＳ 明朝"/>
                <a:cs typeface="Times New Roman"/>
              </a:rPr>
              <a:t>consequat</a:t>
            </a:r>
            <a:r>
              <a:rPr lang="en-US" sz="1867" dirty="0">
                <a:effectLst/>
                <a:latin typeface="+mn-lt"/>
                <a:ea typeface="ＭＳ 明朝"/>
                <a:cs typeface="Times New Roman"/>
              </a:rPr>
              <a:t>. </a:t>
            </a:r>
            <a:r>
              <a:rPr lang="en-US" sz="1867" dirty="0" err="1">
                <a:effectLst/>
                <a:latin typeface="+mn-lt"/>
                <a:ea typeface="ＭＳ 明朝"/>
                <a:cs typeface="Times New Roman"/>
              </a:rPr>
              <a:t>Duis</a:t>
            </a:r>
            <a:r>
              <a:rPr lang="en-US" sz="1867" dirty="0">
                <a:effectLst/>
                <a:latin typeface="+mn-lt"/>
                <a:ea typeface="ＭＳ 明朝"/>
                <a:cs typeface="Times New Roman"/>
              </a:rPr>
              <a:t> </a:t>
            </a:r>
            <a:r>
              <a:rPr lang="en-US" sz="1867" dirty="0" err="1">
                <a:effectLst/>
                <a:latin typeface="+mn-lt"/>
                <a:ea typeface="ＭＳ 明朝"/>
                <a:cs typeface="Times New Roman"/>
              </a:rPr>
              <a:t>autem</a:t>
            </a:r>
            <a:r>
              <a:rPr lang="en-US" sz="1867" dirty="0">
                <a:effectLst/>
                <a:latin typeface="+mn-lt"/>
                <a:ea typeface="ＭＳ 明朝"/>
                <a:cs typeface="Times New Roman"/>
              </a:rPr>
              <a:t> </a:t>
            </a:r>
            <a:r>
              <a:rPr lang="en-US" sz="1867" dirty="0" err="1">
                <a:effectLst/>
                <a:latin typeface="+mn-lt"/>
                <a:ea typeface="ＭＳ 明朝"/>
                <a:cs typeface="Times New Roman"/>
              </a:rPr>
              <a:t>vel</a:t>
            </a:r>
            <a:r>
              <a:rPr lang="en-US" sz="1867" dirty="0">
                <a:effectLst/>
                <a:latin typeface="+mn-lt"/>
                <a:ea typeface="ＭＳ 明朝"/>
                <a:cs typeface="Times New Roman"/>
              </a:rPr>
              <a:t> </a:t>
            </a:r>
            <a:r>
              <a:rPr lang="en-US" sz="1867" dirty="0" err="1">
                <a:effectLst/>
                <a:latin typeface="+mn-lt"/>
                <a:ea typeface="ＭＳ 明朝"/>
                <a:cs typeface="Times New Roman"/>
              </a:rPr>
              <a:t>eum</a:t>
            </a:r>
            <a:r>
              <a:rPr lang="en-US" sz="1867" dirty="0">
                <a:effectLst/>
                <a:latin typeface="+mn-lt"/>
                <a:ea typeface="ＭＳ 明朝"/>
                <a:cs typeface="Times New Roman"/>
              </a:rPr>
              <a:t> </a:t>
            </a:r>
            <a:r>
              <a:rPr lang="en-US" sz="1867" dirty="0" err="1">
                <a:effectLst/>
                <a:latin typeface="+mn-lt"/>
                <a:ea typeface="ＭＳ 明朝"/>
                <a:cs typeface="Times New Roman"/>
              </a:rPr>
              <a:t>iriure</a:t>
            </a:r>
            <a:r>
              <a:rPr lang="en-US" sz="1867" dirty="0">
                <a:effectLst/>
                <a:latin typeface="+mn-lt"/>
                <a:ea typeface="ＭＳ 明朝"/>
                <a:cs typeface="Times New Roman"/>
              </a:rPr>
              <a:t> dolor in </a:t>
            </a:r>
            <a:r>
              <a:rPr lang="en-US" sz="1867" dirty="0" err="1">
                <a:effectLst/>
                <a:latin typeface="+mn-lt"/>
                <a:ea typeface="ＭＳ 明朝"/>
                <a:cs typeface="Times New Roman"/>
              </a:rPr>
              <a:t>hendrerit</a:t>
            </a:r>
            <a:r>
              <a:rPr lang="en-US" sz="1867" dirty="0">
                <a:effectLst/>
                <a:latin typeface="+mn-lt"/>
                <a:ea typeface="ＭＳ 明朝"/>
                <a:cs typeface="Times New Roman"/>
              </a:rPr>
              <a:t> in </a:t>
            </a:r>
            <a:r>
              <a:rPr lang="en-US" sz="1867" dirty="0" err="1">
                <a:effectLst/>
                <a:latin typeface="+mn-lt"/>
                <a:ea typeface="ＭＳ 明朝"/>
                <a:cs typeface="Times New Roman"/>
              </a:rPr>
              <a:t>vulputate</a:t>
            </a:r>
            <a:r>
              <a:rPr lang="en-US" sz="1867" dirty="0">
                <a:effectLst/>
                <a:latin typeface="+mn-lt"/>
                <a:ea typeface="ＭＳ 明朝"/>
                <a:cs typeface="Times New Roman"/>
              </a:rPr>
              <a:t> </a:t>
            </a:r>
            <a:r>
              <a:rPr lang="en-US" sz="1867" dirty="0" err="1">
                <a:effectLst/>
                <a:latin typeface="+mn-lt"/>
                <a:ea typeface="ＭＳ 明朝"/>
                <a:cs typeface="Times New Roman"/>
              </a:rPr>
              <a:t>velit</a:t>
            </a:r>
            <a:r>
              <a:rPr lang="en-US" sz="1867" dirty="0">
                <a:effectLst/>
                <a:latin typeface="+mn-lt"/>
                <a:ea typeface="ＭＳ 明朝"/>
                <a:cs typeface="Times New Roman"/>
              </a:rPr>
              <a:t> </a:t>
            </a:r>
            <a:r>
              <a:rPr lang="en-US" sz="1867" dirty="0" err="1">
                <a:effectLst/>
                <a:latin typeface="+mn-lt"/>
                <a:ea typeface="ＭＳ 明朝"/>
                <a:cs typeface="Times New Roman"/>
              </a:rPr>
              <a:t>esse</a:t>
            </a:r>
            <a:r>
              <a:rPr lang="en-US" sz="1867" dirty="0">
                <a:effectLst/>
                <a:latin typeface="+mn-lt"/>
                <a:ea typeface="ＭＳ 明朝"/>
                <a:cs typeface="Times New Roman"/>
              </a:rPr>
              <a:t> </a:t>
            </a:r>
            <a:r>
              <a:rPr lang="en-US" sz="1867" dirty="0" err="1">
                <a:effectLst/>
                <a:latin typeface="+mn-lt"/>
                <a:ea typeface="ＭＳ 明朝"/>
                <a:cs typeface="Times New Roman"/>
              </a:rPr>
              <a:t>molestie</a:t>
            </a:r>
            <a:r>
              <a:rPr lang="en-US" sz="1867" dirty="0">
                <a:effectLst/>
                <a:latin typeface="+mn-lt"/>
                <a:ea typeface="ＭＳ 明朝"/>
                <a:cs typeface="Times New Roman"/>
              </a:rPr>
              <a:t> </a:t>
            </a:r>
            <a:r>
              <a:rPr lang="en-US" sz="1867" dirty="0" err="1">
                <a:effectLst/>
                <a:latin typeface="+mn-lt"/>
                <a:ea typeface="ＭＳ 明朝"/>
                <a:cs typeface="Times New Roman"/>
              </a:rPr>
              <a:t>consequat</a:t>
            </a:r>
            <a:r>
              <a:rPr lang="en-US" sz="1867" dirty="0">
                <a:effectLst/>
                <a:latin typeface="+mn-lt"/>
                <a:ea typeface="ＭＳ 明朝"/>
                <a:cs typeface="Times New Roman"/>
              </a:rPr>
              <a:t>, </a:t>
            </a:r>
            <a:r>
              <a:rPr lang="en-US" sz="1867" dirty="0" err="1">
                <a:effectLst/>
                <a:latin typeface="+mn-lt"/>
                <a:ea typeface="ＭＳ 明朝"/>
                <a:cs typeface="Times New Roman"/>
              </a:rPr>
              <a:t>vel</a:t>
            </a:r>
            <a:r>
              <a:rPr lang="en-US" sz="1867" dirty="0">
                <a:effectLst/>
                <a:latin typeface="+mn-lt"/>
                <a:ea typeface="ＭＳ 明朝"/>
                <a:cs typeface="Times New Roman"/>
              </a:rPr>
              <a:t> </a:t>
            </a:r>
            <a:r>
              <a:rPr lang="en-US" sz="1867" dirty="0" err="1">
                <a:effectLst/>
                <a:latin typeface="+mn-lt"/>
                <a:ea typeface="ＭＳ 明朝"/>
                <a:cs typeface="Times New Roman"/>
              </a:rPr>
              <a:t>illum</a:t>
            </a:r>
            <a:r>
              <a:rPr lang="en-US" sz="1867" dirty="0">
                <a:effectLst/>
                <a:latin typeface="+mn-lt"/>
                <a:ea typeface="ＭＳ 明朝"/>
                <a:cs typeface="Times New Roman"/>
              </a:rPr>
              <a:t> </a:t>
            </a:r>
            <a:r>
              <a:rPr lang="en-US" sz="1867" dirty="0" err="1">
                <a:effectLst/>
                <a:latin typeface="+mn-lt"/>
                <a:ea typeface="ＭＳ 明朝"/>
                <a:cs typeface="Times New Roman"/>
              </a:rPr>
              <a:t>dolore</a:t>
            </a:r>
            <a:r>
              <a:rPr lang="en-US" sz="1867" dirty="0">
                <a:effectLst/>
                <a:latin typeface="+mn-lt"/>
                <a:ea typeface="ＭＳ 明朝"/>
                <a:cs typeface="Times New Roman"/>
              </a:rPr>
              <a:t> </a:t>
            </a:r>
            <a:r>
              <a:rPr lang="en-US" sz="1867" dirty="0" err="1">
                <a:effectLst/>
                <a:latin typeface="+mn-lt"/>
                <a:ea typeface="ＭＳ 明朝"/>
                <a:cs typeface="Times New Roman"/>
              </a:rPr>
              <a:t>eu</a:t>
            </a:r>
            <a:r>
              <a:rPr lang="en-US" sz="1867" dirty="0">
                <a:effectLst/>
                <a:latin typeface="+mn-lt"/>
                <a:ea typeface="ＭＳ 明朝"/>
                <a:cs typeface="Times New Roman"/>
              </a:rPr>
              <a:t> </a:t>
            </a:r>
            <a:r>
              <a:rPr lang="en-US" sz="1867" dirty="0" err="1">
                <a:effectLst/>
                <a:latin typeface="+mn-lt"/>
                <a:ea typeface="ＭＳ 明朝"/>
                <a:cs typeface="Times New Roman"/>
              </a:rPr>
              <a:t>feugiat</a:t>
            </a:r>
            <a:r>
              <a:rPr lang="en-US" sz="1867" dirty="0">
                <a:effectLst/>
                <a:latin typeface="+mn-lt"/>
                <a:ea typeface="ＭＳ 明朝"/>
                <a:cs typeface="Times New Roman"/>
              </a:rPr>
              <a:t> </a:t>
            </a:r>
            <a:r>
              <a:rPr lang="en-US" sz="1867" dirty="0" err="1">
                <a:effectLst/>
                <a:latin typeface="+mn-lt"/>
                <a:ea typeface="ＭＳ 明朝"/>
                <a:cs typeface="Times New Roman"/>
              </a:rPr>
              <a:t>nulla</a:t>
            </a:r>
            <a:r>
              <a:rPr lang="en-US" sz="1867" dirty="0">
                <a:effectLst/>
                <a:latin typeface="+mn-lt"/>
                <a:ea typeface="ＭＳ 明朝"/>
                <a:cs typeface="Times New Roman"/>
              </a:rPr>
              <a:t> </a:t>
            </a:r>
            <a:r>
              <a:rPr lang="en-US" sz="1867" dirty="0" err="1">
                <a:effectLst/>
                <a:latin typeface="+mn-lt"/>
                <a:ea typeface="ＭＳ 明朝"/>
                <a:cs typeface="Times New Roman"/>
              </a:rPr>
              <a:t>facilisis</a:t>
            </a:r>
            <a:r>
              <a:rPr lang="en-US" sz="1867" dirty="0">
                <a:effectLst/>
                <a:latin typeface="+mn-lt"/>
                <a:ea typeface="ＭＳ 明朝"/>
                <a:cs typeface="Times New Roman"/>
              </a:rPr>
              <a:t> at </a:t>
            </a:r>
            <a:r>
              <a:rPr lang="en-US" sz="1867" dirty="0" err="1">
                <a:effectLst/>
                <a:latin typeface="+mn-lt"/>
                <a:ea typeface="ＭＳ 明朝"/>
                <a:cs typeface="Times New Roman"/>
              </a:rPr>
              <a:t>vero</a:t>
            </a:r>
            <a:r>
              <a:rPr lang="en-US" sz="1867" dirty="0">
                <a:effectLst/>
                <a:latin typeface="+mn-lt"/>
                <a:ea typeface="ＭＳ 明朝"/>
                <a:cs typeface="Times New Roman"/>
              </a:rPr>
              <a:t> </a:t>
            </a:r>
            <a:r>
              <a:rPr lang="en-US" sz="1867" dirty="0" err="1">
                <a:effectLst/>
                <a:latin typeface="+mn-lt"/>
                <a:ea typeface="ＭＳ 明朝"/>
                <a:cs typeface="Times New Roman"/>
              </a:rPr>
              <a:t>eros</a:t>
            </a:r>
            <a:r>
              <a:rPr lang="en-US" sz="1867" dirty="0">
                <a:effectLst/>
                <a:latin typeface="+mn-lt"/>
                <a:ea typeface="ＭＳ 明朝"/>
                <a:cs typeface="Times New Roman"/>
              </a:rPr>
              <a:t> et </a:t>
            </a:r>
            <a:r>
              <a:rPr lang="en-US" sz="1867" dirty="0" err="1">
                <a:effectLst/>
                <a:latin typeface="+mn-lt"/>
                <a:ea typeface="ＭＳ 明朝"/>
                <a:cs typeface="Times New Roman"/>
              </a:rPr>
              <a:t>accumsan</a:t>
            </a:r>
            <a:r>
              <a:rPr lang="en-US" sz="1867" dirty="0">
                <a:effectLst/>
                <a:latin typeface="+mn-lt"/>
                <a:ea typeface="ＭＳ 明朝"/>
                <a:cs typeface="Times New Roman"/>
              </a:rPr>
              <a:t> et </a:t>
            </a:r>
            <a:r>
              <a:rPr lang="en-US" sz="1867" dirty="0" err="1">
                <a:effectLst/>
                <a:latin typeface="+mn-lt"/>
                <a:ea typeface="ＭＳ 明朝"/>
                <a:cs typeface="Times New Roman"/>
              </a:rPr>
              <a:t>iusto</a:t>
            </a:r>
            <a:r>
              <a:rPr lang="en-US" sz="1867" dirty="0">
                <a:effectLst/>
                <a:latin typeface="+mn-lt"/>
                <a:ea typeface="ＭＳ 明朝"/>
                <a:cs typeface="Times New Roman"/>
              </a:rPr>
              <a:t> </a:t>
            </a:r>
            <a:r>
              <a:rPr lang="en-US" sz="1867" dirty="0" err="1">
                <a:effectLst/>
                <a:latin typeface="+mn-lt"/>
                <a:ea typeface="ＭＳ 明朝"/>
                <a:cs typeface="Times New Roman"/>
              </a:rPr>
              <a:t>odio</a:t>
            </a:r>
            <a:r>
              <a:rPr lang="en-US" sz="1867" dirty="0">
                <a:effectLst/>
                <a:latin typeface="+mn-lt"/>
                <a:ea typeface="ＭＳ 明朝"/>
                <a:cs typeface="Times New Roman"/>
              </a:rPr>
              <a:t> </a:t>
            </a:r>
            <a:r>
              <a:rPr lang="en-US" sz="1867" dirty="0" err="1">
                <a:effectLst/>
                <a:latin typeface="+mn-lt"/>
                <a:ea typeface="ＭＳ 明朝"/>
                <a:cs typeface="Times New Roman"/>
              </a:rPr>
              <a:t>dignissim</a:t>
            </a:r>
            <a:r>
              <a:rPr lang="en-US" sz="1867" dirty="0">
                <a:effectLst/>
                <a:latin typeface="+mn-lt"/>
                <a:ea typeface="ＭＳ 明朝"/>
                <a:cs typeface="Times New Roman"/>
              </a:rPr>
              <a:t> qui </a:t>
            </a:r>
            <a:r>
              <a:rPr lang="en-US" sz="1867" dirty="0" err="1">
                <a:effectLst/>
                <a:latin typeface="+mn-lt"/>
                <a:ea typeface="ＭＳ 明朝"/>
                <a:cs typeface="Times New Roman"/>
              </a:rPr>
              <a:t>blandit</a:t>
            </a:r>
            <a:r>
              <a:rPr lang="en-US" sz="1867" dirty="0">
                <a:effectLst/>
                <a:latin typeface="+mn-lt"/>
                <a:ea typeface="ＭＳ 明朝"/>
                <a:cs typeface="Times New Roman"/>
              </a:rPr>
              <a:t> </a:t>
            </a:r>
            <a:r>
              <a:rPr lang="en-US" sz="1867" dirty="0" err="1">
                <a:effectLst/>
                <a:latin typeface="+mn-lt"/>
                <a:ea typeface="ＭＳ 明朝"/>
                <a:cs typeface="Times New Roman"/>
              </a:rPr>
              <a:t>praesent</a:t>
            </a:r>
            <a:r>
              <a:rPr lang="en-US" sz="1867" dirty="0">
                <a:effectLst/>
                <a:latin typeface="+mn-lt"/>
                <a:ea typeface="ＭＳ 明朝"/>
                <a:cs typeface="Times New Roman"/>
              </a:rPr>
              <a:t> </a:t>
            </a:r>
            <a:r>
              <a:rPr lang="en-US" sz="1867" dirty="0" err="1">
                <a:effectLst/>
                <a:latin typeface="+mn-lt"/>
                <a:ea typeface="ＭＳ 明朝"/>
                <a:cs typeface="Times New Roman"/>
              </a:rPr>
              <a:t>luptatum</a:t>
            </a:r>
            <a:r>
              <a:rPr lang="en-US" sz="1867" dirty="0">
                <a:effectLst/>
                <a:latin typeface="+mn-lt"/>
                <a:ea typeface="ＭＳ 明朝"/>
                <a:cs typeface="Times New Roman"/>
              </a:rPr>
              <a:t> </a:t>
            </a:r>
            <a:r>
              <a:rPr lang="en-US" sz="1867" dirty="0" err="1">
                <a:effectLst/>
                <a:latin typeface="+mn-lt"/>
                <a:ea typeface="ＭＳ 明朝"/>
                <a:cs typeface="Times New Roman"/>
              </a:rPr>
              <a:t>zzril</a:t>
            </a:r>
            <a:r>
              <a:rPr lang="en-US" sz="1867" dirty="0">
                <a:effectLst/>
                <a:latin typeface="+mn-lt"/>
                <a:ea typeface="ＭＳ 明朝"/>
                <a:cs typeface="Times New Roman"/>
              </a:rPr>
              <a:t> </a:t>
            </a:r>
            <a:r>
              <a:rPr lang="en-US" sz="1867" dirty="0" err="1">
                <a:effectLst/>
                <a:latin typeface="+mn-lt"/>
                <a:ea typeface="ＭＳ 明朝"/>
                <a:cs typeface="Times New Roman"/>
              </a:rPr>
              <a:t>delenit</a:t>
            </a:r>
            <a:r>
              <a:rPr lang="en-US" sz="1867" dirty="0">
                <a:effectLst/>
                <a:latin typeface="+mn-lt"/>
                <a:ea typeface="ＭＳ 明朝"/>
                <a:cs typeface="Times New Roman"/>
              </a:rPr>
              <a:t> </a:t>
            </a:r>
            <a:r>
              <a:rPr lang="en-US" sz="1867" dirty="0" err="1">
                <a:effectLst/>
                <a:latin typeface="+mn-lt"/>
                <a:ea typeface="ＭＳ 明朝"/>
                <a:cs typeface="Times New Roman"/>
              </a:rPr>
              <a:t>augue</a:t>
            </a:r>
            <a:r>
              <a:rPr lang="en-US" sz="1867" dirty="0">
                <a:effectLst/>
                <a:latin typeface="+mn-lt"/>
                <a:ea typeface="ＭＳ 明朝"/>
                <a:cs typeface="Times New Roman"/>
              </a:rPr>
              <a:t> </a:t>
            </a:r>
            <a:r>
              <a:rPr lang="en-US" sz="1867" dirty="0" err="1">
                <a:effectLst/>
                <a:latin typeface="+mn-lt"/>
                <a:ea typeface="ＭＳ 明朝"/>
                <a:cs typeface="Times New Roman"/>
              </a:rPr>
              <a:t>duis</a:t>
            </a:r>
            <a:r>
              <a:rPr lang="en-US" sz="1867" dirty="0">
                <a:effectLst/>
                <a:latin typeface="+mn-lt"/>
                <a:ea typeface="ＭＳ 明朝"/>
                <a:cs typeface="Times New Roman"/>
              </a:rPr>
              <a:t> </a:t>
            </a:r>
            <a:r>
              <a:rPr lang="en-US" sz="1867" dirty="0" err="1">
                <a:effectLst/>
                <a:latin typeface="+mn-lt"/>
                <a:ea typeface="ＭＳ 明朝"/>
                <a:cs typeface="Times New Roman"/>
              </a:rPr>
              <a:t>dolore</a:t>
            </a:r>
            <a:r>
              <a:rPr lang="en-US" sz="1867" dirty="0">
                <a:effectLst/>
                <a:latin typeface="+mn-lt"/>
                <a:ea typeface="ＭＳ 明朝"/>
                <a:cs typeface="Times New Roman"/>
              </a:rPr>
              <a:t> </a:t>
            </a:r>
            <a:r>
              <a:rPr lang="en-US" sz="1867" dirty="0" err="1">
                <a:effectLst/>
                <a:latin typeface="+mn-lt"/>
                <a:ea typeface="ＭＳ 明朝"/>
                <a:cs typeface="Times New Roman"/>
              </a:rPr>
              <a:t>te</a:t>
            </a:r>
            <a:r>
              <a:rPr lang="en-US" sz="1867" dirty="0">
                <a:effectLst/>
                <a:latin typeface="+mn-lt"/>
                <a:ea typeface="ＭＳ 明朝"/>
                <a:cs typeface="Times New Roman"/>
              </a:rPr>
              <a:t> </a:t>
            </a:r>
            <a:r>
              <a:rPr lang="en-US" sz="1867" dirty="0" err="1">
                <a:effectLst/>
                <a:latin typeface="+mn-lt"/>
                <a:ea typeface="ＭＳ 明朝"/>
                <a:cs typeface="Times New Roman"/>
              </a:rPr>
              <a:t>feugait</a:t>
            </a:r>
            <a:r>
              <a:rPr lang="en-US" sz="1867" dirty="0">
                <a:effectLst/>
                <a:latin typeface="+mn-lt"/>
                <a:ea typeface="ＭＳ 明朝"/>
                <a:cs typeface="Times New Roman"/>
              </a:rPr>
              <a:t> </a:t>
            </a:r>
            <a:r>
              <a:rPr lang="en-US" sz="1867" dirty="0" err="1">
                <a:effectLst/>
                <a:latin typeface="+mn-lt"/>
                <a:ea typeface="ＭＳ 明朝"/>
                <a:cs typeface="Times New Roman"/>
              </a:rPr>
              <a:t>nulla</a:t>
            </a:r>
            <a:r>
              <a:rPr lang="en-US" sz="1867" dirty="0">
                <a:effectLst/>
                <a:latin typeface="+mn-lt"/>
                <a:ea typeface="ＭＳ 明朝"/>
                <a:cs typeface="Times New Roman"/>
              </a:rPr>
              <a:t> </a:t>
            </a:r>
            <a:r>
              <a:rPr lang="en-US" sz="1867" dirty="0" err="1">
                <a:effectLst/>
                <a:latin typeface="+mn-lt"/>
                <a:ea typeface="ＭＳ 明朝"/>
                <a:cs typeface="Times New Roman"/>
              </a:rPr>
              <a:t>facilisi</a:t>
            </a:r>
            <a:r>
              <a:rPr lang="en-US" sz="1867" dirty="0">
                <a:effectLst/>
                <a:latin typeface="+mn-lt"/>
                <a:ea typeface="ＭＳ 明朝"/>
                <a:cs typeface="Times New Roman"/>
              </a:rPr>
              <a:t>. </a:t>
            </a:r>
          </a:p>
          <a:p>
            <a:r>
              <a:rPr lang="en-US" sz="1867" dirty="0">
                <a:effectLst/>
                <a:latin typeface="+mn-lt"/>
                <a:ea typeface="ＭＳ 明朝"/>
                <a:cs typeface="Times New Roman"/>
              </a:rPr>
              <a:t>Nam liber </a:t>
            </a:r>
            <a:r>
              <a:rPr lang="en-US" sz="1867" dirty="0" err="1">
                <a:effectLst/>
                <a:latin typeface="+mn-lt"/>
                <a:ea typeface="ＭＳ 明朝"/>
                <a:cs typeface="Times New Roman"/>
              </a:rPr>
              <a:t>tempor</a:t>
            </a:r>
            <a:r>
              <a:rPr lang="en-US" sz="1867" dirty="0">
                <a:effectLst/>
                <a:latin typeface="+mn-lt"/>
                <a:ea typeface="ＭＳ 明朝"/>
                <a:cs typeface="Times New Roman"/>
              </a:rPr>
              <a:t> cum </a:t>
            </a:r>
            <a:r>
              <a:rPr lang="en-US" sz="1867" dirty="0" err="1">
                <a:effectLst/>
                <a:latin typeface="+mn-lt"/>
                <a:ea typeface="ＭＳ 明朝"/>
                <a:cs typeface="Times New Roman"/>
              </a:rPr>
              <a:t>soluta</a:t>
            </a:r>
            <a:r>
              <a:rPr lang="en-US" sz="1867" dirty="0">
                <a:effectLst/>
                <a:latin typeface="+mn-lt"/>
                <a:ea typeface="ＭＳ 明朝"/>
                <a:cs typeface="Times New Roman"/>
              </a:rPr>
              <a:t> </a:t>
            </a:r>
            <a:r>
              <a:rPr lang="en-US" sz="1867" dirty="0" err="1">
                <a:effectLst/>
                <a:latin typeface="+mn-lt"/>
                <a:ea typeface="ＭＳ 明朝"/>
                <a:cs typeface="Times New Roman"/>
              </a:rPr>
              <a:t>nobis</a:t>
            </a:r>
            <a:r>
              <a:rPr lang="en-US" sz="1867" dirty="0">
                <a:effectLst/>
                <a:latin typeface="+mn-lt"/>
                <a:ea typeface="ＭＳ 明朝"/>
                <a:cs typeface="Times New Roman"/>
              </a:rPr>
              <a:t> </a:t>
            </a:r>
            <a:r>
              <a:rPr lang="en-US" sz="1867" dirty="0" err="1">
                <a:effectLst/>
                <a:latin typeface="+mn-lt"/>
                <a:ea typeface="ＭＳ 明朝"/>
                <a:cs typeface="Times New Roman"/>
              </a:rPr>
              <a:t>eleifend</a:t>
            </a:r>
            <a:r>
              <a:rPr lang="en-US" sz="1867" dirty="0">
                <a:effectLst/>
                <a:latin typeface="+mn-lt"/>
                <a:ea typeface="ＭＳ 明朝"/>
                <a:cs typeface="Times New Roman"/>
              </a:rPr>
              <a:t> option </a:t>
            </a:r>
            <a:r>
              <a:rPr lang="en-US" sz="1867" dirty="0" err="1">
                <a:effectLst/>
                <a:latin typeface="+mn-lt"/>
                <a:ea typeface="ＭＳ 明朝"/>
                <a:cs typeface="Times New Roman"/>
              </a:rPr>
              <a:t>congue</a:t>
            </a:r>
            <a:r>
              <a:rPr lang="en-US" sz="1867" dirty="0">
                <a:effectLst/>
                <a:latin typeface="+mn-lt"/>
                <a:ea typeface="ＭＳ 明朝"/>
                <a:cs typeface="Times New Roman"/>
              </a:rPr>
              <a:t> </a:t>
            </a:r>
            <a:r>
              <a:rPr lang="en-US" sz="1867" dirty="0" err="1">
                <a:effectLst/>
                <a:latin typeface="+mn-lt"/>
                <a:ea typeface="ＭＳ 明朝"/>
                <a:cs typeface="Times New Roman"/>
              </a:rPr>
              <a:t>nihil</a:t>
            </a:r>
            <a:r>
              <a:rPr lang="en-US" sz="1867" dirty="0">
                <a:effectLst/>
                <a:latin typeface="+mn-lt"/>
                <a:ea typeface="ＭＳ 明朝"/>
                <a:cs typeface="Times New Roman"/>
              </a:rPr>
              <a:t> </a:t>
            </a:r>
            <a:r>
              <a:rPr lang="en-US" sz="1867" dirty="0" err="1">
                <a:effectLst/>
                <a:latin typeface="+mn-lt"/>
                <a:ea typeface="ＭＳ 明朝"/>
                <a:cs typeface="Times New Roman"/>
              </a:rPr>
              <a:t>imperdiet</a:t>
            </a:r>
            <a:r>
              <a:rPr lang="en-US" sz="1867" dirty="0">
                <a:effectLst/>
                <a:latin typeface="+mn-lt"/>
                <a:ea typeface="ＭＳ 明朝"/>
                <a:cs typeface="Times New Roman"/>
              </a:rPr>
              <a:t> doming id quod </a:t>
            </a:r>
            <a:r>
              <a:rPr lang="en-US" sz="1867" dirty="0" err="1">
                <a:effectLst/>
                <a:latin typeface="+mn-lt"/>
                <a:ea typeface="ＭＳ 明朝"/>
                <a:cs typeface="Times New Roman"/>
              </a:rPr>
              <a:t>mazim</a:t>
            </a:r>
            <a:r>
              <a:rPr lang="en-US" sz="1867" dirty="0">
                <a:effectLst/>
                <a:latin typeface="+mn-lt"/>
                <a:ea typeface="ＭＳ 明朝"/>
                <a:cs typeface="Times New Roman"/>
              </a:rPr>
              <a:t> </a:t>
            </a:r>
            <a:r>
              <a:rPr lang="en-US" sz="1867" dirty="0" err="1">
                <a:effectLst/>
                <a:latin typeface="+mn-lt"/>
                <a:ea typeface="ＭＳ 明朝"/>
                <a:cs typeface="Times New Roman"/>
              </a:rPr>
              <a:t>placerat</a:t>
            </a:r>
            <a:r>
              <a:rPr lang="en-US" sz="1867" dirty="0">
                <a:effectLst/>
                <a:latin typeface="+mn-lt"/>
                <a:ea typeface="ＭＳ 明朝"/>
                <a:cs typeface="Times New Roman"/>
              </a:rPr>
              <a:t> facer </a:t>
            </a:r>
            <a:r>
              <a:rPr lang="en-US" sz="1867" dirty="0" err="1">
                <a:effectLst/>
                <a:latin typeface="+mn-lt"/>
                <a:ea typeface="ＭＳ 明朝"/>
                <a:cs typeface="Times New Roman"/>
              </a:rPr>
              <a:t>possim</a:t>
            </a:r>
            <a:r>
              <a:rPr lang="en-US" sz="1867" dirty="0">
                <a:effectLst/>
                <a:latin typeface="+mn-lt"/>
                <a:ea typeface="ＭＳ 明朝"/>
                <a:cs typeface="Times New Roman"/>
              </a:rPr>
              <a:t> </a:t>
            </a:r>
            <a:r>
              <a:rPr lang="en-US" sz="1867" dirty="0" err="1">
                <a:effectLst/>
                <a:latin typeface="+mn-lt"/>
                <a:ea typeface="ＭＳ 明朝"/>
                <a:cs typeface="Times New Roman"/>
              </a:rPr>
              <a:t>assum</a:t>
            </a:r>
            <a:r>
              <a:rPr lang="en-US" sz="1867" dirty="0">
                <a:effectLst/>
                <a:latin typeface="+mn-lt"/>
                <a:ea typeface="ＭＳ 明朝"/>
                <a:cs typeface="Times New Roman"/>
              </a:rPr>
              <a:t>. </a:t>
            </a:r>
          </a:p>
          <a:p>
            <a:r>
              <a:rPr lang="en-US" sz="1867" dirty="0" err="1">
                <a:effectLst/>
                <a:latin typeface="+mn-lt"/>
                <a:ea typeface="ＭＳ 明朝"/>
                <a:cs typeface="Times New Roman"/>
              </a:rPr>
              <a:t>Typi</a:t>
            </a:r>
            <a:r>
              <a:rPr lang="en-US" sz="1867" dirty="0">
                <a:effectLst/>
                <a:latin typeface="+mn-lt"/>
                <a:ea typeface="ＭＳ 明朝"/>
                <a:cs typeface="Times New Roman"/>
              </a:rPr>
              <a:t> non </a:t>
            </a:r>
            <a:r>
              <a:rPr lang="en-US" sz="1867" dirty="0" err="1">
                <a:effectLst/>
                <a:latin typeface="+mn-lt"/>
                <a:ea typeface="ＭＳ 明朝"/>
                <a:cs typeface="Times New Roman"/>
              </a:rPr>
              <a:t>habent</a:t>
            </a:r>
            <a:r>
              <a:rPr lang="en-US" sz="1867" dirty="0">
                <a:effectLst/>
                <a:latin typeface="+mn-lt"/>
                <a:ea typeface="ＭＳ 明朝"/>
                <a:cs typeface="Times New Roman"/>
              </a:rPr>
              <a:t> </a:t>
            </a:r>
            <a:r>
              <a:rPr lang="en-US" sz="1867" dirty="0" err="1">
                <a:effectLst/>
                <a:latin typeface="+mn-lt"/>
                <a:ea typeface="ＭＳ 明朝"/>
                <a:cs typeface="Times New Roman"/>
              </a:rPr>
              <a:t>claritatem</a:t>
            </a:r>
            <a:r>
              <a:rPr lang="en-US" sz="1867" dirty="0">
                <a:effectLst/>
                <a:latin typeface="+mn-lt"/>
                <a:ea typeface="ＭＳ 明朝"/>
                <a:cs typeface="Times New Roman"/>
              </a:rPr>
              <a:t> </a:t>
            </a:r>
            <a:r>
              <a:rPr lang="en-US" sz="1867" dirty="0" err="1">
                <a:effectLst/>
                <a:latin typeface="+mn-lt"/>
                <a:ea typeface="ＭＳ 明朝"/>
                <a:cs typeface="Times New Roman"/>
              </a:rPr>
              <a:t>insitam</a:t>
            </a:r>
            <a:r>
              <a:rPr lang="en-US" sz="1867" dirty="0">
                <a:effectLst/>
                <a:latin typeface="+mn-lt"/>
                <a:ea typeface="ＭＳ 明朝"/>
                <a:cs typeface="Times New Roman"/>
              </a:rPr>
              <a:t>; </a:t>
            </a:r>
            <a:r>
              <a:rPr lang="en-US" sz="1867" dirty="0" err="1">
                <a:effectLst/>
                <a:latin typeface="+mn-lt"/>
                <a:ea typeface="ＭＳ 明朝"/>
                <a:cs typeface="Times New Roman"/>
              </a:rPr>
              <a:t>est</a:t>
            </a:r>
            <a:r>
              <a:rPr lang="en-US" sz="1867" dirty="0">
                <a:effectLst/>
                <a:latin typeface="+mn-lt"/>
                <a:ea typeface="ＭＳ 明朝"/>
                <a:cs typeface="Times New Roman"/>
              </a:rPr>
              <a:t> </a:t>
            </a:r>
            <a:r>
              <a:rPr lang="en-US" sz="1867" dirty="0" err="1">
                <a:effectLst/>
                <a:latin typeface="+mn-lt"/>
                <a:ea typeface="ＭＳ 明朝"/>
                <a:cs typeface="Times New Roman"/>
              </a:rPr>
              <a:t>usus</a:t>
            </a:r>
            <a:r>
              <a:rPr lang="en-US" sz="1867" dirty="0">
                <a:effectLst/>
                <a:latin typeface="+mn-lt"/>
                <a:ea typeface="ＭＳ 明朝"/>
                <a:cs typeface="Times New Roman"/>
              </a:rPr>
              <a:t> </a:t>
            </a:r>
            <a:r>
              <a:rPr lang="en-US" sz="1867" dirty="0" err="1">
                <a:effectLst/>
                <a:latin typeface="+mn-lt"/>
                <a:ea typeface="ＭＳ 明朝"/>
                <a:cs typeface="Times New Roman"/>
              </a:rPr>
              <a:t>legentis</a:t>
            </a:r>
            <a:r>
              <a:rPr lang="en-US" sz="1867" dirty="0">
                <a:effectLst/>
                <a:latin typeface="+mn-lt"/>
                <a:ea typeface="ＭＳ 明朝"/>
                <a:cs typeface="Times New Roman"/>
              </a:rPr>
              <a:t> in </a:t>
            </a:r>
            <a:r>
              <a:rPr lang="en-US" sz="1867" dirty="0" err="1">
                <a:effectLst/>
                <a:latin typeface="+mn-lt"/>
                <a:ea typeface="ＭＳ 明朝"/>
                <a:cs typeface="Times New Roman"/>
              </a:rPr>
              <a:t>iis</a:t>
            </a:r>
            <a:r>
              <a:rPr lang="en-US" sz="1867" dirty="0">
                <a:effectLst/>
                <a:latin typeface="+mn-lt"/>
                <a:ea typeface="ＭＳ 明朝"/>
                <a:cs typeface="Times New Roman"/>
              </a:rPr>
              <a:t> qui </a:t>
            </a:r>
            <a:r>
              <a:rPr lang="en-US" sz="1867" dirty="0" err="1">
                <a:effectLst/>
                <a:latin typeface="+mn-lt"/>
                <a:ea typeface="ＭＳ 明朝"/>
                <a:cs typeface="Times New Roman"/>
              </a:rPr>
              <a:t>facit</a:t>
            </a:r>
            <a:r>
              <a:rPr lang="en-US" sz="1867" dirty="0">
                <a:effectLst/>
                <a:latin typeface="+mn-lt"/>
                <a:ea typeface="ＭＳ 明朝"/>
                <a:cs typeface="Times New Roman"/>
              </a:rPr>
              <a:t> </a:t>
            </a:r>
            <a:r>
              <a:rPr lang="en-US" sz="1867" dirty="0" err="1">
                <a:effectLst/>
                <a:latin typeface="+mn-lt"/>
                <a:ea typeface="ＭＳ 明朝"/>
                <a:cs typeface="Times New Roman"/>
              </a:rPr>
              <a:t>eorum</a:t>
            </a:r>
            <a:r>
              <a:rPr lang="en-US" sz="1867" dirty="0">
                <a:effectLst/>
                <a:latin typeface="+mn-lt"/>
                <a:ea typeface="ＭＳ 明朝"/>
                <a:cs typeface="Times New Roman"/>
              </a:rPr>
              <a:t> </a:t>
            </a:r>
            <a:r>
              <a:rPr lang="en-US" sz="1867" dirty="0" err="1">
                <a:effectLst/>
                <a:latin typeface="+mn-lt"/>
                <a:ea typeface="ＭＳ 明朝"/>
                <a:cs typeface="Times New Roman"/>
              </a:rPr>
              <a:t>claritatem</a:t>
            </a:r>
            <a:r>
              <a:rPr lang="en-US" sz="1867" dirty="0">
                <a:effectLst/>
                <a:latin typeface="+mn-lt"/>
                <a:ea typeface="ＭＳ 明朝"/>
                <a:cs typeface="Times New Roman"/>
              </a:rPr>
              <a:t>. </a:t>
            </a:r>
            <a:r>
              <a:rPr lang="en-US" sz="1867" dirty="0" err="1">
                <a:effectLst/>
                <a:latin typeface="+mn-lt"/>
                <a:ea typeface="ＭＳ 明朝"/>
                <a:cs typeface="Times New Roman"/>
              </a:rPr>
              <a:t>Investigationes</a:t>
            </a:r>
            <a:r>
              <a:rPr lang="en-US" sz="1867" dirty="0">
                <a:effectLst/>
                <a:latin typeface="+mn-lt"/>
                <a:ea typeface="ＭＳ 明朝"/>
                <a:cs typeface="Times New Roman"/>
              </a:rPr>
              <a:t> </a:t>
            </a:r>
            <a:r>
              <a:rPr lang="en-US" sz="1867" dirty="0" err="1">
                <a:effectLst/>
                <a:latin typeface="+mn-lt"/>
                <a:ea typeface="ＭＳ 明朝"/>
                <a:cs typeface="Times New Roman"/>
              </a:rPr>
              <a:t>demonstraverunt</a:t>
            </a:r>
            <a:r>
              <a:rPr lang="en-US" sz="1867" dirty="0">
                <a:effectLst/>
                <a:latin typeface="+mn-lt"/>
                <a:ea typeface="ＭＳ 明朝"/>
                <a:cs typeface="Times New Roman"/>
              </a:rPr>
              <a:t> </a:t>
            </a:r>
            <a:r>
              <a:rPr lang="en-US" sz="1867" dirty="0" err="1">
                <a:effectLst/>
                <a:latin typeface="+mn-lt"/>
                <a:ea typeface="ＭＳ 明朝"/>
                <a:cs typeface="Times New Roman"/>
              </a:rPr>
              <a:t>lectores</a:t>
            </a:r>
            <a:r>
              <a:rPr lang="en-US" sz="1867" dirty="0">
                <a:effectLst/>
                <a:latin typeface="+mn-lt"/>
                <a:ea typeface="ＭＳ 明朝"/>
                <a:cs typeface="Times New Roman"/>
              </a:rPr>
              <a:t> </a:t>
            </a:r>
            <a:r>
              <a:rPr lang="en-US" sz="1867" dirty="0" err="1">
                <a:effectLst/>
                <a:latin typeface="+mn-lt"/>
                <a:ea typeface="ＭＳ 明朝"/>
                <a:cs typeface="Times New Roman"/>
              </a:rPr>
              <a:t>legere</a:t>
            </a:r>
            <a:r>
              <a:rPr lang="en-US" sz="1867" dirty="0">
                <a:effectLst/>
                <a:latin typeface="+mn-lt"/>
                <a:ea typeface="ＭＳ 明朝"/>
                <a:cs typeface="Times New Roman"/>
              </a:rPr>
              <a:t> me </a:t>
            </a:r>
            <a:r>
              <a:rPr lang="en-US" sz="1867" dirty="0" err="1">
                <a:effectLst/>
                <a:latin typeface="+mn-lt"/>
                <a:ea typeface="ＭＳ 明朝"/>
                <a:cs typeface="Times New Roman"/>
              </a:rPr>
              <a:t>lius</a:t>
            </a:r>
            <a:r>
              <a:rPr lang="en-US" sz="1867" dirty="0">
                <a:effectLst/>
                <a:latin typeface="+mn-lt"/>
                <a:ea typeface="ＭＳ 明朝"/>
                <a:cs typeface="Times New Roman"/>
              </a:rPr>
              <a:t> quod ii </a:t>
            </a:r>
            <a:r>
              <a:rPr lang="en-US" sz="1867" dirty="0" err="1">
                <a:effectLst/>
                <a:latin typeface="+mn-lt"/>
                <a:ea typeface="ＭＳ 明朝"/>
                <a:cs typeface="Times New Roman"/>
              </a:rPr>
              <a:t>legunt</a:t>
            </a:r>
            <a:r>
              <a:rPr lang="en-US" sz="1867" dirty="0">
                <a:effectLst/>
                <a:latin typeface="+mn-lt"/>
                <a:ea typeface="ＭＳ 明朝"/>
                <a:cs typeface="Times New Roman"/>
              </a:rPr>
              <a:t> </a:t>
            </a:r>
            <a:r>
              <a:rPr lang="en-US" sz="1867" dirty="0" err="1">
                <a:effectLst/>
                <a:latin typeface="+mn-lt"/>
                <a:ea typeface="ＭＳ 明朝"/>
                <a:cs typeface="Times New Roman"/>
              </a:rPr>
              <a:t>saepius</a:t>
            </a:r>
            <a:r>
              <a:rPr lang="en-US" sz="1867" dirty="0">
                <a:effectLst/>
                <a:latin typeface="+mn-lt"/>
                <a:ea typeface="ＭＳ 明朝"/>
                <a:cs typeface="Times New Roman"/>
              </a:rPr>
              <a:t>. </a:t>
            </a:r>
            <a:r>
              <a:rPr lang="en-US" sz="1867" dirty="0" err="1">
                <a:effectLst/>
                <a:latin typeface="+mn-lt"/>
                <a:ea typeface="ＭＳ 明朝"/>
                <a:cs typeface="Times New Roman"/>
              </a:rPr>
              <a:t>Claritas</a:t>
            </a:r>
            <a:r>
              <a:rPr lang="en-US" sz="1867" dirty="0">
                <a:effectLst/>
                <a:latin typeface="+mn-lt"/>
                <a:ea typeface="ＭＳ 明朝"/>
                <a:cs typeface="Times New Roman"/>
              </a:rPr>
              <a:t> </a:t>
            </a:r>
            <a:r>
              <a:rPr lang="en-US" sz="1867" dirty="0" err="1">
                <a:effectLst/>
                <a:latin typeface="+mn-lt"/>
                <a:ea typeface="ＭＳ 明朝"/>
                <a:cs typeface="Times New Roman"/>
              </a:rPr>
              <a:t>est</a:t>
            </a:r>
            <a:r>
              <a:rPr lang="en-US" sz="1867" dirty="0">
                <a:effectLst/>
                <a:latin typeface="+mn-lt"/>
                <a:ea typeface="ＭＳ 明朝"/>
                <a:cs typeface="Times New Roman"/>
              </a:rPr>
              <a:t> </a:t>
            </a:r>
            <a:r>
              <a:rPr lang="en-US" sz="1867" dirty="0" err="1">
                <a:effectLst/>
                <a:latin typeface="+mn-lt"/>
                <a:ea typeface="ＭＳ 明朝"/>
                <a:cs typeface="Times New Roman"/>
              </a:rPr>
              <a:t>etiam</a:t>
            </a:r>
            <a:r>
              <a:rPr lang="en-US" sz="1867" dirty="0">
                <a:effectLst/>
                <a:latin typeface="+mn-lt"/>
                <a:ea typeface="ＭＳ 明朝"/>
                <a:cs typeface="Times New Roman"/>
              </a:rPr>
              <a:t> </a:t>
            </a:r>
            <a:r>
              <a:rPr lang="en-US" sz="1867" dirty="0" err="1">
                <a:effectLst/>
                <a:latin typeface="+mn-lt"/>
                <a:ea typeface="ＭＳ 明朝"/>
                <a:cs typeface="Times New Roman"/>
              </a:rPr>
              <a:t>processus</a:t>
            </a:r>
            <a:r>
              <a:rPr lang="en-US" sz="1867" dirty="0">
                <a:effectLst/>
                <a:latin typeface="+mn-lt"/>
                <a:ea typeface="ＭＳ 明朝"/>
                <a:cs typeface="Times New Roman"/>
              </a:rPr>
              <a:t> </a:t>
            </a:r>
            <a:r>
              <a:rPr lang="en-US" sz="1867" dirty="0" err="1">
                <a:effectLst/>
                <a:latin typeface="+mn-lt"/>
                <a:ea typeface="ＭＳ 明朝"/>
                <a:cs typeface="Times New Roman"/>
              </a:rPr>
              <a:t>dynamicus</a:t>
            </a:r>
            <a:r>
              <a:rPr lang="en-US" sz="1867" dirty="0">
                <a:effectLst/>
                <a:latin typeface="+mn-lt"/>
                <a:ea typeface="ＭＳ 明朝"/>
                <a:cs typeface="Times New Roman"/>
              </a:rPr>
              <a:t>, qui sequitur </a:t>
            </a:r>
            <a:r>
              <a:rPr lang="en-US" sz="1867" dirty="0" err="1">
                <a:effectLst/>
                <a:latin typeface="+mn-lt"/>
                <a:ea typeface="ＭＳ 明朝"/>
                <a:cs typeface="Times New Roman"/>
              </a:rPr>
              <a:t>mutationem</a:t>
            </a:r>
            <a:r>
              <a:rPr lang="en-US" sz="1867" dirty="0">
                <a:effectLst/>
                <a:latin typeface="+mn-lt"/>
                <a:ea typeface="ＭＳ 明朝"/>
                <a:cs typeface="Times New Roman"/>
              </a:rPr>
              <a:t> </a:t>
            </a:r>
            <a:r>
              <a:rPr lang="en-US" sz="1867" dirty="0" err="1">
                <a:effectLst/>
                <a:latin typeface="+mn-lt"/>
                <a:ea typeface="ＭＳ 明朝"/>
                <a:cs typeface="Times New Roman"/>
              </a:rPr>
              <a:t>consuetudium</a:t>
            </a:r>
            <a:r>
              <a:rPr lang="en-US" sz="1867" dirty="0">
                <a:effectLst/>
                <a:latin typeface="+mn-lt"/>
                <a:ea typeface="ＭＳ 明朝"/>
                <a:cs typeface="Times New Roman"/>
              </a:rPr>
              <a:t> </a:t>
            </a:r>
            <a:r>
              <a:rPr lang="en-US" sz="1867" dirty="0" err="1">
                <a:effectLst/>
                <a:latin typeface="+mn-lt"/>
                <a:ea typeface="ＭＳ 明朝"/>
                <a:cs typeface="Times New Roman"/>
              </a:rPr>
              <a:t>lectorum</a:t>
            </a:r>
            <a:r>
              <a:rPr lang="en-US" sz="1867" dirty="0">
                <a:effectLst/>
                <a:latin typeface="+mn-lt"/>
                <a:ea typeface="ＭＳ 明朝"/>
                <a:cs typeface="Times New Roman"/>
              </a:rPr>
              <a:t>. </a:t>
            </a:r>
          </a:p>
          <a:p>
            <a:r>
              <a:rPr lang="en-US" sz="1867" dirty="0" err="1">
                <a:effectLst/>
                <a:latin typeface="+mn-lt"/>
                <a:ea typeface="ＭＳ 明朝"/>
                <a:cs typeface="Times New Roman"/>
              </a:rPr>
              <a:t>Mirum</a:t>
            </a:r>
            <a:r>
              <a:rPr lang="en-US" sz="1867" dirty="0">
                <a:effectLst/>
                <a:latin typeface="+mn-lt"/>
                <a:ea typeface="ＭＳ 明朝"/>
                <a:cs typeface="Times New Roman"/>
              </a:rPr>
              <a:t> </a:t>
            </a:r>
            <a:r>
              <a:rPr lang="en-US" sz="1867" dirty="0" err="1">
                <a:effectLst/>
                <a:latin typeface="+mn-lt"/>
                <a:ea typeface="ＭＳ 明朝"/>
                <a:cs typeface="Times New Roman"/>
              </a:rPr>
              <a:t>est</a:t>
            </a:r>
            <a:r>
              <a:rPr lang="en-US" sz="1867" dirty="0">
                <a:effectLst/>
                <a:latin typeface="+mn-lt"/>
                <a:ea typeface="ＭＳ 明朝"/>
                <a:cs typeface="Times New Roman"/>
              </a:rPr>
              <a:t> </a:t>
            </a:r>
            <a:r>
              <a:rPr lang="en-US" sz="1867" dirty="0" err="1">
                <a:effectLst/>
                <a:latin typeface="+mn-lt"/>
                <a:ea typeface="ＭＳ 明朝"/>
                <a:cs typeface="Times New Roman"/>
              </a:rPr>
              <a:t>notare</a:t>
            </a:r>
            <a:r>
              <a:rPr lang="en-US" sz="1867" dirty="0">
                <a:effectLst/>
                <a:latin typeface="+mn-lt"/>
                <a:ea typeface="ＭＳ 明朝"/>
                <a:cs typeface="Times New Roman"/>
              </a:rPr>
              <a:t> quam </a:t>
            </a:r>
            <a:r>
              <a:rPr lang="en-US" sz="1867" dirty="0" err="1">
                <a:effectLst/>
                <a:latin typeface="+mn-lt"/>
                <a:ea typeface="ＭＳ 明朝"/>
                <a:cs typeface="Times New Roman"/>
              </a:rPr>
              <a:t>littera</a:t>
            </a:r>
            <a:r>
              <a:rPr lang="en-US" sz="1867" dirty="0">
                <a:effectLst/>
                <a:latin typeface="+mn-lt"/>
                <a:ea typeface="ＭＳ 明朝"/>
                <a:cs typeface="Times New Roman"/>
              </a:rPr>
              <a:t> </a:t>
            </a:r>
            <a:r>
              <a:rPr lang="en-US" sz="1867" dirty="0" err="1">
                <a:effectLst/>
                <a:latin typeface="+mn-lt"/>
                <a:ea typeface="ＭＳ 明朝"/>
                <a:cs typeface="Times New Roman"/>
              </a:rPr>
              <a:t>gothica</a:t>
            </a:r>
            <a:r>
              <a:rPr lang="en-US" sz="1867" dirty="0">
                <a:effectLst/>
                <a:latin typeface="+mn-lt"/>
                <a:ea typeface="ＭＳ 明朝"/>
                <a:cs typeface="Times New Roman"/>
              </a:rPr>
              <a:t>, quam </a:t>
            </a:r>
            <a:r>
              <a:rPr lang="en-US" sz="1867" dirty="0" err="1">
                <a:effectLst/>
                <a:latin typeface="+mn-lt"/>
                <a:ea typeface="ＭＳ 明朝"/>
                <a:cs typeface="Times New Roman"/>
              </a:rPr>
              <a:t>nunc</a:t>
            </a:r>
            <a:r>
              <a:rPr lang="en-US" sz="1867" dirty="0">
                <a:effectLst/>
                <a:latin typeface="+mn-lt"/>
                <a:ea typeface="ＭＳ 明朝"/>
                <a:cs typeface="Times New Roman"/>
              </a:rPr>
              <a:t> </a:t>
            </a:r>
            <a:r>
              <a:rPr lang="en-US" sz="1867" dirty="0" err="1">
                <a:effectLst/>
                <a:latin typeface="+mn-lt"/>
                <a:ea typeface="ＭＳ 明朝"/>
                <a:cs typeface="Times New Roman"/>
              </a:rPr>
              <a:t>putamus</a:t>
            </a:r>
            <a:r>
              <a:rPr lang="en-US" sz="1867" dirty="0">
                <a:effectLst/>
                <a:latin typeface="+mn-lt"/>
                <a:ea typeface="ＭＳ 明朝"/>
                <a:cs typeface="Times New Roman"/>
              </a:rPr>
              <a:t> </a:t>
            </a:r>
            <a:r>
              <a:rPr lang="en-US" sz="1867" dirty="0" err="1">
                <a:effectLst/>
                <a:latin typeface="+mn-lt"/>
                <a:ea typeface="ＭＳ 明朝"/>
                <a:cs typeface="Times New Roman"/>
              </a:rPr>
              <a:t>parum</a:t>
            </a:r>
            <a:r>
              <a:rPr lang="en-US" sz="1867" dirty="0">
                <a:effectLst/>
                <a:latin typeface="+mn-lt"/>
                <a:ea typeface="ＭＳ 明朝"/>
                <a:cs typeface="Times New Roman"/>
              </a:rPr>
              <a:t> </a:t>
            </a:r>
            <a:r>
              <a:rPr lang="en-US" sz="1867" dirty="0" err="1">
                <a:effectLst/>
                <a:latin typeface="+mn-lt"/>
                <a:ea typeface="ＭＳ 明朝"/>
                <a:cs typeface="Times New Roman"/>
              </a:rPr>
              <a:t>claram</a:t>
            </a:r>
            <a:r>
              <a:rPr lang="en-US" sz="1867" dirty="0">
                <a:effectLst/>
                <a:latin typeface="+mn-lt"/>
                <a:ea typeface="ＭＳ 明朝"/>
                <a:cs typeface="Times New Roman"/>
              </a:rPr>
              <a:t>, </a:t>
            </a:r>
            <a:r>
              <a:rPr lang="en-US" sz="1867" dirty="0" err="1">
                <a:effectLst/>
                <a:latin typeface="+mn-lt"/>
                <a:ea typeface="ＭＳ 明朝"/>
                <a:cs typeface="Times New Roman"/>
              </a:rPr>
              <a:t>anteposuerit</a:t>
            </a:r>
            <a:r>
              <a:rPr lang="en-US" sz="1867" dirty="0">
                <a:effectLst/>
                <a:latin typeface="+mn-lt"/>
                <a:ea typeface="ＭＳ 明朝"/>
                <a:cs typeface="Times New Roman"/>
              </a:rPr>
              <a:t> </a:t>
            </a:r>
            <a:r>
              <a:rPr lang="en-US" sz="1867" dirty="0" err="1">
                <a:effectLst/>
                <a:latin typeface="+mn-lt"/>
                <a:ea typeface="ＭＳ 明朝"/>
                <a:cs typeface="Times New Roman"/>
              </a:rPr>
              <a:t>litterarum</a:t>
            </a:r>
            <a:r>
              <a:rPr lang="en-US" sz="1867" dirty="0">
                <a:effectLst/>
                <a:latin typeface="+mn-lt"/>
                <a:ea typeface="ＭＳ 明朝"/>
                <a:cs typeface="Times New Roman"/>
              </a:rPr>
              <a:t> </a:t>
            </a:r>
            <a:r>
              <a:rPr lang="en-US" sz="1867" dirty="0" err="1">
                <a:effectLst/>
                <a:latin typeface="+mn-lt"/>
                <a:ea typeface="ＭＳ 明朝"/>
                <a:cs typeface="Times New Roman"/>
              </a:rPr>
              <a:t>formas</a:t>
            </a:r>
            <a:r>
              <a:rPr lang="en-US" sz="1867" dirty="0">
                <a:effectLst/>
                <a:latin typeface="+mn-lt"/>
                <a:ea typeface="ＭＳ 明朝"/>
                <a:cs typeface="Times New Roman"/>
              </a:rPr>
              <a:t> </a:t>
            </a:r>
            <a:r>
              <a:rPr lang="en-US" sz="1867" dirty="0" err="1">
                <a:effectLst/>
                <a:latin typeface="+mn-lt"/>
                <a:ea typeface="ＭＳ 明朝"/>
                <a:cs typeface="Times New Roman"/>
              </a:rPr>
              <a:t>humanitatis</a:t>
            </a:r>
            <a:r>
              <a:rPr lang="en-US" sz="1867" dirty="0">
                <a:effectLst/>
                <a:latin typeface="+mn-lt"/>
                <a:ea typeface="ＭＳ 明朝"/>
                <a:cs typeface="Times New Roman"/>
              </a:rPr>
              <a:t> per </a:t>
            </a:r>
            <a:r>
              <a:rPr lang="en-US" sz="1867" dirty="0" err="1">
                <a:effectLst/>
                <a:latin typeface="+mn-lt"/>
                <a:ea typeface="ＭＳ 明朝"/>
                <a:cs typeface="Times New Roman"/>
              </a:rPr>
              <a:t>seacula</a:t>
            </a:r>
            <a:r>
              <a:rPr lang="en-US" sz="1867" dirty="0">
                <a:effectLst/>
                <a:latin typeface="+mn-lt"/>
                <a:ea typeface="ＭＳ 明朝"/>
                <a:cs typeface="Times New Roman"/>
              </a:rPr>
              <a:t> </a:t>
            </a:r>
            <a:r>
              <a:rPr lang="en-US" sz="1867" dirty="0" err="1">
                <a:effectLst/>
                <a:latin typeface="+mn-lt"/>
                <a:ea typeface="ＭＳ 明朝"/>
                <a:cs typeface="Times New Roman"/>
              </a:rPr>
              <a:t>quarta</a:t>
            </a:r>
            <a:r>
              <a:rPr lang="en-US" sz="1867" dirty="0">
                <a:effectLst/>
                <a:latin typeface="+mn-lt"/>
                <a:ea typeface="ＭＳ 明朝"/>
                <a:cs typeface="Times New Roman"/>
              </a:rPr>
              <a:t> </a:t>
            </a:r>
            <a:r>
              <a:rPr lang="en-US" sz="1867" dirty="0" err="1">
                <a:effectLst/>
                <a:latin typeface="+mn-lt"/>
                <a:ea typeface="ＭＳ 明朝"/>
                <a:cs typeface="Times New Roman"/>
              </a:rPr>
              <a:t>decima</a:t>
            </a:r>
            <a:r>
              <a:rPr lang="en-US" sz="1867" dirty="0">
                <a:effectLst/>
                <a:latin typeface="+mn-lt"/>
                <a:ea typeface="ＭＳ 明朝"/>
                <a:cs typeface="Times New Roman"/>
              </a:rPr>
              <a:t> et </a:t>
            </a:r>
            <a:r>
              <a:rPr lang="en-US" sz="1867" dirty="0" err="1">
                <a:effectLst/>
                <a:latin typeface="+mn-lt"/>
                <a:ea typeface="ＭＳ 明朝"/>
                <a:cs typeface="Times New Roman"/>
              </a:rPr>
              <a:t>quinta</a:t>
            </a:r>
            <a:r>
              <a:rPr lang="en-US" sz="1867" dirty="0">
                <a:effectLst/>
                <a:latin typeface="+mn-lt"/>
                <a:ea typeface="ＭＳ 明朝"/>
                <a:cs typeface="Times New Roman"/>
              </a:rPr>
              <a:t> </a:t>
            </a:r>
            <a:r>
              <a:rPr lang="en-US" sz="1867" dirty="0" err="1">
                <a:effectLst/>
                <a:latin typeface="+mn-lt"/>
                <a:ea typeface="ＭＳ 明朝"/>
                <a:cs typeface="Times New Roman"/>
              </a:rPr>
              <a:t>decima</a:t>
            </a:r>
            <a:r>
              <a:rPr lang="en-US" sz="1867" dirty="0">
                <a:effectLst/>
                <a:latin typeface="+mn-lt"/>
                <a:ea typeface="ＭＳ 明朝"/>
                <a:cs typeface="Times New Roman"/>
              </a:rPr>
              <a:t>. </a:t>
            </a:r>
            <a:r>
              <a:rPr lang="en-US" sz="1867" dirty="0" err="1">
                <a:effectLst/>
                <a:latin typeface="+mn-lt"/>
                <a:ea typeface="ＭＳ 明朝"/>
                <a:cs typeface="Times New Roman"/>
              </a:rPr>
              <a:t>Eodem</a:t>
            </a:r>
            <a:r>
              <a:rPr lang="en-US" sz="1867" dirty="0">
                <a:effectLst/>
                <a:latin typeface="+mn-lt"/>
                <a:ea typeface="ＭＳ 明朝"/>
                <a:cs typeface="Times New Roman"/>
              </a:rPr>
              <a:t> </a:t>
            </a:r>
            <a:r>
              <a:rPr lang="en-US" sz="1867" dirty="0" err="1">
                <a:effectLst/>
                <a:latin typeface="+mn-lt"/>
                <a:ea typeface="ＭＳ 明朝"/>
                <a:cs typeface="Times New Roman"/>
              </a:rPr>
              <a:t>modo</a:t>
            </a:r>
            <a:r>
              <a:rPr lang="en-US" sz="1867" dirty="0">
                <a:effectLst/>
                <a:latin typeface="+mn-lt"/>
                <a:ea typeface="ＭＳ 明朝"/>
                <a:cs typeface="Times New Roman"/>
              </a:rPr>
              <a:t> </a:t>
            </a:r>
            <a:r>
              <a:rPr lang="en-US" sz="1867" dirty="0" err="1">
                <a:effectLst/>
                <a:latin typeface="+mn-lt"/>
                <a:ea typeface="ＭＳ 明朝"/>
                <a:cs typeface="Times New Roman"/>
              </a:rPr>
              <a:t>typi</a:t>
            </a:r>
            <a:r>
              <a:rPr lang="en-US" sz="1867" dirty="0">
                <a:effectLst/>
                <a:latin typeface="+mn-lt"/>
                <a:ea typeface="ＭＳ 明朝"/>
                <a:cs typeface="Times New Roman"/>
              </a:rPr>
              <a:t>, qui </a:t>
            </a:r>
            <a:r>
              <a:rPr lang="en-US" sz="1867" dirty="0" err="1">
                <a:effectLst/>
                <a:latin typeface="+mn-lt"/>
                <a:ea typeface="ＭＳ 明朝"/>
                <a:cs typeface="Times New Roman"/>
              </a:rPr>
              <a:t>nunc</a:t>
            </a:r>
            <a:r>
              <a:rPr lang="en-US" sz="1867" dirty="0">
                <a:effectLst/>
                <a:latin typeface="+mn-lt"/>
                <a:ea typeface="ＭＳ 明朝"/>
                <a:cs typeface="Times New Roman"/>
              </a:rPr>
              <a:t> </a:t>
            </a:r>
            <a:r>
              <a:rPr lang="en-US" sz="1867" dirty="0" err="1">
                <a:effectLst/>
                <a:latin typeface="+mn-lt"/>
                <a:ea typeface="ＭＳ 明朝"/>
                <a:cs typeface="Times New Roman"/>
              </a:rPr>
              <a:t>nobis</a:t>
            </a:r>
            <a:r>
              <a:rPr lang="en-US" sz="1867" dirty="0">
                <a:effectLst/>
                <a:latin typeface="+mn-lt"/>
                <a:ea typeface="ＭＳ 明朝"/>
                <a:cs typeface="Times New Roman"/>
              </a:rPr>
              <a:t> </a:t>
            </a:r>
            <a:r>
              <a:rPr lang="en-US" sz="1867" dirty="0" err="1">
                <a:effectLst/>
                <a:latin typeface="+mn-lt"/>
                <a:ea typeface="ＭＳ 明朝"/>
                <a:cs typeface="Times New Roman"/>
              </a:rPr>
              <a:t>videntur</a:t>
            </a:r>
            <a:r>
              <a:rPr lang="en-US" sz="1867" dirty="0">
                <a:effectLst/>
                <a:latin typeface="+mn-lt"/>
                <a:ea typeface="ＭＳ 明朝"/>
                <a:cs typeface="Times New Roman"/>
              </a:rPr>
              <a:t> </a:t>
            </a:r>
            <a:r>
              <a:rPr lang="en-US" sz="1867" dirty="0" err="1">
                <a:effectLst/>
                <a:latin typeface="+mn-lt"/>
                <a:ea typeface="ＭＳ 明朝"/>
                <a:cs typeface="Times New Roman"/>
              </a:rPr>
              <a:t>parum</a:t>
            </a:r>
            <a:r>
              <a:rPr lang="en-US" sz="1867" dirty="0">
                <a:effectLst/>
                <a:latin typeface="+mn-lt"/>
                <a:ea typeface="ＭＳ 明朝"/>
                <a:cs typeface="Times New Roman"/>
              </a:rPr>
              <a:t> </a:t>
            </a:r>
            <a:r>
              <a:rPr lang="en-US" sz="1867" dirty="0" err="1">
                <a:effectLst/>
                <a:latin typeface="+mn-lt"/>
                <a:ea typeface="ＭＳ 明朝"/>
                <a:cs typeface="Times New Roman"/>
              </a:rPr>
              <a:t>clari</a:t>
            </a:r>
            <a:r>
              <a:rPr lang="en-US" sz="1867" dirty="0">
                <a:effectLst/>
                <a:latin typeface="+mn-lt"/>
                <a:ea typeface="ＭＳ 明朝"/>
                <a:cs typeface="Times New Roman"/>
              </a:rPr>
              <a:t>, </a:t>
            </a:r>
            <a:r>
              <a:rPr lang="en-US" sz="1867" dirty="0" err="1">
                <a:effectLst/>
                <a:latin typeface="+mn-lt"/>
                <a:ea typeface="ＭＳ 明朝"/>
                <a:cs typeface="Times New Roman"/>
              </a:rPr>
              <a:t>fiant</a:t>
            </a:r>
            <a:r>
              <a:rPr lang="en-US" sz="1867" dirty="0">
                <a:effectLst/>
                <a:latin typeface="+mn-lt"/>
                <a:ea typeface="ＭＳ 明朝"/>
                <a:cs typeface="Times New Roman"/>
              </a:rPr>
              <a:t> </a:t>
            </a:r>
            <a:r>
              <a:rPr lang="en-US" sz="1867" dirty="0" err="1">
                <a:effectLst/>
                <a:latin typeface="+mn-lt"/>
                <a:ea typeface="ＭＳ 明朝"/>
                <a:cs typeface="Times New Roman"/>
              </a:rPr>
              <a:t>sollemnes</a:t>
            </a:r>
            <a:r>
              <a:rPr lang="en-US" sz="1867" dirty="0">
                <a:effectLst/>
                <a:latin typeface="+mn-lt"/>
                <a:ea typeface="ＭＳ 明朝"/>
                <a:cs typeface="Times New Roman"/>
              </a:rPr>
              <a:t> in </a:t>
            </a:r>
            <a:r>
              <a:rPr lang="en-US" sz="1867" dirty="0" err="1">
                <a:effectLst/>
                <a:latin typeface="+mn-lt"/>
                <a:ea typeface="ＭＳ 明朝"/>
                <a:cs typeface="Times New Roman"/>
              </a:rPr>
              <a:t>futurum</a:t>
            </a:r>
            <a:r>
              <a:rPr lang="en-US" sz="1867" dirty="0">
                <a:effectLst/>
                <a:latin typeface="+mn-lt"/>
                <a:ea typeface="ＭＳ 明朝"/>
                <a:cs typeface="Times New Roman"/>
              </a:rPr>
              <a:t>.</a:t>
            </a:r>
            <a:endParaRPr lang="en-US" sz="1200" dirty="0">
              <a:effectLst/>
              <a:latin typeface="Cambria"/>
              <a:ea typeface="ＭＳ 明朝"/>
              <a:cs typeface="Times New Roman"/>
            </a:endParaRPr>
          </a:p>
        </p:txBody>
      </p:sp>
      <p:sp>
        <p:nvSpPr>
          <p:cNvPr id="9" name="TextBox 8"/>
          <p:cNvSpPr txBox="1"/>
          <p:nvPr userDrawn="1"/>
        </p:nvSpPr>
        <p:spPr>
          <a:xfrm>
            <a:off x="5217269" y="6509308"/>
            <a:ext cx="6730380" cy="343209"/>
          </a:xfrm>
          <a:prstGeom prst="rect">
            <a:avLst/>
          </a:prstGeom>
        </p:spPr>
        <p:txBody>
          <a:bodyPr vert="horz" wrap="none" lIns="121920" tIns="60960" rIns="121920" bIns="60960" rtlCol="0" anchor="t" anchorCtr="0">
            <a:noAutofit/>
          </a:bodyPr>
          <a:lstStyle/>
          <a:p>
            <a:pPr algn="r">
              <a:lnSpc>
                <a:spcPct val="90000"/>
              </a:lnSpc>
              <a:spcBef>
                <a:spcPts val="1333"/>
              </a:spcBef>
            </a:pPr>
            <a:r>
              <a:rPr lang="it-IT" sz="1067" dirty="0">
                <a:solidFill>
                  <a:srgbClr val="5A5A5A"/>
                </a:solidFill>
              </a:rPr>
              <a:t>Data and AI Forum 2019</a:t>
            </a:r>
            <a:endParaRPr lang="en-US" sz="1067" dirty="0">
              <a:solidFill>
                <a:srgbClr val="5A5A5A"/>
              </a:solidFill>
            </a:endParaRPr>
          </a:p>
        </p:txBody>
      </p:sp>
    </p:spTree>
    <p:extLst>
      <p:ext uri="{BB962C8B-B14F-4D97-AF65-F5344CB8AC3E}">
        <p14:creationId xmlns:p14="http://schemas.microsoft.com/office/powerpoint/2010/main" val="28199015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4-1_Title and Content">
    <p:spTree>
      <p:nvGrpSpPr>
        <p:cNvPr id="1" name=""/>
        <p:cNvGrpSpPr/>
        <p:nvPr/>
      </p:nvGrpSpPr>
      <p:grpSpPr>
        <a:xfrm>
          <a:off x="0" y="0"/>
          <a:ext cx="0" cy="0"/>
          <a:chOff x="0" y="0"/>
          <a:chExt cx="0" cy="0"/>
        </a:xfrm>
      </p:grpSpPr>
      <p:sp>
        <p:nvSpPr>
          <p:cNvPr id="10" name="Content Placeholder 4"/>
          <p:cNvSpPr>
            <a:spLocks noGrp="1"/>
          </p:cNvSpPr>
          <p:nvPr>
            <p:ph sz="quarter" idx="18"/>
          </p:nvPr>
        </p:nvSpPr>
        <p:spPr>
          <a:xfrm>
            <a:off x="0" y="3429000"/>
            <a:ext cx="3048000" cy="3429000"/>
          </a:xfrm>
          <a:prstGeom prst="rect">
            <a:avLst/>
          </a:prstGeom>
          <a:solidFill>
            <a:schemeClr val="bg2"/>
          </a:solidFill>
        </p:spPr>
        <p:txBody>
          <a:bodyPr lIns="457200" tIns="228600" rIns="228600" bIns="228600"/>
          <a:lstStyle>
            <a:lvl1pPr>
              <a:defRPr sz="1667" b="0" i="0">
                <a:solidFill>
                  <a:schemeClr val="tx1"/>
                </a:solidFill>
                <a:latin typeface="IBM Plex Sans" charset="0"/>
                <a:ea typeface="IBM Plex Sans" charset="0"/>
                <a:cs typeface="IBM Plex Sans"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6" name="Title 5"/>
          <p:cNvSpPr txBox="1">
            <a:spLocks/>
          </p:cNvSpPr>
          <p:nvPr userDrawn="1"/>
        </p:nvSpPr>
        <p:spPr>
          <a:xfrm>
            <a:off x="0" y="0"/>
            <a:ext cx="6096000" cy="3429000"/>
          </a:xfrm>
          <a:prstGeom prst="rect">
            <a:avLst/>
          </a:prstGeom>
          <a:solidFill>
            <a:schemeClr val="accent2"/>
          </a:solidFill>
        </p:spPr>
        <p:txBody>
          <a:bodyPr vert="horz" lIns="190500" tIns="167640" rIns="190500" bIns="190500" rtlCol="0" anchor="t" anchorCtr="0">
            <a:noAutofit/>
          </a:bodyPr>
          <a:lstStyle>
            <a:lvl1pPr algn="l" defTabSz="730834" rtl="0" eaLnBrk="1" latinLnBrk="0" hangingPunct="1">
              <a:lnSpc>
                <a:spcPct val="90000"/>
              </a:lnSpc>
              <a:spcBef>
                <a:spcPct val="0"/>
              </a:spcBef>
              <a:buNone/>
              <a:defRPr sz="3836" kern="1200">
                <a:solidFill>
                  <a:schemeClr val="bg2"/>
                </a:solidFill>
                <a:latin typeface="+mj-lt"/>
                <a:ea typeface="Arial" charset="0"/>
                <a:cs typeface="Arial" charset="0"/>
              </a:defRPr>
            </a:lvl1pPr>
          </a:lstStyle>
          <a:p>
            <a:endParaRPr lang="en-US" sz="3197" b="0" i="0" dirty="0">
              <a:latin typeface="Arial Regular" charset="0"/>
            </a:endParaRPr>
          </a:p>
        </p:txBody>
      </p:sp>
      <p:sp>
        <p:nvSpPr>
          <p:cNvPr id="2" name="Title 1"/>
          <p:cNvSpPr>
            <a:spLocks noGrp="1"/>
          </p:cNvSpPr>
          <p:nvPr>
            <p:ph type="title" hasCustomPrompt="1"/>
          </p:nvPr>
        </p:nvSpPr>
        <p:spPr>
          <a:xfrm>
            <a:off x="381000" y="571500"/>
            <a:ext cx="5486400" cy="2286000"/>
          </a:xfrm>
        </p:spPr>
        <p:txBody>
          <a:bodyPr>
            <a:noAutofit/>
          </a:bodyPr>
          <a:lstStyle/>
          <a:p>
            <a:r>
              <a:rPr lang="en-US" dirty="0"/>
              <a:t>Click to edit Master title style</a:t>
            </a:r>
            <a:br>
              <a:rPr lang="en-US" dirty="0"/>
            </a:br>
            <a:endParaRPr lang="en-US" dirty="0"/>
          </a:p>
        </p:txBody>
      </p:sp>
      <p:sp>
        <p:nvSpPr>
          <p:cNvPr id="5" name="Text Placeholder 4"/>
          <p:cNvSpPr>
            <a:spLocks noGrp="1"/>
          </p:cNvSpPr>
          <p:nvPr>
            <p:ph type="body" sz="quarter" idx="11"/>
          </p:nvPr>
        </p:nvSpPr>
        <p:spPr>
          <a:xfrm>
            <a:off x="381000" y="220980"/>
            <a:ext cx="5486400" cy="228600"/>
          </a:xfrm>
          <a:prstGeom prst="rect">
            <a:avLst/>
          </a:prstGeom>
        </p:spPr>
        <p:txBody>
          <a:bodyPr lIns="0" tIns="0" rIns="0" bIns="0">
            <a:noAutofit/>
          </a:bodyPr>
          <a:lstStyle>
            <a:lvl1pPr marL="0" indent="0">
              <a:tabLst/>
              <a:defRPr sz="1333" b="0" i="0">
                <a:solidFill>
                  <a:schemeClr val="accent1">
                    <a:lumMod val="60000"/>
                    <a:lumOff val="40000"/>
                  </a:schemeClr>
                </a:solidFill>
                <a:latin typeface="IBM Plex Sans" charset="0"/>
                <a:ea typeface="IBM Plex Sans" charset="0"/>
                <a:cs typeface="IBM Plex Sans" charset="0"/>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8" name="Content Placeholder 9"/>
          <p:cNvSpPr>
            <a:spLocks noGrp="1"/>
          </p:cNvSpPr>
          <p:nvPr>
            <p:ph sz="quarter" idx="16"/>
          </p:nvPr>
        </p:nvSpPr>
        <p:spPr>
          <a:xfrm>
            <a:off x="6096000" y="0"/>
            <a:ext cx="3048000" cy="3429000"/>
          </a:xfrm>
          <a:prstGeom prst="rect">
            <a:avLst/>
          </a:prstGeom>
          <a:noFill/>
        </p:spPr>
        <p:txBody>
          <a:bodyPr lIns="228600" tIns="228600" rIns="228600" bIns="228600"/>
          <a:lstStyle>
            <a:lvl1pPr>
              <a:defRPr sz="1667" b="0" i="0">
                <a:solidFill>
                  <a:schemeClr val="bg2"/>
                </a:solidFill>
                <a:latin typeface="IBM Plex Sans" charset="0"/>
                <a:ea typeface="IBM Plex Sans" charset="0"/>
                <a:cs typeface="IBM Plex Sans" charset="0"/>
              </a:defRPr>
            </a:lvl1pPr>
          </a:lstStyle>
          <a:p>
            <a:pPr lvl="0"/>
            <a:r>
              <a:rPr lang="en-US" dirty="0"/>
              <a:t>Click to edit Master text styles</a:t>
            </a:r>
          </a:p>
        </p:txBody>
      </p:sp>
      <p:sp>
        <p:nvSpPr>
          <p:cNvPr id="9" name="Content Placeholder 7"/>
          <p:cNvSpPr>
            <a:spLocks noGrp="1"/>
          </p:cNvSpPr>
          <p:nvPr>
            <p:ph sz="quarter" idx="15"/>
          </p:nvPr>
        </p:nvSpPr>
        <p:spPr>
          <a:xfrm>
            <a:off x="9144000" y="0"/>
            <a:ext cx="3048000" cy="3429000"/>
          </a:xfrm>
          <a:prstGeom prst="rect">
            <a:avLst/>
          </a:prstGeom>
          <a:solidFill>
            <a:schemeClr val="bg2"/>
          </a:solidFill>
        </p:spPr>
        <p:txBody>
          <a:bodyPr lIns="228600" tIns="228600" rIns="228600" bIns="228600"/>
          <a:lstStyle>
            <a:lvl1pPr>
              <a:defRPr sz="1667" b="0" i="0">
                <a:solidFill>
                  <a:schemeClr val="tx1"/>
                </a:solidFill>
                <a:latin typeface="IBM Plex Sans" charset="0"/>
                <a:ea typeface="IBM Plex Sans" charset="0"/>
                <a:cs typeface="IBM Plex Sans" charset="0"/>
              </a:defRPr>
            </a:lvl1pPr>
          </a:lstStyle>
          <a:p>
            <a:pPr lvl="0"/>
            <a:r>
              <a:rPr lang="en-US" dirty="0"/>
              <a:t>Click to edit Master text styles</a:t>
            </a:r>
          </a:p>
        </p:txBody>
      </p:sp>
      <p:sp>
        <p:nvSpPr>
          <p:cNvPr id="11" name="Content Placeholder 13"/>
          <p:cNvSpPr>
            <a:spLocks noGrp="1"/>
          </p:cNvSpPr>
          <p:nvPr>
            <p:ph sz="quarter" idx="17"/>
          </p:nvPr>
        </p:nvSpPr>
        <p:spPr>
          <a:xfrm>
            <a:off x="9144000" y="3429000"/>
            <a:ext cx="3048000" cy="3429000"/>
          </a:xfrm>
          <a:prstGeom prst="rect">
            <a:avLst/>
          </a:prstGeom>
          <a:solidFill>
            <a:schemeClr val="tx1"/>
          </a:solidFill>
        </p:spPr>
        <p:txBody>
          <a:bodyPr lIns="228600" tIns="228600" rIns="228600" bIns="228600"/>
          <a:lstStyle>
            <a:lvl1pPr>
              <a:defRPr sz="1667" b="0" i="0">
                <a:solidFill>
                  <a:schemeClr val="bg2"/>
                </a:solidFill>
                <a:latin typeface="IBM Plex Sans" charset="0"/>
                <a:ea typeface="IBM Plex Sans" charset="0"/>
                <a:cs typeface="IBM Plex Sans" charset="0"/>
              </a:defRPr>
            </a:lvl1pPr>
          </a:lstStyle>
          <a:p>
            <a:pPr lvl="0"/>
            <a:r>
              <a:rPr lang="en-US" dirty="0"/>
              <a:t>Click to edit Master text styles</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39009" y="6515120"/>
            <a:ext cx="471765" cy="190502"/>
          </a:xfrm>
          <a:prstGeom prst="rect">
            <a:avLst/>
          </a:prstGeom>
        </p:spPr>
      </p:pic>
      <p:sp>
        <p:nvSpPr>
          <p:cNvPr id="19" name="Content Placeholder 9"/>
          <p:cNvSpPr>
            <a:spLocks noGrp="1"/>
          </p:cNvSpPr>
          <p:nvPr>
            <p:ph sz="quarter" idx="19"/>
          </p:nvPr>
        </p:nvSpPr>
        <p:spPr>
          <a:xfrm>
            <a:off x="3048000" y="3429000"/>
            <a:ext cx="3048000" cy="3429000"/>
          </a:xfrm>
          <a:prstGeom prst="rect">
            <a:avLst/>
          </a:prstGeom>
          <a:noFill/>
        </p:spPr>
        <p:txBody>
          <a:bodyPr lIns="228600" tIns="228600" rIns="228600" bIns="228600"/>
          <a:lstStyle>
            <a:lvl1pPr>
              <a:defRPr sz="1667" b="0" i="0">
                <a:solidFill>
                  <a:schemeClr val="bg2"/>
                </a:solidFill>
                <a:latin typeface="IBM Plex Sans" charset="0"/>
                <a:ea typeface="IBM Plex Sans" charset="0"/>
                <a:cs typeface="IBM Plex Sans" charset="0"/>
              </a:defRPr>
            </a:lvl1pPr>
          </a:lstStyle>
          <a:p>
            <a:pPr lvl="0"/>
            <a:r>
              <a:rPr lang="en-US" dirty="0"/>
              <a:t>Click to edit Master text styles</a:t>
            </a:r>
          </a:p>
        </p:txBody>
      </p:sp>
      <p:sp>
        <p:nvSpPr>
          <p:cNvPr id="21" name="Content Placeholder 7"/>
          <p:cNvSpPr>
            <a:spLocks noGrp="1"/>
          </p:cNvSpPr>
          <p:nvPr>
            <p:ph sz="quarter" idx="20"/>
          </p:nvPr>
        </p:nvSpPr>
        <p:spPr>
          <a:xfrm>
            <a:off x="6096000" y="3429000"/>
            <a:ext cx="3048000" cy="3429000"/>
          </a:xfrm>
          <a:prstGeom prst="rect">
            <a:avLst/>
          </a:prstGeom>
          <a:solidFill>
            <a:schemeClr val="bg2"/>
          </a:solidFill>
        </p:spPr>
        <p:txBody>
          <a:bodyPr lIns="228600" tIns="228600" rIns="228600" bIns="228600"/>
          <a:lstStyle>
            <a:lvl1pPr>
              <a:defRPr sz="1667" b="0" i="0">
                <a:solidFill>
                  <a:schemeClr val="tx1"/>
                </a:solidFill>
                <a:latin typeface="IBM Plex Sans" charset="0"/>
                <a:ea typeface="IBM Plex Sans" charset="0"/>
                <a:cs typeface="IBM Plex Sans" charset="0"/>
              </a:defRPr>
            </a:lvl1pPr>
          </a:lstStyle>
          <a:p>
            <a:pPr lvl="0"/>
            <a:r>
              <a:rPr lang="en-US" dirty="0"/>
              <a:t>Click to edit Master text styles</a:t>
            </a:r>
          </a:p>
        </p:txBody>
      </p:sp>
      <p:grpSp>
        <p:nvGrpSpPr>
          <p:cNvPr id="14" name="Group 13"/>
          <p:cNvGrpSpPr/>
          <p:nvPr userDrawn="1"/>
        </p:nvGrpSpPr>
        <p:grpSpPr>
          <a:xfrm>
            <a:off x="762000" y="6583048"/>
            <a:ext cx="2261125" cy="183809"/>
            <a:chOff x="914400" y="7899655"/>
            <a:chExt cx="2713350" cy="220571"/>
          </a:xfrm>
        </p:grpSpPr>
        <p:sp>
          <p:nvSpPr>
            <p:cNvPr id="15"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5" b="0" i="0" dirty="0">
                  <a:solidFill>
                    <a:schemeClr val="tx1">
                      <a:alpha val="60000"/>
                    </a:schemeClr>
                  </a:solidFill>
                  <a:latin typeface="IBM Plex Sans" charset="0"/>
                  <a:ea typeface="IBM Plex Sans" charset="0"/>
                  <a:cs typeface="IBM Plex Sans" charset="0"/>
                </a:rPr>
                <a:t>©</a:t>
              </a:r>
              <a:r>
                <a:rPr lang="en-US" sz="333" b="0" i="0" dirty="0">
                  <a:solidFill>
                    <a:schemeClr val="tx1">
                      <a:alpha val="60000"/>
                    </a:schemeClr>
                  </a:solidFill>
                  <a:latin typeface="IBM Plex Sans" charset="0"/>
                  <a:ea typeface="IBM Plex Sans" charset="0"/>
                  <a:cs typeface="IBM Plex Sans" charset="0"/>
                </a:rPr>
                <a:t> </a:t>
              </a:r>
              <a:r>
                <a:rPr lang="en-US" sz="665" b="0" i="0" dirty="0">
                  <a:solidFill>
                    <a:schemeClr val="tx1">
                      <a:alpha val="60000"/>
                    </a:schemeClr>
                  </a:solidFill>
                  <a:latin typeface="IBM Plex Sans" charset="0"/>
                  <a:ea typeface="IBM Plex Sans" charset="0"/>
                  <a:cs typeface="IBM Plex Sans" charset="0"/>
                </a:rPr>
                <a:t>2018 IBM Corporation</a:t>
              </a:r>
              <a:r>
                <a:rPr lang="en-US" sz="665" b="0" i="0" baseline="0" dirty="0">
                  <a:solidFill>
                    <a:schemeClr val="tx1">
                      <a:alpha val="60000"/>
                    </a:schemeClr>
                  </a:solidFill>
                  <a:latin typeface="IBM Plex Sans" charset="0"/>
                  <a:ea typeface="IBM Plex Sans" charset="0"/>
                  <a:cs typeface="IBM Plex Sans" charset="0"/>
                </a:rPr>
                <a:t>              </a:t>
              </a:r>
              <a:r>
                <a:rPr lang="en-US" sz="665" b="0" i="0" dirty="0">
                  <a:solidFill>
                    <a:schemeClr val="tx1">
                      <a:alpha val="60000"/>
                    </a:schemeClr>
                  </a:solidFill>
                  <a:latin typeface="IBM Plex Sans" charset="0"/>
                  <a:ea typeface="IBM Plex Sans" charset="0"/>
                  <a:cs typeface="IBM Plex Sans" charset="0"/>
                </a:rPr>
                <a:t> </a:t>
              </a:r>
            </a:p>
          </p:txBody>
        </p:sp>
        <p:sp>
          <p:nvSpPr>
            <p:cNvPr id="16"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665" b="0" i="0" dirty="0">
                  <a:solidFill>
                    <a:schemeClr val="tx1">
                      <a:alpha val="60000"/>
                    </a:schemeClr>
                  </a:solidFill>
                  <a:latin typeface="IBM Plex Sans" charset="0"/>
                  <a:ea typeface="IBM Plex Sans" charset="0"/>
                  <a:cs typeface="IBM Plex Sans" charset="0"/>
                </a:rPr>
                <a:t> </a:t>
              </a:r>
              <a:fld id="{7C9968D1-C8E5-4FE3-AED4-7D4518C301B3}" type="datetime3">
                <a:rPr lang="en-US" sz="665" b="0" i="0" smtClean="0">
                  <a:solidFill>
                    <a:schemeClr val="tx1">
                      <a:alpha val="60000"/>
                    </a:schemeClr>
                  </a:solidFill>
                  <a:latin typeface="IBM Plex Sans" charset="0"/>
                  <a:ea typeface="IBM Plex Sans" charset="0"/>
                  <a:cs typeface="IBM Plex Sans" charset="0"/>
                </a:rPr>
                <a:pPr marL="0" indent="0" fontAlgn="auto">
                  <a:spcBef>
                    <a:spcPts val="0"/>
                  </a:spcBef>
                  <a:spcAft>
                    <a:spcPts val="0"/>
                  </a:spcAft>
                  <a:tabLst/>
                  <a:defRPr/>
                </a:pPr>
                <a:t>4 March 2020</a:t>
              </a:fld>
              <a:endParaRPr lang="en-US" sz="665" b="0" i="0" dirty="0">
                <a:solidFill>
                  <a:schemeClr val="tx1">
                    <a:alpha val="60000"/>
                  </a:schemeClr>
                </a:solidFill>
                <a:latin typeface="IBM Plex Sans" charset="0"/>
                <a:ea typeface="IBM Plex Sans" charset="0"/>
                <a:cs typeface="IBM Plex Sans" charset="0"/>
              </a:endParaRPr>
            </a:p>
          </p:txBody>
        </p:sp>
      </p:grpSp>
      <p:sp>
        <p:nvSpPr>
          <p:cNvPr id="22" name="Slide Number Placeholder 2"/>
          <p:cNvSpPr txBox="1">
            <a:spLocks/>
          </p:cNvSpPr>
          <p:nvPr userDrawn="1"/>
        </p:nvSpPr>
        <p:spPr>
          <a:xfrm>
            <a:off x="379049" y="6578160"/>
            <a:ext cx="273232" cy="182542"/>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667" b="0" i="0" smtClean="0">
                <a:solidFill>
                  <a:schemeClr val="tx1"/>
                </a:solidFill>
                <a:latin typeface="IBM Plex Sans" charset="0"/>
                <a:ea typeface="IBM Plex Sans" charset="0"/>
                <a:cs typeface="IBM Plex Sans" charset="0"/>
              </a:rPr>
              <a:pPr algn="l"/>
              <a:t>‹#›</a:t>
            </a:fld>
            <a:endParaRPr lang="en-US" sz="667" b="0" i="0" dirty="0">
              <a:solidFill>
                <a:schemeClr val="tx1"/>
              </a:solidFill>
              <a:latin typeface="IBM Plex Sans" charset="0"/>
              <a:ea typeface="IBM Plex Sans" charset="0"/>
              <a:cs typeface="IBM Plex Sans" charset="0"/>
            </a:endParaRPr>
          </a:p>
        </p:txBody>
      </p:sp>
    </p:spTree>
    <p:extLst>
      <p:ext uri="{BB962C8B-B14F-4D97-AF65-F5344CB8AC3E}">
        <p14:creationId xmlns:p14="http://schemas.microsoft.com/office/powerpoint/2010/main" val="172148030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45B49-3AC7-4D3F-AE63-C61C1A7866F2}"/>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62442B97-5204-4D6E-A843-9FB55F3EB3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AE1B9CAA-62FD-478E-82C7-D07A239CA10B}"/>
              </a:ext>
            </a:extLst>
          </p:cNvPr>
          <p:cNvSpPr>
            <a:spLocks noGrp="1"/>
          </p:cNvSpPr>
          <p:nvPr>
            <p:ph type="dt" sz="half" idx="10"/>
          </p:nvPr>
        </p:nvSpPr>
        <p:spPr/>
        <p:txBody>
          <a:bodyPr/>
          <a:lstStyle/>
          <a:p>
            <a:fld id="{6AC3A8FF-2C26-4EF1-B855-7771CB467823}" type="datetimeFigureOut">
              <a:rPr lang="es-MX" smtClean="0"/>
              <a:t>04/03/20</a:t>
            </a:fld>
            <a:endParaRPr lang="es-MX"/>
          </a:p>
        </p:txBody>
      </p:sp>
      <p:sp>
        <p:nvSpPr>
          <p:cNvPr id="5" name="Footer Placeholder 4">
            <a:extLst>
              <a:ext uri="{FF2B5EF4-FFF2-40B4-BE49-F238E27FC236}">
                <a16:creationId xmlns:a16="http://schemas.microsoft.com/office/drawing/2014/main" id="{4685C785-BA52-4E1F-A2AB-12F7F8806C4B}"/>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C13C96F9-4A18-4FC1-9005-8C47785D3464}"/>
              </a:ext>
            </a:extLst>
          </p:cNvPr>
          <p:cNvSpPr>
            <a:spLocks noGrp="1"/>
          </p:cNvSpPr>
          <p:nvPr>
            <p:ph type="sldNum" sz="quarter" idx="12"/>
          </p:nvPr>
        </p:nvSpPr>
        <p:spPr>
          <a:xfrm>
            <a:off x="11767509" y="6465191"/>
            <a:ext cx="119691" cy="123111"/>
          </a:xfrm>
        </p:spPr>
        <p:txBody>
          <a:bodyPr/>
          <a:lstStyle/>
          <a:p>
            <a:fld id="{EDFFE0EC-414B-40D1-B302-8AAF8CE17373}" type="slidenum">
              <a:rPr lang="es-MX" smtClean="0"/>
              <a:t>‹#›</a:t>
            </a:fld>
            <a:endParaRPr lang="es-MX"/>
          </a:p>
        </p:txBody>
      </p:sp>
    </p:spTree>
    <p:extLst>
      <p:ext uri="{BB962C8B-B14F-4D97-AF65-F5344CB8AC3E}">
        <p14:creationId xmlns:p14="http://schemas.microsoft.com/office/powerpoint/2010/main" val="38709441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4" name="Title 3"/>
          <p:cNvSpPr>
            <a:spLocks noGrp="1"/>
          </p:cNvSpPr>
          <p:nvPr>
            <p:ph type="title"/>
          </p:nvPr>
        </p:nvSpPr>
        <p:spPr>
          <a:xfrm>
            <a:off x="304800" y="271708"/>
            <a:ext cx="5486401" cy="5972459"/>
          </a:xfrm>
        </p:spPr>
        <p:txBody>
          <a:bodyPr/>
          <a:lstStyle>
            <a:lvl1pPr>
              <a:lnSpc>
                <a:spcPct val="90000"/>
              </a:lnSpc>
              <a:defRPr sz="3200" b="0" i="0">
                <a:solidFill>
                  <a:schemeClr val="bg2"/>
                </a:solidFill>
              </a:defRPr>
            </a:lvl1pPr>
          </a:lstStyle>
          <a:p>
            <a:r>
              <a:rPr lang="en-US" dirty="0"/>
              <a:t>Click to edit Master title style</a:t>
            </a:r>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84318" y="5752825"/>
            <a:ext cx="914399" cy="852419"/>
          </a:xfrm>
          <a:prstGeom prst="rect">
            <a:avLst/>
          </a:prstGeom>
        </p:spPr>
      </p:pic>
    </p:spTree>
    <p:extLst>
      <p:ext uri="{BB962C8B-B14F-4D97-AF65-F5344CB8AC3E}">
        <p14:creationId xmlns:p14="http://schemas.microsoft.com/office/powerpoint/2010/main" val="361280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Cover Slide">
    <p:spTree>
      <p:nvGrpSpPr>
        <p:cNvPr id="1" name=""/>
        <p:cNvGrpSpPr/>
        <p:nvPr/>
      </p:nvGrpSpPr>
      <p:grpSpPr>
        <a:xfrm>
          <a:off x="0" y="0"/>
          <a:ext cx="0" cy="0"/>
          <a:chOff x="0" y="0"/>
          <a:chExt cx="0" cy="0"/>
        </a:xfrm>
      </p:grpSpPr>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
        <p:nvSpPr>
          <p:cNvPr id="7" name="Title 3"/>
          <p:cNvSpPr>
            <a:spLocks noGrp="1"/>
          </p:cNvSpPr>
          <p:nvPr>
            <p:ph type="title"/>
          </p:nvPr>
        </p:nvSpPr>
        <p:spPr>
          <a:xfrm>
            <a:off x="304800" y="271708"/>
            <a:ext cx="5486401" cy="5972459"/>
          </a:xfrm>
        </p:spPr>
        <p:txBody>
          <a:bodyPr/>
          <a:lstStyle>
            <a:lvl1pPr>
              <a:lnSpc>
                <a:spcPct val="90000"/>
              </a:lnSpc>
              <a:defRPr sz="3200" b="0" i="0">
                <a:solidFill>
                  <a:schemeClr val="bg2"/>
                </a:solidFill>
              </a:defRPr>
            </a:lvl1pPr>
          </a:lstStyle>
          <a:p>
            <a:r>
              <a:rPr lang="en-US" dirty="0"/>
              <a:t>Click to edit Master title style</a:t>
            </a:r>
          </a:p>
        </p:txBody>
      </p:sp>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33365" t="24616" r="33365" b="22735"/>
          <a:stretch/>
        </p:blipFill>
        <p:spPr>
          <a:xfrm>
            <a:off x="10996248" y="5693651"/>
            <a:ext cx="1101969" cy="980944"/>
          </a:xfrm>
          <a:prstGeom prst="rect">
            <a:avLst/>
          </a:prstGeom>
        </p:spPr>
      </p:pic>
    </p:spTree>
    <p:extLst>
      <p:ext uri="{BB962C8B-B14F-4D97-AF65-F5344CB8AC3E}">
        <p14:creationId xmlns:p14="http://schemas.microsoft.com/office/powerpoint/2010/main" val="36396360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3_Cover Slide">
    <p:bg>
      <p:bgPr>
        <a:solidFill>
          <a:schemeClr val="bg2"/>
        </a:solidFill>
        <a:effectLst/>
      </p:bgPr>
    </p:bg>
    <p:spTree>
      <p:nvGrpSpPr>
        <p:cNvPr id="1" name=""/>
        <p:cNvGrpSpPr/>
        <p:nvPr/>
      </p:nvGrpSpPr>
      <p:grpSpPr>
        <a:xfrm>
          <a:off x="0" y="0"/>
          <a:ext cx="0" cy="0"/>
          <a:chOff x="0" y="0"/>
          <a:chExt cx="0" cy="0"/>
        </a:xfrm>
      </p:grpSpPr>
      <p:sp>
        <p:nvSpPr>
          <p:cNvPr id="11" name="Rectangle 10"/>
          <p:cNvSpPr/>
          <p:nvPr userDrawn="1"/>
        </p:nvSpPr>
        <p:spPr>
          <a:xfrm rot="10800000">
            <a:off x="9438883" y="0"/>
            <a:ext cx="2753115" cy="6858000"/>
          </a:xfrm>
          <a:prstGeom prst="rect">
            <a:avLst/>
          </a:prstGeom>
          <a:gradFill>
            <a:gsLst>
              <a:gs pos="100000">
                <a:srgbClr val="8582FF"/>
              </a:gs>
              <a:gs pos="85000">
                <a:srgbClr val="5E79FF"/>
              </a:gs>
              <a:gs pos="0">
                <a:schemeClr val="accent2"/>
              </a:gs>
            </a:gsLst>
            <a:lin ang="5400000" scaled="0"/>
          </a:gradFill>
        </p:spPr>
        <p:txBody>
          <a:bodyPr wrap="square" lIns="0" tIns="0" rIns="0" bIns="0" rtlCol="0" anchor="ctr">
            <a:noAutofit/>
          </a:bodyPr>
          <a:lstStyle/>
          <a:p>
            <a:pPr algn="ctr"/>
            <a:endParaRPr lang="en-US" sz="1600" b="0" i="0" dirty="0" err="1">
              <a:solidFill>
                <a:srgbClr val="FFFFFF"/>
              </a:solidFill>
              <a:latin typeface="IBM Plex Sans" panose="020B0503050203000203" pitchFamily="34" charset="77"/>
              <a:cs typeface="Arial"/>
            </a:endParaRPr>
          </a:p>
        </p:txBody>
      </p:sp>
      <p:sp>
        <p:nvSpPr>
          <p:cNvPr id="2" name="Rectangle 1"/>
          <p:cNvSpPr/>
          <p:nvPr userDrawn="1"/>
        </p:nvSpPr>
        <p:spPr>
          <a:xfrm>
            <a:off x="-9916" y="0"/>
            <a:ext cx="9448800" cy="6858000"/>
          </a:xfrm>
          <a:prstGeom prst="rect">
            <a:avLst/>
          </a:prstGeom>
          <a:gradFill>
            <a:gsLst>
              <a:gs pos="100000">
                <a:srgbClr val="8582FF"/>
              </a:gs>
              <a:gs pos="85000">
                <a:srgbClr val="5E79FF"/>
              </a:gs>
              <a:gs pos="0">
                <a:schemeClr val="accent2"/>
              </a:gs>
            </a:gsLst>
            <a:lin ang="5400000" scaled="0"/>
          </a:gradFill>
        </p:spPr>
        <p:txBody>
          <a:bodyPr wrap="square" lIns="0" tIns="0" rIns="0" bIns="0" rtlCol="0" anchor="ctr">
            <a:noAutofit/>
          </a:bodyPr>
          <a:lstStyle/>
          <a:p>
            <a:pPr algn="ctr"/>
            <a:endParaRPr lang="en-US" sz="1600" b="0" i="0" dirty="0" err="1">
              <a:solidFill>
                <a:srgbClr val="FFFFFF"/>
              </a:solidFill>
              <a:latin typeface="IBM Plex Sans" panose="020B0503050203000203" pitchFamily="34" charset="77"/>
              <a:cs typeface="Arial"/>
            </a:endParaRPr>
          </a:p>
        </p:txBody>
      </p:sp>
      <p:sp>
        <p:nvSpPr>
          <p:cNvPr id="4" name="Title 3"/>
          <p:cNvSpPr>
            <a:spLocks noGrp="1"/>
          </p:cNvSpPr>
          <p:nvPr>
            <p:ph type="title"/>
          </p:nvPr>
        </p:nvSpPr>
        <p:spPr>
          <a:xfrm>
            <a:off x="294884" y="271708"/>
            <a:ext cx="5486401" cy="5972459"/>
          </a:xfrm>
        </p:spPr>
        <p:txBody>
          <a:bodyPr/>
          <a:lstStyle>
            <a:lvl1pPr>
              <a:lnSpc>
                <a:spcPct val="90000"/>
              </a:lnSpc>
              <a:defRPr sz="3200" b="0" i="0">
                <a:solidFill>
                  <a:schemeClr val="bg2"/>
                </a:solidFill>
              </a:defRPr>
            </a:lvl1pPr>
          </a:lstStyle>
          <a:p>
            <a:r>
              <a:rPr lang="en-US" dirty="0"/>
              <a:t>Click to edit Master title style</a:t>
            </a:r>
          </a:p>
        </p:txBody>
      </p:sp>
      <p:sp>
        <p:nvSpPr>
          <p:cNvPr id="5" name="Footer Placeholder 1"/>
          <p:cNvSpPr>
            <a:spLocks noGrp="1"/>
          </p:cNvSpPr>
          <p:nvPr>
            <p:ph type="ftr" sz="quarter" idx="11"/>
          </p:nvPr>
        </p:nvSpPr>
        <p:spPr>
          <a:xfrm>
            <a:off x="294884" y="6437376"/>
            <a:ext cx="8534400" cy="182880"/>
          </a:xfrm>
        </p:spPr>
        <p:txBody>
          <a:bodyPr/>
          <a:lstStyle>
            <a:lvl1pPr>
              <a:defRPr b="0" i="0">
                <a:solidFill>
                  <a:schemeClr val="bg2"/>
                </a:solidFill>
              </a:defRPr>
            </a:lvl1pPr>
          </a:lstStyle>
          <a:p>
            <a:r>
              <a:rPr lang="en-US" dirty="0"/>
              <a:t>IBM Watson / © 2018 IBM Corporation</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74402" y="5752825"/>
            <a:ext cx="914399" cy="852419"/>
          </a:xfrm>
          <a:prstGeom prst="rect">
            <a:avLst/>
          </a:prstGeom>
        </p:spPr>
      </p:pic>
    </p:spTree>
    <p:extLst>
      <p:ext uri="{BB962C8B-B14F-4D97-AF65-F5344CB8AC3E}">
        <p14:creationId xmlns:p14="http://schemas.microsoft.com/office/powerpoint/2010/main" val="325309561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2_Cover Slide">
    <p:bg>
      <p:bgPr>
        <a:gradFill>
          <a:gsLst>
            <a:gs pos="0">
              <a:schemeClr val="accent2"/>
            </a:gs>
            <a:gs pos="100000">
              <a:srgbClr val="7D80FF"/>
            </a:gs>
            <a:gs pos="100000">
              <a:schemeClr val="accent4"/>
            </a:gs>
          </a:gsLst>
          <a:lin ang="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04800" y="271708"/>
            <a:ext cx="5486401" cy="5972459"/>
          </a:xfrm>
        </p:spPr>
        <p:txBody>
          <a:bodyPr/>
          <a:lstStyle>
            <a:lvl1pPr>
              <a:lnSpc>
                <a:spcPct val="90000"/>
              </a:lnSpc>
              <a:defRPr sz="3200" b="0" i="0">
                <a:solidFill>
                  <a:schemeClr val="bg2"/>
                </a:solidFill>
              </a:defRPr>
            </a:lvl1pPr>
          </a:lstStyle>
          <a:p>
            <a:r>
              <a:rPr lang="en-US" dirty="0"/>
              <a:t>Click to edit Master title style</a:t>
            </a:r>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84318" y="5752825"/>
            <a:ext cx="914399" cy="852419"/>
          </a:xfrm>
          <a:prstGeom prst="rect">
            <a:avLst/>
          </a:prstGeom>
        </p:spPr>
      </p:pic>
    </p:spTree>
    <p:extLst>
      <p:ext uri="{BB962C8B-B14F-4D97-AF65-F5344CB8AC3E}">
        <p14:creationId xmlns:p14="http://schemas.microsoft.com/office/powerpoint/2010/main" val="6143926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4_Cover Slide">
    <p:bg>
      <p:bgPr>
        <a:gradFill>
          <a:gsLst>
            <a:gs pos="0">
              <a:schemeClr val="accent2"/>
            </a:gs>
            <a:gs pos="100000">
              <a:srgbClr val="7D80FF"/>
            </a:gs>
            <a:gs pos="100000">
              <a:schemeClr val="accent4"/>
            </a:gs>
          </a:gsLst>
          <a:lin ang="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04800" y="271708"/>
            <a:ext cx="5486401" cy="5972459"/>
          </a:xfrm>
        </p:spPr>
        <p:txBody>
          <a:bodyPr/>
          <a:lstStyle>
            <a:lvl1pPr>
              <a:lnSpc>
                <a:spcPct val="90000"/>
              </a:lnSpc>
              <a:defRPr sz="3200" b="0" i="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365803478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b="0" i="0">
                <a:solidFill>
                  <a:schemeClr val="bg2"/>
                </a:solidFill>
              </a:defRPr>
            </a:lvl1pPr>
          </a:lstStyle>
          <a:p>
            <a:fld id="{3FD999D4-B456-9943-89B7-30D56181CE18}" type="slidenum">
              <a:rPr lang="en-US" smtClean="0"/>
              <a:pPr/>
              <a:t>‹#›</a:t>
            </a:fld>
            <a:endParaRPr lang="en-US" dirty="0"/>
          </a:p>
        </p:txBody>
      </p:sp>
      <p:sp>
        <p:nvSpPr>
          <p:cNvPr id="5" name="Title 4"/>
          <p:cNvSpPr>
            <a:spLocks noGrp="1"/>
          </p:cNvSpPr>
          <p:nvPr>
            <p:ph type="title"/>
          </p:nvPr>
        </p:nvSpPr>
        <p:spPr>
          <a:xfrm>
            <a:off x="304800" y="268224"/>
            <a:ext cx="5486400" cy="5991669"/>
          </a:xfrm>
        </p:spPr>
        <p:txBody>
          <a:bodyPr/>
          <a:lstStyle>
            <a:lvl1pPr>
              <a:lnSpc>
                <a:spcPct val="90000"/>
              </a:lnSpc>
              <a:defRPr b="0" i="0">
                <a:solidFill>
                  <a:schemeClr val="bg2"/>
                </a:solidFill>
              </a:defRPr>
            </a:lvl1pPr>
          </a:lstStyle>
          <a:p>
            <a:r>
              <a:rPr lang="en-US" dirty="0"/>
              <a:t>Click to edit Master title style</a:t>
            </a:r>
          </a:p>
        </p:txBody>
      </p:sp>
      <p:sp>
        <p:nvSpPr>
          <p:cNvPr id="6" name="Footer Placeholder 1"/>
          <p:cNvSpPr>
            <a:spLocks noGrp="1"/>
          </p:cNvSpPr>
          <p:nvPr>
            <p:ph type="ftr" sz="quarter" idx="12"/>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89167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
        <p:nvSpPr>
          <p:cNvPr id="6" name="Footer Placeholder 1"/>
          <p:cNvSpPr>
            <a:spLocks noGrp="1"/>
          </p:cNvSpPr>
          <p:nvPr>
            <p:ph type="ftr" sz="quarter" idx="12"/>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12890901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D0BE6F14-FF48-0F4F-A8AA-2E3F25371E4A}" type="slidenum">
              <a:rPr lang="en-US" smtClean="0"/>
              <a:pPr/>
              <a:t>‹#›</a:t>
            </a:fld>
            <a:endParaRPr lang="en-US" dirty="0"/>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b="0" i="0"/>
            </a:lvl1pPr>
            <a:lvl2pPr marL="230712" indent="-230712">
              <a:spcBef>
                <a:spcPts val="0"/>
              </a:spcBef>
              <a:tabLst/>
              <a:defRPr b="0" i="0"/>
            </a:lvl2pPr>
            <a:lvl3pPr>
              <a:spcBef>
                <a:spcPts val="0"/>
              </a:spcBef>
              <a:defRPr b="0" i="0"/>
            </a:lvl3pPr>
            <a:lvl4pPr>
              <a:spcBef>
                <a:spcPts val="0"/>
              </a:spcBef>
              <a:defRPr b="0" i="0"/>
            </a:lvl4pPr>
            <a:lvl5pPr>
              <a:spcBef>
                <a:spcPts val="0"/>
              </a:spcBef>
              <a:defRPr b="0" i="0"/>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dirty="0"/>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dirty="0"/>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dirty="0"/>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dirty="0"/>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dirty="0"/>
              <a:t>Fifth level</a:t>
            </a:r>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b="0" i="0"/>
            </a:lvl1pPr>
            <a:lvl2pPr>
              <a:spcBef>
                <a:spcPts val="0"/>
              </a:spcBef>
              <a:defRPr b="0" i="0"/>
            </a:lvl2pPr>
            <a:lvl3pPr>
              <a:spcBef>
                <a:spcPts val="0"/>
              </a:spcBef>
              <a:defRPr b="0" i="0"/>
            </a:lvl3pPr>
            <a:lvl4pPr>
              <a:spcBef>
                <a:spcPts val="0"/>
              </a:spcBef>
              <a:defRPr b="0" i="0"/>
            </a:lvl4pPr>
            <a:lvl5pPr>
              <a:spcBef>
                <a:spcPts val="0"/>
              </a:spcBef>
              <a:defRPr b="0" i="0"/>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dirty="0"/>
              <a:t>Click to edit Master text styles</a:t>
            </a:r>
          </a:p>
          <a:p>
            <a:pPr marL="0" marR="0" lvl="1"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dirty="0"/>
              <a:t>Second level</a:t>
            </a:r>
          </a:p>
          <a:p>
            <a:pPr marL="0" marR="0" lvl="2"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dirty="0"/>
              <a:t>Third level</a:t>
            </a:r>
          </a:p>
          <a:p>
            <a:pPr marL="0" marR="0" lvl="3"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dirty="0"/>
              <a:t>Fourth level</a:t>
            </a:r>
          </a:p>
          <a:p>
            <a:pPr marL="0" marR="0" lvl="4"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dirty="0"/>
              <a:t>Fifth level</a:t>
            </a:r>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14197435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b="0" i="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solidFill>
                  <a:schemeClr val="bg2"/>
                </a:solidFill>
              </a:defRPr>
            </a:lvl1pPr>
          </a:lstStyle>
          <a:p>
            <a:fld id="{3FD999D4-B456-9943-89B7-30D56181CE18}" type="slidenum">
              <a:rPr lang="en-US" smtClean="0"/>
              <a:pPr/>
              <a:t>‹#›</a:t>
            </a:fld>
            <a:endParaRPr lang="en-US" dirty="0"/>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12800" b="0" i="0" baseline="0">
                <a:solidFill>
                  <a:schemeClr val="bg2"/>
                </a:solidFill>
              </a:defRPr>
            </a:lvl1pPr>
          </a:lstStyle>
          <a:p>
            <a:pPr lvl="0"/>
            <a:r>
              <a:rPr lang="en-US" dirty="0"/>
              <a:t>Click to edit Master text styles</a:t>
            </a:r>
          </a:p>
        </p:txBody>
      </p:sp>
      <p:sp>
        <p:nvSpPr>
          <p:cNvPr id="7"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349172032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b="0" i="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solidFill>
                  <a:schemeClr val="bg2"/>
                </a:solidFill>
              </a:defRPr>
            </a:lvl1pPr>
          </a:lstStyle>
          <a:p>
            <a:fld id="{3FD999D4-B456-9943-89B7-30D56181CE18}" type="slidenum">
              <a:rPr lang="en-US" smtClean="0"/>
              <a:pPr/>
              <a:t>‹#›</a:t>
            </a:fld>
            <a:endParaRPr lang="en-US" dirty="0"/>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12800" b="0" i="0" baseline="0">
                <a:solidFill>
                  <a:schemeClr val="bg2"/>
                </a:solidFill>
              </a:defRPr>
            </a:lvl1pPr>
          </a:lstStyle>
          <a:p>
            <a:pPr lvl="0"/>
            <a:r>
              <a:rPr lang="en-US" dirty="0"/>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b="0" i="0">
                <a:solidFill>
                  <a:schemeClr val="bg2"/>
                </a:solidFill>
              </a:defRPr>
            </a:lvl1pPr>
          </a:lstStyle>
          <a:p>
            <a:r>
              <a:rPr lang="en-US" dirty="0"/>
              <a:t>Drag picture to placeholder or click icon to add</a:t>
            </a:r>
          </a:p>
        </p:txBody>
      </p:sp>
      <p:sp>
        <p:nvSpPr>
          <p:cNvPr id="11"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162212396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6"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374471077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b="0" i="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solidFill>
                  <a:schemeClr val="bg2"/>
                </a:solidFill>
              </a:defRPr>
            </a:lvl1pPr>
          </a:lstStyle>
          <a:p>
            <a:fld id="{3FD999D4-B456-9943-89B7-30D56181CE18}" type="slidenum">
              <a:rPr lang="en-US" smtClean="0"/>
              <a:pPr/>
              <a:t>‹#›</a:t>
            </a:fld>
            <a:endParaRPr lang="en-US" dirty="0"/>
          </a:p>
        </p:txBody>
      </p:sp>
      <p:sp>
        <p:nvSpPr>
          <p:cNvPr id="6"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280459585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5770733"/>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6" name="Text Placeholder 5"/>
          <p:cNvSpPr>
            <a:spLocks noGrp="1"/>
          </p:cNvSpPr>
          <p:nvPr>
            <p:ph type="body" sz="quarter" idx="12"/>
          </p:nvPr>
        </p:nvSpPr>
        <p:spPr>
          <a:xfrm>
            <a:off x="6400800" y="658368"/>
            <a:ext cx="5486400" cy="5599640"/>
          </a:xfrm>
        </p:spPr>
        <p:txBody>
          <a:bodyPr/>
          <a:lstStyle>
            <a:lvl1pPr>
              <a:spcBef>
                <a:spcPts val="1467"/>
              </a:spcBef>
              <a:spcAft>
                <a:spcPts val="0"/>
              </a:spcAft>
              <a:defRPr b="0" i="0"/>
            </a:lvl1pPr>
            <a:lvl2pPr>
              <a:spcBef>
                <a:spcPts val="1467"/>
              </a:spcBef>
              <a:defRPr b="0" i="0"/>
            </a:lvl2pPr>
            <a:lvl3pPr>
              <a:spcBef>
                <a:spcPts val="1467"/>
              </a:spcBef>
              <a:defRPr b="0" i="0"/>
            </a:lvl3pPr>
            <a:lvl4pPr>
              <a:spcBef>
                <a:spcPts val="1467"/>
              </a:spcBef>
              <a:defRPr b="0" i="0"/>
            </a:lvl4pPr>
            <a:lvl5pPr>
              <a:spcBef>
                <a:spcPts val="1467"/>
              </a:spcBef>
              <a:defRPr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7418"/>
            <a:ext cx="5486400" cy="400049"/>
          </a:xfrm>
        </p:spPr>
        <p:txBody>
          <a:bodyPr/>
          <a:lstStyle>
            <a:lvl1pPr>
              <a:defRPr sz="1467" b="0" i="0"/>
            </a:lvl1pPr>
          </a:lstStyle>
          <a:p>
            <a:pPr lvl="0"/>
            <a:r>
              <a:rPr lang="en-US" dirty="0"/>
              <a:t>Click to edit Master text styles</a:t>
            </a:r>
          </a:p>
        </p:txBody>
      </p:sp>
      <p:sp>
        <p:nvSpPr>
          <p:cNvPr id="7"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309108980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b="0" i="0"/>
            </a:lvl1pPr>
            <a:lvl2pPr>
              <a:defRPr b="0" i="0"/>
            </a:lvl2pPr>
            <a:lvl3pPr>
              <a:defRPr b="0" i="0"/>
            </a:lvl3pPr>
            <a:lvl4pPr>
              <a:defRPr b="0" i="0"/>
            </a:lvl4pPr>
            <a:lvl5pPr>
              <a:defRPr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b="0" i="0"/>
            </a:lvl1pPr>
            <a:lvl2pPr>
              <a:defRPr b="0" i="0"/>
            </a:lvl2pPr>
            <a:lvl3pPr>
              <a:defRPr b="0" i="0"/>
            </a:lvl3pPr>
            <a:lvl4pPr>
              <a:defRPr b="0" i="0"/>
            </a:lvl4pPr>
            <a:lvl5pPr>
              <a:defRPr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46437461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6" name="Text Placeholder 5"/>
          <p:cNvSpPr>
            <a:spLocks noGrp="1"/>
          </p:cNvSpPr>
          <p:nvPr>
            <p:ph type="body" sz="quarter" idx="12"/>
          </p:nvPr>
        </p:nvSpPr>
        <p:spPr>
          <a:xfrm>
            <a:off x="6400800" y="1457960"/>
            <a:ext cx="5486400" cy="4786208"/>
          </a:xfrm>
        </p:spPr>
        <p:txBody>
          <a:bodyPr/>
          <a:lstStyle>
            <a:lvl1pPr>
              <a:defRPr sz="2133" b="0" i="0"/>
            </a:lvl1pPr>
            <a:lvl2pPr>
              <a:defRPr b="0" i="0"/>
            </a:lvl2pPr>
            <a:lvl3pPr>
              <a:defRPr b="0" i="0"/>
            </a:lvl3pPr>
            <a:lvl4pPr>
              <a:defRPr b="0" i="0"/>
            </a:lvl4pPr>
            <a:lvl5pPr>
              <a:defRPr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b="0" i="0"/>
            </a:lvl1pPr>
          </a:lstStyle>
          <a:p>
            <a:pPr lvl="0"/>
            <a:r>
              <a:rPr lang="en-US" dirty="0"/>
              <a:t>Click to edit Master text styles</a:t>
            </a:r>
          </a:p>
        </p:txBody>
      </p:sp>
      <p:sp>
        <p:nvSpPr>
          <p:cNvPr id="7" name="Text Placeholder 6"/>
          <p:cNvSpPr>
            <a:spLocks noGrp="1"/>
          </p:cNvSpPr>
          <p:nvPr>
            <p:ph type="body" sz="quarter" idx="14"/>
          </p:nvPr>
        </p:nvSpPr>
        <p:spPr>
          <a:xfrm>
            <a:off x="304800" y="1457961"/>
            <a:ext cx="5486400" cy="4786207"/>
          </a:xfrm>
        </p:spPr>
        <p:txBody>
          <a:bodyPr/>
          <a:lstStyle>
            <a:lvl1pPr>
              <a:defRPr sz="2133" b="0" i="0"/>
            </a:lvl1pPr>
            <a:lvl2pPr>
              <a:defRPr b="0" i="0"/>
            </a:lvl2pPr>
            <a:lvl3pPr>
              <a:defRPr b="0" i="0"/>
            </a:lvl3pPr>
            <a:lvl4pPr>
              <a:defRPr b="0" i="0"/>
            </a:lvl4pPr>
            <a:lvl5pPr>
              <a:defRPr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309226314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atin typeface="+mn-lt"/>
              </a:defRPr>
            </a:lvl1pPr>
          </a:lstStyle>
          <a:p>
            <a:fld id="{3FD999D4-B456-9943-89B7-30D56181CE18}" type="slidenum">
              <a:rPr lang="en-US" smtClean="0"/>
              <a:pPr/>
              <a:t>‹#›</a:t>
            </a:fld>
            <a:endParaRPr lang="en-US" dirty="0"/>
          </a:p>
        </p:txBody>
      </p:sp>
      <p:sp>
        <p:nvSpPr>
          <p:cNvPr id="6" name="Content Placeholder 5"/>
          <p:cNvSpPr>
            <a:spLocks noGrp="1"/>
          </p:cNvSpPr>
          <p:nvPr>
            <p:ph sz="quarter" idx="12"/>
          </p:nvPr>
        </p:nvSpPr>
        <p:spPr>
          <a:xfrm>
            <a:off x="304800" y="1327358"/>
            <a:ext cx="5486400" cy="4916809"/>
          </a:xfrm>
        </p:spPr>
        <p:txBody>
          <a:bodyPr/>
          <a:lstStyle>
            <a:lvl1pPr>
              <a:defRPr sz="3200" b="0" i="0"/>
            </a:lvl1pPr>
          </a:lstStyle>
          <a:p>
            <a:pPr lvl="0"/>
            <a:r>
              <a:rPr lang="en-US" dirty="0"/>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b="0" i="0"/>
            </a:lvl1pPr>
            <a:lvl2pPr>
              <a:defRPr sz="1867" b="0" i="0"/>
            </a:lvl2pPr>
            <a:lvl3pPr>
              <a:defRPr sz="1867" b="0" i="0"/>
            </a:lvl3pPr>
            <a:lvl4pPr>
              <a:defRPr sz="1867" b="0" i="0"/>
            </a:lvl4pPr>
            <a:lvl5pPr>
              <a:defRPr sz="1867"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226872973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6" name="Text Placeholder 5"/>
          <p:cNvSpPr>
            <a:spLocks noGrp="1"/>
          </p:cNvSpPr>
          <p:nvPr>
            <p:ph type="body" sz="quarter" idx="12"/>
          </p:nvPr>
        </p:nvSpPr>
        <p:spPr>
          <a:xfrm>
            <a:off x="6400800" y="1457959"/>
            <a:ext cx="2438400" cy="4786207"/>
          </a:xfrm>
        </p:spPr>
        <p:txBody>
          <a:bodyPr/>
          <a:lstStyle>
            <a:lvl1pPr>
              <a:defRPr sz="2133" b="0" i="0"/>
            </a:lvl1pPr>
            <a:lvl2pPr marL="0" indent="0">
              <a:spcBef>
                <a:spcPts val="1467"/>
              </a:spcBef>
              <a:buFontTx/>
              <a:buNone/>
              <a:defRPr sz="1467" b="0" i="0"/>
            </a:lvl2pPr>
            <a:lvl3pPr>
              <a:defRPr sz="1467" b="0" i="0"/>
            </a:lvl3pPr>
            <a:lvl4pPr>
              <a:defRPr sz="1467" b="0" i="0"/>
            </a:lvl4pPr>
            <a:lvl5pPr>
              <a:defRPr sz="1467"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b="0" i="0"/>
            </a:lvl1pPr>
          </a:lstStyle>
          <a:p>
            <a:pPr lvl="0"/>
            <a:r>
              <a:rPr lang="en-US" dirty="0"/>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b="0" i="0"/>
            </a:lvl1pPr>
            <a:lvl2pPr marL="0" indent="0">
              <a:spcBef>
                <a:spcPts val="1467"/>
              </a:spcBef>
              <a:buFontTx/>
              <a:buNone/>
              <a:defRPr sz="1467" b="0" i="0"/>
            </a:lvl2pPr>
            <a:lvl3pPr>
              <a:defRPr sz="1467" b="0" i="0"/>
            </a:lvl3pPr>
            <a:lvl4pPr>
              <a:defRPr sz="1467" b="0" i="0"/>
            </a:lvl4pPr>
            <a:lvl5pPr>
              <a:defRPr sz="1467"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5"/>
          </p:nvPr>
        </p:nvSpPr>
        <p:spPr>
          <a:xfrm>
            <a:off x="3352800" y="1457959"/>
            <a:ext cx="2438400" cy="4786207"/>
          </a:xfrm>
        </p:spPr>
        <p:txBody>
          <a:bodyPr/>
          <a:lstStyle>
            <a:lvl1pPr>
              <a:defRPr sz="2133" b="0" i="0"/>
            </a:lvl1pPr>
            <a:lvl2pPr marL="0" indent="0">
              <a:spcBef>
                <a:spcPts val="1467"/>
              </a:spcBef>
              <a:buFontTx/>
              <a:buNone/>
              <a:defRPr sz="1467" b="0" i="0"/>
            </a:lvl2pPr>
            <a:lvl3pPr>
              <a:defRPr sz="1467" b="0" i="0"/>
            </a:lvl3pPr>
            <a:lvl4pPr>
              <a:defRPr sz="1467" b="0" i="0"/>
            </a:lvl4pPr>
            <a:lvl5pPr>
              <a:defRPr sz="1467"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6"/>
          </p:nvPr>
        </p:nvSpPr>
        <p:spPr>
          <a:xfrm>
            <a:off x="9448800" y="1457959"/>
            <a:ext cx="2438400" cy="4786207"/>
          </a:xfrm>
        </p:spPr>
        <p:txBody>
          <a:bodyPr/>
          <a:lstStyle>
            <a:lvl1pPr>
              <a:defRPr sz="2133" b="0" i="0"/>
            </a:lvl1pPr>
            <a:lvl2pPr marL="0" indent="0">
              <a:spcBef>
                <a:spcPts val="1467"/>
              </a:spcBef>
              <a:buFontTx/>
              <a:buNone/>
              <a:defRPr sz="1467" b="0" i="0"/>
            </a:lvl2pPr>
            <a:lvl3pPr>
              <a:defRPr sz="1467" b="0" i="0"/>
            </a:lvl3pPr>
            <a:lvl4pPr>
              <a:defRPr sz="1467" b="0" i="0"/>
            </a:lvl4pPr>
            <a:lvl5pPr>
              <a:defRPr sz="1467"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170007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Fifth level</a:t>
            </a:r>
            <a:endParaRPr lang="en-US" dirty="0"/>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71712812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lvl1pPr>
              <a:defRPr b="0" i="0"/>
            </a:lvl1pPr>
          </a:lstStyle>
          <a:p>
            <a:r>
              <a:rPr lang="en-US" dirty="0"/>
              <a:t>Drag picture to placeholder or click icon to add</a:t>
            </a:r>
          </a:p>
        </p:txBody>
      </p:sp>
      <p:sp>
        <p:nvSpPr>
          <p:cNvPr id="2" name="Title 1"/>
          <p:cNvSpPr>
            <a:spLocks noGrp="1"/>
          </p:cNvSpPr>
          <p:nvPr>
            <p:ph type="title"/>
          </p:nvPr>
        </p:nvSpPr>
        <p:spPr>
          <a:xfrm>
            <a:off x="304800" y="548640"/>
            <a:ext cx="5486400" cy="853440"/>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b="0" i="0"/>
            </a:lvl1pPr>
          </a:lstStyle>
          <a:p>
            <a:pPr lvl="0"/>
            <a:r>
              <a:rPr lang="en-US" dirty="0"/>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2133" b="0" i="0"/>
            </a:lvl1pPr>
            <a:lvl2pPr>
              <a:defRPr b="0" i="0"/>
            </a:lvl2pPr>
            <a:lvl3pPr>
              <a:defRPr b="0" i="0"/>
            </a:lvl3pPr>
            <a:lvl4pPr>
              <a:defRPr b="0" i="0"/>
            </a:lvl4pPr>
            <a:lvl5pPr>
              <a:defRPr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92668000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6096000" y="0"/>
            <a:ext cx="6096000" cy="6858000"/>
          </a:xfrm>
        </p:spPr>
        <p:txBody>
          <a:bodyPr/>
          <a:lstStyle>
            <a:lvl1pPr>
              <a:defRPr b="0" i="0"/>
            </a:lvl1pPr>
          </a:lstStyle>
          <a:p>
            <a:r>
              <a:rPr lang="en-US" dirty="0"/>
              <a:t>Drag picture to placeholder or click icon to add</a:t>
            </a:r>
          </a:p>
        </p:txBody>
      </p:sp>
      <p:sp>
        <p:nvSpPr>
          <p:cNvPr id="2" name="Title 1"/>
          <p:cNvSpPr>
            <a:spLocks noGrp="1"/>
          </p:cNvSpPr>
          <p:nvPr>
            <p:ph type="title"/>
          </p:nvPr>
        </p:nvSpPr>
        <p:spPr>
          <a:xfrm>
            <a:off x="304800" y="268224"/>
            <a:ext cx="5486400" cy="853440"/>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7" name="Text Placeholder 6"/>
          <p:cNvSpPr>
            <a:spLocks noGrp="1"/>
          </p:cNvSpPr>
          <p:nvPr>
            <p:ph type="body" sz="quarter" idx="14"/>
          </p:nvPr>
        </p:nvSpPr>
        <p:spPr>
          <a:xfrm>
            <a:off x="304800" y="1463039"/>
            <a:ext cx="2438400" cy="4781127"/>
          </a:xfrm>
        </p:spPr>
        <p:txBody>
          <a:bodyPr/>
          <a:lstStyle>
            <a:lvl1pPr>
              <a:spcBef>
                <a:spcPts val="1467"/>
              </a:spcBef>
              <a:defRPr sz="2133" b="0" i="0"/>
            </a:lvl1pPr>
            <a:lvl2pPr marL="0" indent="0">
              <a:spcBef>
                <a:spcPts val="1467"/>
              </a:spcBef>
              <a:buFontTx/>
              <a:buNone/>
              <a:defRPr sz="1467" b="0" i="0"/>
            </a:lvl2pPr>
            <a:lvl3pPr>
              <a:defRPr sz="1467" b="0" i="0"/>
            </a:lvl3pPr>
            <a:lvl4pPr>
              <a:defRPr sz="1467" b="0" i="0"/>
            </a:lvl4pPr>
            <a:lvl5pPr>
              <a:defRPr sz="1467"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5"/>
          </p:nvPr>
        </p:nvSpPr>
        <p:spPr>
          <a:xfrm>
            <a:off x="3352800" y="1463039"/>
            <a:ext cx="2438400" cy="4781127"/>
          </a:xfrm>
        </p:spPr>
        <p:txBody>
          <a:bodyPr/>
          <a:lstStyle>
            <a:lvl1pPr>
              <a:defRPr sz="2133" b="0" i="0"/>
            </a:lvl1pPr>
            <a:lvl2pPr marL="0" indent="0">
              <a:spcBef>
                <a:spcPts val="1467"/>
              </a:spcBef>
              <a:buFontTx/>
              <a:buNone/>
              <a:defRPr sz="1467" b="0" i="0"/>
            </a:lvl2pPr>
            <a:lvl3pPr>
              <a:defRPr sz="1467" b="0" i="0"/>
            </a:lvl3pPr>
            <a:lvl4pPr>
              <a:defRPr sz="1467" b="0" i="0"/>
            </a:lvl4pPr>
            <a:lvl5pPr>
              <a:defRPr sz="1467"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76365717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6" name="Text Placeholder 5"/>
          <p:cNvSpPr>
            <a:spLocks noGrp="1"/>
          </p:cNvSpPr>
          <p:nvPr>
            <p:ph type="body" sz="quarter" idx="12"/>
          </p:nvPr>
        </p:nvSpPr>
        <p:spPr>
          <a:xfrm>
            <a:off x="6400800" y="1463041"/>
            <a:ext cx="2438400" cy="4668593"/>
          </a:xfrm>
        </p:spPr>
        <p:txBody>
          <a:bodyPr/>
          <a:lstStyle>
            <a:lvl1pPr>
              <a:defRPr sz="2133" b="0" i="0"/>
            </a:lvl1pPr>
            <a:lvl2pPr marL="0" indent="0">
              <a:spcBef>
                <a:spcPts val="1467"/>
              </a:spcBef>
              <a:buFontTx/>
              <a:buNone/>
              <a:defRPr sz="1467" b="0" i="0"/>
            </a:lvl2pPr>
            <a:lvl3pPr>
              <a:defRPr sz="1467" b="0" i="0"/>
            </a:lvl3pPr>
            <a:lvl4pPr>
              <a:defRPr sz="1467" b="0" i="0"/>
            </a:lvl4pPr>
            <a:lvl5pPr>
              <a:defRPr sz="1467"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b="0" i="0"/>
            </a:lvl1pPr>
          </a:lstStyle>
          <a:p>
            <a:pPr lvl="0"/>
            <a:r>
              <a:rPr lang="en-US" dirty="0"/>
              <a:t>Click to edit Master text styles</a:t>
            </a:r>
          </a:p>
        </p:txBody>
      </p:sp>
      <p:sp>
        <p:nvSpPr>
          <p:cNvPr id="10" name="Text Placeholder 9"/>
          <p:cNvSpPr>
            <a:spLocks noGrp="1"/>
          </p:cNvSpPr>
          <p:nvPr>
            <p:ph type="body" sz="quarter" idx="16"/>
          </p:nvPr>
        </p:nvSpPr>
        <p:spPr>
          <a:xfrm>
            <a:off x="9448800" y="1463041"/>
            <a:ext cx="2438400" cy="4668593"/>
          </a:xfrm>
        </p:spPr>
        <p:txBody>
          <a:bodyPr/>
          <a:lstStyle>
            <a:lvl1pPr>
              <a:defRPr sz="2133" b="0" i="0"/>
            </a:lvl1pPr>
            <a:lvl2pPr marL="0" indent="0">
              <a:spcBef>
                <a:spcPts val="1467"/>
              </a:spcBef>
              <a:buFontTx/>
              <a:buNone/>
              <a:defRPr sz="1467" b="0" i="0"/>
            </a:lvl2pPr>
            <a:lvl3pPr>
              <a:defRPr sz="1467" b="0" i="0"/>
            </a:lvl3pPr>
            <a:lvl4pPr>
              <a:defRPr sz="1467" b="0" i="0"/>
            </a:lvl4pPr>
            <a:lvl5pPr>
              <a:defRPr sz="1467"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255544864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b="0" i="0" dirty="0">
              <a:solidFill>
                <a:srgbClr val="FFFFFF"/>
              </a:solidFill>
              <a:latin typeface="IBM Plex Sans" panose="020B0503050203000203" pitchFamily="34" charset="77"/>
              <a:cs typeface="Arial"/>
            </a:endParaRPr>
          </a:p>
        </p:txBody>
      </p:sp>
      <p:sp>
        <p:nvSpPr>
          <p:cNvPr id="2" name="Title 1"/>
          <p:cNvSpPr>
            <a:spLocks noGrp="1"/>
          </p:cNvSpPr>
          <p:nvPr>
            <p:ph type="title"/>
          </p:nvPr>
        </p:nvSpPr>
        <p:spPr>
          <a:xfrm>
            <a:off x="304800" y="1377696"/>
            <a:ext cx="5486400" cy="4754880"/>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6" name="Text Placeholder 5"/>
          <p:cNvSpPr>
            <a:spLocks noGrp="1"/>
          </p:cNvSpPr>
          <p:nvPr>
            <p:ph type="body" sz="quarter" idx="12"/>
          </p:nvPr>
        </p:nvSpPr>
        <p:spPr>
          <a:xfrm>
            <a:off x="6400800" y="1499617"/>
            <a:ext cx="5486400" cy="4668593"/>
          </a:xfrm>
        </p:spPr>
        <p:txBody>
          <a:bodyPr/>
          <a:lstStyle>
            <a:lvl1pPr>
              <a:defRPr b="0" i="0">
                <a:solidFill>
                  <a:schemeClr val="bg2"/>
                </a:solidFill>
              </a:defRPr>
            </a:lvl1pPr>
            <a:lvl2pPr marL="0" indent="0">
              <a:spcBef>
                <a:spcPts val="1467"/>
              </a:spcBef>
              <a:buFontTx/>
              <a:buNone/>
              <a:defRPr sz="1467" b="0" i="0">
                <a:solidFill>
                  <a:schemeClr val="bg2"/>
                </a:solidFill>
              </a:defRPr>
            </a:lvl2pPr>
            <a:lvl3pPr>
              <a:defRPr sz="1467" b="0" i="0">
                <a:solidFill>
                  <a:schemeClr val="bg2"/>
                </a:solidFill>
              </a:defRPr>
            </a:lvl3pPr>
            <a:lvl4pPr>
              <a:defRPr sz="1467" b="0" i="0">
                <a:solidFill>
                  <a:schemeClr val="bg2"/>
                </a:solidFill>
              </a:defRPr>
            </a:lvl4pPr>
            <a:lvl5pPr>
              <a:defRPr sz="1467" b="0" i="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b="0" i="0"/>
            </a:lvl1pPr>
          </a:lstStyle>
          <a:p>
            <a:pPr lvl="0"/>
            <a:r>
              <a:rPr lang="en-US" dirty="0"/>
              <a:t>Click to edit Master text styles</a:t>
            </a:r>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271028024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lvl1pPr>
              <a:defRPr b="0" i="0"/>
            </a:lvl1pPr>
          </a:lstStyle>
          <a:p>
            <a:r>
              <a:rPr lang="en-US" dirty="0"/>
              <a:t>Drag picture to placeholder or click icon to add</a:t>
            </a:r>
          </a:p>
        </p:txBody>
      </p:sp>
      <p:sp>
        <p:nvSpPr>
          <p:cNvPr id="2" name="Title 1"/>
          <p:cNvSpPr>
            <a:spLocks noGrp="1"/>
          </p:cNvSpPr>
          <p:nvPr>
            <p:ph type="title"/>
          </p:nvPr>
        </p:nvSpPr>
        <p:spPr>
          <a:xfrm>
            <a:off x="304800" y="268225"/>
            <a:ext cx="5486400" cy="5870532"/>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6"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98502162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251408262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46848728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2"/>
          </a:solidFill>
        </p:spPr>
        <p:txBody>
          <a:bodyPr lIns="228600" tIns="192024" rIns="228600" bIns="228600"/>
          <a:lstStyle>
            <a:lvl1pPr>
              <a:defRPr sz="1867" b="0" i="0">
                <a:solidFill>
                  <a:schemeClr val="bg2"/>
                </a:solidFill>
              </a:defRPr>
            </a:lvl1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12" name="Text Placeholder 11"/>
          <p:cNvSpPr>
            <a:spLocks noGrp="1"/>
          </p:cNvSpPr>
          <p:nvPr>
            <p:ph type="body" sz="quarter" idx="13"/>
          </p:nvPr>
        </p:nvSpPr>
        <p:spPr>
          <a:xfrm>
            <a:off x="304800" y="243841"/>
            <a:ext cx="5486400" cy="400049"/>
          </a:xfrm>
        </p:spPr>
        <p:txBody>
          <a:bodyPr/>
          <a:lstStyle>
            <a:lvl1pPr>
              <a:defRPr sz="2133" b="0" i="0"/>
            </a:lvl1pPr>
          </a:lstStyle>
          <a:p>
            <a:pPr lvl="0"/>
            <a:r>
              <a:rPr lang="en-US" dirty="0"/>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b="0" i="0"/>
            </a:lvl1pPr>
            <a:lvl2pPr>
              <a:defRPr sz="1867" b="0" i="0"/>
            </a:lvl2pPr>
            <a:lvl3pPr>
              <a:defRPr sz="1867" b="0" i="0"/>
            </a:lvl3pPr>
            <a:lvl4pPr>
              <a:defRPr sz="1867" b="0" i="0"/>
            </a:lvl4pPr>
            <a:lvl5pPr>
              <a:defRPr sz="1867"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b="0" i="0">
                <a:solidFill>
                  <a:schemeClr val="bg2"/>
                </a:solidFill>
              </a:defRPr>
            </a:lvl1pPr>
          </a:lstStyle>
          <a:p>
            <a:pPr lvl="0"/>
            <a:r>
              <a:rPr lang="en-US" dirty="0"/>
              <a:t>Click to edit Master text styles</a:t>
            </a:r>
          </a:p>
        </p:txBody>
      </p:sp>
      <p:sp>
        <p:nvSpPr>
          <p:cNvPr id="10" name="Content Placeholder 9"/>
          <p:cNvSpPr>
            <a:spLocks noGrp="1"/>
          </p:cNvSpPr>
          <p:nvPr>
            <p:ph sz="quarter" idx="16"/>
          </p:nvPr>
        </p:nvSpPr>
        <p:spPr>
          <a:xfrm>
            <a:off x="6096000" y="0"/>
            <a:ext cx="3048000" cy="3429000"/>
          </a:xfrm>
          <a:solidFill>
            <a:schemeClr val="accent3"/>
          </a:solidFill>
        </p:spPr>
        <p:txBody>
          <a:bodyPr lIns="228600" tIns="192024" rIns="228600" bIns="228600"/>
          <a:lstStyle>
            <a:lvl1pPr>
              <a:defRPr sz="1867" b="0" i="0">
                <a:solidFill>
                  <a:schemeClr val="bg2"/>
                </a:solidFill>
              </a:defRPr>
            </a:lvl1pPr>
          </a:lstStyle>
          <a:p>
            <a:pPr lvl="0"/>
            <a:r>
              <a:rPr lang="en-US" dirty="0"/>
              <a:t>Click to edit Master text styles</a:t>
            </a:r>
          </a:p>
        </p:txBody>
      </p:sp>
      <p:sp>
        <p:nvSpPr>
          <p:cNvPr id="9"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282308045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b="0" i="0">
                <a:solidFill>
                  <a:schemeClr val="bg2"/>
                </a:solidFill>
              </a:defRPr>
            </a:lvl1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8" name="Content Placeholder 7"/>
          <p:cNvSpPr>
            <a:spLocks noGrp="1"/>
          </p:cNvSpPr>
          <p:nvPr>
            <p:ph sz="quarter" idx="15"/>
          </p:nvPr>
        </p:nvSpPr>
        <p:spPr>
          <a:xfrm>
            <a:off x="9144000" y="0"/>
            <a:ext cx="3048000" cy="3429000"/>
          </a:xfrm>
          <a:solidFill>
            <a:schemeClr val="tx1"/>
          </a:solidFill>
        </p:spPr>
        <p:txBody>
          <a:bodyPr lIns="228600" tIns="192024" rIns="228600" bIns="228600"/>
          <a:lstStyle>
            <a:lvl1pPr>
              <a:defRPr sz="1867" b="0" i="0">
                <a:solidFill>
                  <a:schemeClr val="bg2"/>
                </a:solidFill>
              </a:defRPr>
            </a:lvl1pPr>
          </a:lstStyle>
          <a:p>
            <a:pPr lvl="0"/>
            <a:r>
              <a:rPr lang="en-US" dirty="0"/>
              <a:t>Click to edit Master text styles</a:t>
            </a:r>
          </a:p>
        </p:txBody>
      </p:sp>
      <p:sp>
        <p:nvSpPr>
          <p:cNvPr id="10" name="Content Placeholder 9"/>
          <p:cNvSpPr>
            <a:spLocks noGrp="1"/>
          </p:cNvSpPr>
          <p:nvPr>
            <p:ph sz="quarter" idx="16"/>
          </p:nvPr>
        </p:nvSpPr>
        <p:spPr>
          <a:xfrm>
            <a:off x="6096000" y="0"/>
            <a:ext cx="3048000" cy="3429000"/>
          </a:xfrm>
          <a:solidFill>
            <a:schemeClr val="tx2">
              <a:lumMod val="50000"/>
            </a:schemeClr>
          </a:solidFill>
        </p:spPr>
        <p:txBody>
          <a:bodyPr lIns="228600" tIns="192024" rIns="228600" bIns="228600"/>
          <a:lstStyle>
            <a:lvl1pPr>
              <a:defRPr sz="1867" b="0" i="0">
                <a:solidFill>
                  <a:schemeClr val="bg2"/>
                </a:solidFill>
              </a:defRPr>
            </a:lvl1pPr>
          </a:lstStyle>
          <a:p>
            <a:pPr lvl="0"/>
            <a:r>
              <a:rPr lang="en-US" dirty="0"/>
              <a:t>Click to edit Master text styles</a:t>
            </a:r>
          </a:p>
        </p:txBody>
      </p:sp>
      <p:sp>
        <p:nvSpPr>
          <p:cNvPr id="5" name="Content Placeholder 4"/>
          <p:cNvSpPr>
            <a:spLocks noGrp="1"/>
          </p:cNvSpPr>
          <p:nvPr>
            <p:ph sz="quarter" idx="18"/>
          </p:nvPr>
        </p:nvSpPr>
        <p:spPr>
          <a:xfrm>
            <a:off x="0" y="3429001"/>
            <a:ext cx="6096000" cy="2815167"/>
          </a:xfrm>
          <a:solidFill>
            <a:schemeClr val="tx1"/>
          </a:solidFill>
        </p:spPr>
        <p:txBody>
          <a:bodyPr lIns="228600" tIns="192024" rIns="228600" bIns="228600"/>
          <a:lstStyle>
            <a:lvl1pPr>
              <a:defRPr sz="1867" b="0" i="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b="0" i="0">
                <a:solidFill>
                  <a:schemeClr val="bg2"/>
                </a:solidFill>
              </a:defRPr>
            </a:lvl1pPr>
          </a:lstStyle>
          <a:p>
            <a:r>
              <a:rPr lang="en-US" dirty="0"/>
              <a:t>Click to edit Master title style</a:t>
            </a:r>
          </a:p>
        </p:txBody>
      </p:sp>
      <p:sp>
        <p:nvSpPr>
          <p:cNvPr id="9"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309835486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1"/>
          </a:solidFill>
        </p:spPr>
        <p:txBody>
          <a:bodyPr lIns="228600" tIns="192024" rIns="228600" bIns="228600"/>
          <a:lstStyle>
            <a:lvl1pPr>
              <a:defRPr sz="1867" b="0" i="0">
                <a:solidFill>
                  <a:schemeClr val="bg2"/>
                </a:solidFill>
              </a:defRPr>
            </a:lvl1pPr>
          </a:lstStyle>
          <a:p>
            <a:pPr lvl="0"/>
            <a:r>
              <a:rPr lang="en-US" dirty="0"/>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867" b="0" i="0">
                <a:solidFill>
                  <a:schemeClr val="bg2"/>
                </a:solidFill>
              </a:defRPr>
            </a:lvl1pPr>
          </a:lstStyle>
          <a:p>
            <a:pPr lvl="0"/>
            <a:r>
              <a:rPr lang="en-US" dirty="0"/>
              <a:t>Click to edit Master text styles</a:t>
            </a:r>
          </a:p>
        </p:txBody>
      </p:sp>
      <p:sp>
        <p:nvSpPr>
          <p:cNvPr id="14" name="Content Placeholder 13"/>
          <p:cNvSpPr>
            <a:spLocks noGrp="1"/>
          </p:cNvSpPr>
          <p:nvPr>
            <p:ph sz="quarter" idx="17"/>
          </p:nvPr>
        </p:nvSpPr>
        <p:spPr>
          <a:xfrm>
            <a:off x="6096002" y="3429000"/>
            <a:ext cx="3047996" cy="3429000"/>
          </a:xfrm>
          <a:solidFill>
            <a:schemeClr val="accent2"/>
          </a:solidFill>
        </p:spPr>
        <p:txBody>
          <a:bodyPr lIns="228600" tIns="192024" rIns="228600" bIns="228600"/>
          <a:lstStyle>
            <a:lvl1pPr>
              <a:defRPr sz="1867" b="0" i="0">
                <a:solidFill>
                  <a:schemeClr val="bg2"/>
                </a:solidFill>
              </a:defRPr>
            </a:lvl1pPr>
          </a:lstStyle>
          <a:p>
            <a:pPr lvl="0"/>
            <a:r>
              <a:rPr lang="en-US" dirty="0"/>
              <a:t>Click to edit Master text styles</a:t>
            </a:r>
          </a:p>
        </p:txBody>
      </p:sp>
      <p:sp>
        <p:nvSpPr>
          <p:cNvPr id="5" name="Content Placeholder 4"/>
          <p:cNvSpPr>
            <a:spLocks noGrp="1"/>
          </p:cNvSpPr>
          <p:nvPr>
            <p:ph sz="quarter" idx="18"/>
          </p:nvPr>
        </p:nvSpPr>
        <p:spPr>
          <a:xfrm>
            <a:off x="0" y="3429000"/>
            <a:ext cx="3048000" cy="3429000"/>
          </a:xfrm>
          <a:solidFill>
            <a:schemeClr val="bg1"/>
          </a:solidFill>
        </p:spPr>
        <p:txBody>
          <a:bodyPr lIns="228600" tIns="192024" rIns="228600" bIns="228600"/>
          <a:lstStyle>
            <a:lvl1pPr>
              <a:defRPr sz="1867" b="0" i="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6" name="Title 5"/>
          <p:cNvSpPr>
            <a:spLocks noGrp="1"/>
          </p:cNvSpPr>
          <p:nvPr>
            <p:ph type="title"/>
          </p:nvPr>
        </p:nvSpPr>
        <p:spPr>
          <a:xfrm>
            <a:off x="-1" y="-1"/>
            <a:ext cx="12191999" cy="3429001"/>
          </a:xfrm>
          <a:solidFill>
            <a:schemeClr val="tx1"/>
          </a:solidFill>
        </p:spPr>
        <p:txBody>
          <a:bodyPr lIns="228600" tIns="155448" rIns="228600" bIns="228600"/>
          <a:lstStyle>
            <a:lvl1pPr>
              <a:defRPr sz="6400" b="0" i="0">
                <a:solidFill>
                  <a:schemeClr val="bg2"/>
                </a:solidFill>
              </a:defRPr>
            </a:lvl1pPr>
          </a:lstStyle>
          <a:p>
            <a:r>
              <a:rPr lang="en-US" dirty="0"/>
              <a:t>Click to edit Master title style</a:t>
            </a:r>
          </a:p>
        </p:txBody>
      </p:sp>
      <p:sp>
        <p:nvSpPr>
          <p:cNvPr id="9"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202458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12800" b="1" baseline="0">
                <a:solidFill>
                  <a:schemeClr val="bg2"/>
                </a:solidFill>
              </a:defRPr>
            </a:lvl1pPr>
          </a:lstStyle>
          <a:p>
            <a:pPr lvl="0"/>
            <a:r>
              <a:rPr lang="en-US"/>
              <a:t>Click to edit Master text styles</a:t>
            </a:r>
          </a:p>
        </p:txBody>
      </p:sp>
      <p:sp>
        <p:nvSpPr>
          <p:cNvPr id="7"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46968514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b="0" i="0">
                <a:solidFill>
                  <a:schemeClr val="bg2"/>
                </a:solidFill>
              </a:defRPr>
            </a:lvl1pPr>
          </a:lstStyle>
          <a:p>
            <a:r>
              <a:rPr lang="en-US" dirty="0"/>
              <a:t>Click to edit Master title style</a:t>
            </a:r>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332091677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b="0" i="0">
                <a:solidFill>
                  <a:schemeClr val="bg2"/>
                </a:solidFill>
              </a:defRPr>
            </a:lvl1pPr>
            <a:lvl2pPr>
              <a:defRPr sz="1333" b="0" i="0">
                <a:solidFill>
                  <a:schemeClr val="bg2"/>
                </a:solidFill>
              </a:defRPr>
            </a:lvl2pPr>
            <a:lvl3pPr>
              <a:defRPr sz="1333" b="0" i="0">
                <a:solidFill>
                  <a:schemeClr val="bg2"/>
                </a:solidFill>
              </a:defRPr>
            </a:lvl3pPr>
            <a:lvl4pPr>
              <a:defRPr sz="1333" b="0" i="0">
                <a:solidFill>
                  <a:schemeClr val="bg2"/>
                </a:solidFill>
              </a:defRPr>
            </a:lvl4pPr>
            <a:lvl5pPr>
              <a:defRPr sz="1333" b="0" i="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107502378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92024" rIns="228600" bIns="228600"/>
          <a:lstStyle>
            <a:lvl1pPr>
              <a:defRPr sz="2133" b="0" i="0">
                <a:solidFill>
                  <a:schemeClr val="bg2"/>
                </a:solidFill>
              </a:defRPr>
            </a:lvl1pPr>
            <a:lvl2pPr>
              <a:defRPr sz="1467" b="0" i="0">
                <a:solidFill>
                  <a:schemeClr val="bg2"/>
                </a:solidFill>
              </a:defRPr>
            </a:lvl2pPr>
            <a:lvl3pPr>
              <a:defRPr sz="1467" b="0" i="0">
                <a:solidFill>
                  <a:schemeClr val="bg2"/>
                </a:solidFill>
              </a:defRPr>
            </a:lvl3pPr>
            <a:lvl4pPr>
              <a:defRPr sz="1467" b="0" i="0">
                <a:solidFill>
                  <a:schemeClr val="bg2"/>
                </a:solidFill>
              </a:defRPr>
            </a:lvl4pPr>
            <a:lvl5pPr>
              <a:defRPr sz="1467" b="0" i="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867" b="0" i="0">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867" b="0" i="0">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dirty="0"/>
              <a:t>Click to edit Master text styles</a:t>
            </a:r>
          </a:p>
        </p:txBody>
      </p:sp>
      <p:sp>
        <p:nvSpPr>
          <p:cNvPr id="17" name="Content Placeholder 16"/>
          <p:cNvSpPr>
            <a:spLocks noGrp="1"/>
          </p:cNvSpPr>
          <p:nvPr>
            <p:ph sz="quarter" idx="22"/>
          </p:nvPr>
        </p:nvSpPr>
        <p:spPr>
          <a:xfrm>
            <a:off x="9144000" y="0"/>
            <a:ext cx="3048000" cy="6858000"/>
          </a:xfrm>
          <a:solidFill>
            <a:schemeClr val="tx2">
              <a:lumMod val="75000"/>
            </a:schemeClr>
          </a:solidFill>
        </p:spPr>
        <p:txBody>
          <a:bodyPr lIns="228600" tIns="192024" rIns="228600" bIns="228600"/>
          <a:lstStyle>
            <a:lvl1pPr>
              <a:defRPr sz="1867" b="0" i="0">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429402182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6" name="Text Placeholder 5"/>
          <p:cNvSpPr>
            <a:spLocks noGrp="1"/>
          </p:cNvSpPr>
          <p:nvPr>
            <p:ph type="body" sz="quarter" idx="12"/>
          </p:nvPr>
        </p:nvSpPr>
        <p:spPr>
          <a:xfrm>
            <a:off x="304800" y="1463041"/>
            <a:ext cx="2438400" cy="4668593"/>
          </a:xfrm>
        </p:spPr>
        <p:txBody>
          <a:bodyPr/>
          <a:lstStyle>
            <a:lvl1pPr>
              <a:defRPr sz="2133" b="0" i="0"/>
            </a:lvl1pPr>
            <a:lvl2pPr marL="0" indent="0">
              <a:spcBef>
                <a:spcPts val="1467"/>
              </a:spcBef>
              <a:buFontTx/>
              <a:buNone/>
              <a:defRPr sz="1467" b="0" i="0"/>
            </a:lvl2pPr>
            <a:lvl3pPr>
              <a:defRPr sz="1467" b="0" i="0"/>
            </a:lvl3pPr>
            <a:lvl4pPr>
              <a:defRPr sz="1467" b="0" i="0"/>
            </a:lvl4pPr>
            <a:lvl5pPr>
              <a:defRPr sz="1467"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16070831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7" name="Text Placeholder 6"/>
          <p:cNvSpPr>
            <a:spLocks noGrp="1"/>
          </p:cNvSpPr>
          <p:nvPr>
            <p:ph type="body" sz="quarter" idx="12"/>
          </p:nvPr>
        </p:nvSpPr>
        <p:spPr>
          <a:xfrm>
            <a:off x="304800" y="1488651"/>
            <a:ext cx="2438400" cy="4605867"/>
          </a:xfrm>
        </p:spPr>
        <p:txBody>
          <a:bodyPr/>
          <a:lstStyle>
            <a:lvl1pPr>
              <a:defRPr sz="1867" b="0" i="0"/>
            </a:lvl1pPr>
            <a:lvl2pPr>
              <a:defRPr sz="1467" b="0" i="0"/>
            </a:lvl2pPr>
            <a:lvl3pPr>
              <a:defRPr sz="1467" b="0" i="0"/>
            </a:lvl3pPr>
            <a:lvl4pPr>
              <a:defRPr sz="1467" b="0" i="0"/>
            </a:lvl4pPr>
            <a:lvl5pPr>
              <a:defRPr sz="1467"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p:cNvSpPr>
            <a:spLocks noGrp="1"/>
          </p:cNvSpPr>
          <p:nvPr>
            <p:ph sz="quarter" idx="13"/>
          </p:nvPr>
        </p:nvSpPr>
        <p:spPr>
          <a:xfrm>
            <a:off x="3352800" y="889000"/>
            <a:ext cx="8534400" cy="5099051"/>
          </a:xfrm>
        </p:spPr>
        <p:txBody>
          <a:bodyPr/>
          <a:lstStyle>
            <a:lvl1pPr>
              <a:defRPr b="0" i="0"/>
            </a:lvl1pPr>
            <a:lvl2pPr>
              <a:defRPr b="0" i="0"/>
            </a:lvl2pPr>
            <a:lvl3pPr>
              <a:defRPr b="0" i="0"/>
            </a:lvl3pPr>
            <a:lvl4pPr>
              <a:defRPr b="0" i="0"/>
            </a:lvl4pPr>
            <a:lvl5pPr>
              <a:defRPr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349867500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7" name="Text Placeholder 6"/>
          <p:cNvSpPr>
            <a:spLocks noGrp="1"/>
          </p:cNvSpPr>
          <p:nvPr>
            <p:ph type="body" sz="quarter" idx="12"/>
          </p:nvPr>
        </p:nvSpPr>
        <p:spPr>
          <a:xfrm>
            <a:off x="304800" y="1488651"/>
            <a:ext cx="2438400" cy="4605867"/>
          </a:xfrm>
        </p:spPr>
        <p:txBody>
          <a:bodyPr/>
          <a:lstStyle>
            <a:lvl1pPr>
              <a:defRPr sz="1867" b="0" i="0"/>
            </a:lvl1pPr>
            <a:lvl2pPr>
              <a:defRPr sz="1467" b="0" i="0"/>
            </a:lvl2pPr>
            <a:lvl3pPr>
              <a:defRPr sz="1467" b="0" i="0"/>
            </a:lvl3pPr>
            <a:lvl4pPr>
              <a:defRPr sz="1467" b="0" i="0"/>
            </a:lvl4pPr>
            <a:lvl5pPr>
              <a:defRPr sz="1467"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278308997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7" name="Text Placeholder 6"/>
          <p:cNvSpPr>
            <a:spLocks noGrp="1"/>
          </p:cNvSpPr>
          <p:nvPr>
            <p:ph type="body" sz="quarter" idx="12"/>
          </p:nvPr>
        </p:nvSpPr>
        <p:spPr>
          <a:xfrm>
            <a:off x="304800" y="1463040"/>
            <a:ext cx="2438400" cy="4669536"/>
          </a:xfrm>
        </p:spPr>
        <p:txBody>
          <a:bodyPr/>
          <a:lstStyle>
            <a:lvl1pPr>
              <a:defRPr sz="2133" b="0" i="0"/>
            </a:lvl1pPr>
            <a:lvl2pPr>
              <a:defRPr sz="1467" b="0" i="0"/>
            </a:lvl2pPr>
            <a:lvl3pPr>
              <a:defRPr sz="1467" b="0" i="0"/>
            </a:lvl3pPr>
            <a:lvl4pPr>
              <a:defRPr sz="1467" b="0" i="0"/>
            </a:lvl4pPr>
            <a:lvl5pPr>
              <a:defRPr sz="1467"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3352800" y="1499616"/>
            <a:ext cx="2438400" cy="4608576"/>
          </a:xfrm>
        </p:spPr>
        <p:txBody>
          <a:bodyPr/>
          <a:lstStyle>
            <a:lvl1pPr>
              <a:defRPr sz="1867" b="0" i="0"/>
            </a:lvl1pPr>
            <a:lvl2pPr marL="0" indent="0">
              <a:buNone/>
              <a:defRPr sz="1333" b="0" i="0"/>
            </a:lvl2pPr>
            <a:lvl3pPr>
              <a:defRPr sz="1333" b="0" i="0"/>
            </a:lvl3pPr>
            <a:lvl4pPr>
              <a:defRPr sz="1333" b="0" i="0"/>
            </a:lvl4pPr>
            <a:lvl5pPr>
              <a:defRPr sz="1333"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6096000" y="0"/>
            <a:ext cx="6096000" cy="6858000"/>
          </a:xfrm>
        </p:spPr>
        <p:txBody>
          <a:bodyPr/>
          <a:lstStyle>
            <a:lvl1pPr>
              <a:defRPr b="0" i="0"/>
            </a:lvl1pPr>
          </a:lstStyle>
          <a:p>
            <a:r>
              <a:rPr lang="en-US" dirty="0"/>
              <a:t>Drag picture to placeholder or click icon to add</a:t>
            </a:r>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183585646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7" name="Text Placeholder 6"/>
          <p:cNvSpPr>
            <a:spLocks noGrp="1"/>
          </p:cNvSpPr>
          <p:nvPr>
            <p:ph type="body" sz="quarter" idx="12"/>
          </p:nvPr>
        </p:nvSpPr>
        <p:spPr>
          <a:xfrm>
            <a:off x="304800" y="1463040"/>
            <a:ext cx="2438400" cy="4669536"/>
          </a:xfrm>
        </p:spPr>
        <p:txBody>
          <a:bodyPr/>
          <a:lstStyle>
            <a:lvl1pPr>
              <a:defRPr sz="2133" b="0" i="0"/>
            </a:lvl1pPr>
            <a:lvl2pPr>
              <a:defRPr sz="1467" b="0" i="0"/>
            </a:lvl2pPr>
            <a:lvl3pPr>
              <a:defRPr sz="1467" b="0" i="0"/>
            </a:lvl3pPr>
            <a:lvl4pPr>
              <a:defRPr sz="1467" b="0" i="0"/>
            </a:lvl4pPr>
            <a:lvl5pPr>
              <a:defRPr sz="1467"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3352800" y="1488017"/>
            <a:ext cx="2438400" cy="4608576"/>
          </a:xfrm>
        </p:spPr>
        <p:txBody>
          <a:bodyPr/>
          <a:lstStyle>
            <a:lvl1pPr>
              <a:defRPr sz="1867" b="0" i="0"/>
            </a:lvl1pPr>
            <a:lvl2pPr marL="0" indent="0">
              <a:buNone/>
              <a:defRPr sz="1333" b="0" i="0"/>
            </a:lvl2pPr>
            <a:lvl3pPr>
              <a:defRPr sz="1333" b="0" i="0"/>
            </a:lvl3pPr>
            <a:lvl4pPr>
              <a:defRPr sz="1333" b="0" i="0"/>
            </a:lvl4pPr>
            <a:lvl5pPr>
              <a:defRPr sz="1333"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6267189" y="1402080"/>
            <a:ext cx="5620011" cy="4608576"/>
          </a:xfrm>
        </p:spPr>
        <p:txBody>
          <a:bodyPr/>
          <a:lstStyle>
            <a:lvl1pPr marL="156629" indent="-156629">
              <a:tabLst/>
              <a:defRPr sz="3200" b="0" i="0"/>
            </a:lvl1pPr>
            <a:lvl2pPr marL="0" indent="0">
              <a:buNone/>
              <a:defRPr sz="1467" b="0" i="0"/>
            </a:lvl2pPr>
            <a:lvl3pPr>
              <a:defRPr sz="1467" b="0" i="0"/>
            </a:lvl3pPr>
            <a:lvl4pPr>
              <a:defRPr sz="1467" b="0" i="0"/>
            </a:lvl4pPr>
            <a:lvl5pPr>
              <a:defRPr sz="1467"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92120225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6" name="Text Placeholder 5"/>
          <p:cNvSpPr>
            <a:spLocks noGrp="1"/>
          </p:cNvSpPr>
          <p:nvPr>
            <p:ph type="body" sz="quarter" idx="12"/>
          </p:nvPr>
        </p:nvSpPr>
        <p:spPr>
          <a:xfrm>
            <a:off x="304800" y="256033"/>
            <a:ext cx="2438400" cy="5878660"/>
          </a:xfrm>
        </p:spPr>
        <p:txBody>
          <a:bodyPr/>
          <a:lstStyle>
            <a:lvl1pPr>
              <a:defRPr sz="2133" b="0" i="0"/>
            </a:lvl1pPr>
            <a:lvl2pPr marL="0" indent="0">
              <a:spcBef>
                <a:spcPts val="1467"/>
              </a:spcBef>
              <a:buFontTx/>
              <a:buNone/>
              <a:defRPr sz="1467" b="0" i="0"/>
            </a:lvl2pPr>
            <a:lvl3pPr>
              <a:defRPr sz="1467" b="0" i="0"/>
            </a:lvl3pPr>
            <a:lvl4pPr>
              <a:defRPr sz="1467" b="0" i="0"/>
            </a:lvl4pPr>
            <a:lvl5pPr>
              <a:defRPr sz="1467"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6"/>
          <p:cNvSpPr>
            <a:spLocks noGrp="1"/>
          </p:cNvSpPr>
          <p:nvPr>
            <p:ph type="tbl" sz="quarter" idx="13"/>
          </p:nvPr>
        </p:nvSpPr>
        <p:spPr>
          <a:xfrm>
            <a:off x="3352800" y="300567"/>
            <a:ext cx="8534400" cy="6129867"/>
          </a:xfrm>
        </p:spPr>
        <p:txBody>
          <a:bodyPr/>
          <a:lstStyle>
            <a:lvl1pPr>
              <a:defRPr b="0" i="0"/>
            </a:lvl1pPr>
          </a:lstStyle>
          <a:p>
            <a:r>
              <a:rPr lang="en-US" dirty="0"/>
              <a:t>Click icon to add table</a:t>
            </a:r>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312844304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3738922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128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bg2"/>
                </a:solidFill>
              </a:defRPr>
            </a:lvl1pPr>
          </a:lstStyle>
          <a:p>
            <a:r>
              <a:rPr lang="en-US"/>
              <a:t>Click icon to add picture</a:t>
            </a:r>
            <a:endParaRPr lang="en-US" dirty="0"/>
          </a:p>
        </p:txBody>
      </p:sp>
      <p:sp>
        <p:nvSpPr>
          <p:cNvPr id="11"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336242457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172467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2">
            <a:lumMod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D0BE6F14-FF48-0F4F-A8AA-2E3F25371E4A}" type="slidenum">
              <a:rPr lang="en-US" smtClean="0"/>
              <a:pPr/>
              <a:t>‹#›</a:t>
            </a:fld>
            <a:endParaRPr lang="en-US" dirty="0"/>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b="0" i="0"/>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dirty="0"/>
              <a:t>Click to edit Master text styles</a:t>
            </a:r>
          </a:p>
        </p:txBody>
      </p:sp>
      <p:sp>
        <p:nvSpPr>
          <p:cNvPr id="7"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spTree>
    <p:extLst>
      <p:ext uri="{BB962C8B-B14F-4D97-AF65-F5344CB8AC3E}">
        <p14:creationId xmlns:p14="http://schemas.microsoft.com/office/powerpoint/2010/main" val="26987535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b="0" i="0"/>
            </a:lvl1pPr>
          </a:lstStyle>
          <a:p>
            <a:fld id="{3FD999D4-B456-9943-89B7-30D56181CE18}" type="slidenum">
              <a:rPr lang="en-US" smtClean="0"/>
              <a:pPr/>
              <a:t>‹#›</a:t>
            </a:fld>
            <a:endParaRPr lang="en-US" dirty="0"/>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2018 IBM Corporation</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04141" y="2098345"/>
            <a:ext cx="2183715" cy="2035696"/>
          </a:xfrm>
          <a:prstGeom prst="rect">
            <a:avLst/>
          </a:prstGeom>
        </p:spPr>
      </p:pic>
    </p:spTree>
    <p:extLst>
      <p:ext uri="{BB962C8B-B14F-4D97-AF65-F5344CB8AC3E}">
        <p14:creationId xmlns:p14="http://schemas.microsoft.com/office/powerpoint/2010/main" val="233917957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0_Cover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673916" y="5428438"/>
            <a:ext cx="1082297" cy="1008940"/>
          </a:xfrm>
          <a:prstGeom prst="rect">
            <a:avLst/>
          </a:prstGeom>
        </p:spPr>
      </p:pic>
      <p:sp>
        <p:nvSpPr>
          <p:cNvPr id="10" name="Text Placeholder 9"/>
          <p:cNvSpPr>
            <a:spLocks noGrp="1"/>
          </p:cNvSpPr>
          <p:nvPr>
            <p:ph type="body" sz="quarter" idx="10" hasCustomPrompt="1"/>
          </p:nvPr>
        </p:nvSpPr>
        <p:spPr>
          <a:xfrm>
            <a:off x="304800" y="71969"/>
            <a:ext cx="11582400" cy="5063067"/>
          </a:xfrm>
        </p:spPr>
        <p:txBody>
          <a:bodyPr/>
          <a:lstStyle>
            <a:lvl1pPr>
              <a:defRPr sz="8800"/>
            </a:lvl1pPr>
            <a:lvl2pPr marL="230662" marR="0" indent="-230662" algn="l" defTabSz="609455" rtl="0" eaLnBrk="1" fontAlgn="auto" latinLnBrk="0" hangingPunct="1">
              <a:lnSpc>
                <a:spcPct val="100000"/>
              </a:lnSpc>
              <a:spcBef>
                <a:spcPts val="1467"/>
              </a:spcBef>
              <a:spcAft>
                <a:spcPts val="0"/>
              </a:spcAft>
              <a:buClrTx/>
              <a:buSzTx/>
              <a:buFont typeface="Arial"/>
              <a:buChar char="–"/>
              <a:tabLst/>
              <a:defRPr/>
            </a:lvl2pPr>
          </a:lstStyle>
          <a:p>
            <a:r>
              <a:rPr lang="en-US" dirty="0"/>
              <a:t>Click to edit Master title style</a:t>
            </a:r>
          </a:p>
        </p:txBody>
      </p:sp>
    </p:spTree>
    <p:extLst>
      <p:ext uri="{BB962C8B-B14F-4D97-AF65-F5344CB8AC3E}">
        <p14:creationId xmlns:p14="http://schemas.microsoft.com/office/powerpoint/2010/main" val="22355302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4_Cover Slid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304805" y="271709"/>
            <a:ext cx="5486401" cy="5972459"/>
          </a:xfrm>
        </p:spPr>
        <p:txBody>
          <a:bodyPr/>
          <a:lstStyle>
            <a:lvl1pPr>
              <a:lnSpc>
                <a:spcPct val="90000"/>
              </a:lnSpc>
              <a:defRPr sz="3200" b="0">
                <a:solidFill>
                  <a:schemeClr val="bg2"/>
                </a:solidFill>
              </a:defRPr>
            </a:lvl1pPr>
          </a:lstStyle>
          <a:p>
            <a:r>
              <a:rPr lang="en-US" dirty="0"/>
              <a:t>Title</a:t>
            </a:r>
          </a:p>
        </p:txBody>
      </p:sp>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781976" y="733135"/>
            <a:ext cx="7410027" cy="6124871"/>
          </a:xfrm>
          <a:prstGeom prst="rect">
            <a:avLst/>
          </a:prstGeom>
        </p:spPr>
      </p:pic>
      <p:pic>
        <p:nvPicPr>
          <p:cNvPr id="45" name="Picture 4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04800" y="6301400"/>
            <a:ext cx="648227" cy="256035"/>
          </a:xfrm>
          <a:prstGeom prst="rect">
            <a:avLst/>
          </a:prstGeom>
        </p:spPr>
      </p:pic>
    </p:spTree>
    <p:extLst>
      <p:ext uri="{BB962C8B-B14F-4D97-AF65-F5344CB8AC3E}">
        <p14:creationId xmlns:p14="http://schemas.microsoft.com/office/powerpoint/2010/main" val="334196058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7_Cover Slid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304805" y="271709"/>
            <a:ext cx="5486401" cy="5972459"/>
          </a:xfrm>
        </p:spPr>
        <p:txBody>
          <a:bodyPr/>
          <a:lstStyle>
            <a:lvl1pPr>
              <a:lnSpc>
                <a:spcPct val="90000"/>
              </a:lnSpc>
              <a:defRPr sz="3200" b="0">
                <a:solidFill>
                  <a:schemeClr val="bg2"/>
                </a:solidFill>
              </a:defRPr>
            </a:lvl1pPr>
          </a:lstStyle>
          <a:p>
            <a:r>
              <a:rPr lang="en-US" dirty="0"/>
              <a:t>Title</a:t>
            </a:r>
          </a:p>
        </p:txBody>
      </p:sp>
      <p:pic>
        <p:nvPicPr>
          <p:cNvPr id="91" name="Picture 9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135450" y="5838086"/>
            <a:ext cx="755521" cy="704313"/>
          </a:xfrm>
          <a:prstGeom prst="rect">
            <a:avLst/>
          </a:prstGeom>
        </p:spPr>
      </p:pic>
      <p:pic>
        <p:nvPicPr>
          <p:cNvPr id="47" name="Picture 4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04801" y="6151577"/>
            <a:ext cx="648227" cy="256035"/>
          </a:xfrm>
          <a:prstGeom prst="rect">
            <a:avLst/>
          </a:prstGeom>
        </p:spPr>
      </p:pic>
    </p:spTree>
    <p:extLst>
      <p:ext uri="{BB962C8B-B14F-4D97-AF65-F5344CB8AC3E}">
        <p14:creationId xmlns:p14="http://schemas.microsoft.com/office/powerpoint/2010/main" val="183486798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a:solidFill>
                  <a:schemeClr val="bg2">
                    <a:alpha val="20000"/>
                  </a:schemeClr>
                </a:solidFill>
              </a:defRPr>
            </a:lvl1pPr>
          </a:lstStyle>
          <a:p>
            <a:r>
              <a:rPr lang="en-US"/>
              <a:t>Group Name / DOC ID / Month XX, 2018 / © 2018 IBM Corporation</a:t>
            </a:r>
          </a:p>
        </p:txBody>
      </p:sp>
      <p:sp>
        <p:nvSpPr>
          <p:cNvPr id="4" name="Title 3"/>
          <p:cNvSpPr>
            <a:spLocks noGrp="1"/>
          </p:cNvSpPr>
          <p:nvPr>
            <p:ph type="title"/>
          </p:nvPr>
        </p:nvSpPr>
        <p:spPr>
          <a:xfrm>
            <a:off x="304805" y="271709"/>
            <a:ext cx="5486401" cy="5972459"/>
          </a:xfrm>
        </p:spPr>
        <p:txBody>
          <a:bodyPr/>
          <a:lstStyle>
            <a:lvl1pPr>
              <a:lnSpc>
                <a:spcPct val="90000"/>
              </a:lnSpc>
              <a:defRPr sz="3200" b="0">
                <a:solidFill>
                  <a:schemeClr val="bg2"/>
                </a:solidFill>
              </a:defRPr>
            </a:lvl1pPr>
          </a:lstStyle>
          <a:p>
            <a:r>
              <a:rPr lang="en-US"/>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131684" y="5851433"/>
            <a:ext cx="755521" cy="704313"/>
          </a:xfrm>
          <a:prstGeom prst="rect">
            <a:avLst/>
          </a:prstGeom>
        </p:spPr>
      </p:pic>
    </p:spTree>
    <p:extLst>
      <p:ext uri="{BB962C8B-B14F-4D97-AF65-F5344CB8AC3E}">
        <p14:creationId xmlns:p14="http://schemas.microsoft.com/office/powerpoint/2010/main" val="105205099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alpha val="20000"/>
                  </a:schemeClr>
                </a:solidFill>
              </a:defRPr>
            </a:lvl1pPr>
          </a:lstStyle>
          <a:p>
            <a:r>
              <a:rPr lang="en-US"/>
              <a:t>Group Name / DOC ID / Month XX, 2018 / © 2018 IBM Corporation</a:t>
            </a: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412516382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Group Name / DOC ID / Month XX, 2018 / © 2018 IBM Corporation</a:t>
            </a:r>
            <a:endParaRPr lang="en-US"/>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2319" algn="dec"/>
              </a:tabLst>
              <a:defRPr/>
            </a:lvl1pPr>
            <a:lvl2pPr marL="230662" indent="-23066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455" rtl="0" eaLnBrk="1" fontAlgn="auto" latinLnBrk="0" hangingPunct="1">
              <a:lnSpc>
                <a:spcPct val="100000"/>
              </a:lnSpc>
              <a:spcBef>
                <a:spcPts val="0"/>
              </a:spcBef>
              <a:spcAft>
                <a:spcPts val="0"/>
              </a:spcAft>
              <a:buClrTx/>
              <a:buSzTx/>
              <a:buFont typeface="Arial"/>
              <a:buNone/>
              <a:tabLst>
                <a:tab pos="5363205" algn="r"/>
              </a:tabLst>
              <a:defRPr/>
            </a:pPr>
            <a:r>
              <a:rPr lang="en-US"/>
              <a:t>Click to edit Master text styles</a:t>
            </a:r>
          </a:p>
          <a:p>
            <a:pPr marL="0" marR="0" lvl="1" indent="0" algn="l" defTabSz="609455" rtl="0" eaLnBrk="1" fontAlgn="auto" latinLnBrk="0" hangingPunct="1">
              <a:lnSpc>
                <a:spcPct val="100000"/>
              </a:lnSpc>
              <a:spcBef>
                <a:spcPts val="0"/>
              </a:spcBef>
              <a:spcAft>
                <a:spcPts val="0"/>
              </a:spcAft>
              <a:buClrTx/>
              <a:buSzTx/>
              <a:buFont typeface="Arial"/>
              <a:buNone/>
              <a:tabLst>
                <a:tab pos="5363205" algn="r"/>
              </a:tabLst>
              <a:defRPr/>
            </a:pPr>
            <a:r>
              <a:rPr lang="en-US"/>
              <a:t>Second level</a:t>
            </a:r>
          </a:p>
          <a:p>
            <a:pPr marL="0" marR="0" lvl="2" indent="0" algn="l" defTabSz="609455" rtl="0" eaLnBrk="1" fontAlgn="auto" latinLnBrk="0" hangingPunct="1">
              <a:lnSpc>
                <a:spcPct val="100000"/>
              </a:lnSpc>
              <a:spcBef>
                <a:spcPts val="0"/>
              </a:spcBef>
              <a:spcAft>
                <a:spcPts val="0"/>
              </a:spcAft>
              <a:buClrTx/>
              <a:buSzTx/>
              <a:buFont typeface="Arial"/>
              <a:buNone/>
              <a:tabLst>
                <a:tab pos="5363205" algn="r"/>
              </a:tabLst>
              <a:defRPr/>
            </a:pPr>
            <a:r>
              <a:rPr lang="en-US"/>
              <a:t>Third level</a:t>
            </a:r>
          </a:p>
          <a:p>
            <a:pPr marL="0" marR="0" lvl="3" indent="0" algn="l" defTabSz="609455" rtl="0" eaLnBrk="1" fontAlgn="auto" latinLnBrk="0" hangingPunct="1">
              <a:lnSpc>
                <a:spcPct val="100000"/>
              </a:lnSpc>
              <a:spcBef>
                <a:spcPts val="0"/>
              </a:spcBef>
              <a:spcAft>
                <a:spcPts val="0"/>
              </a:spcAft>
              <a:buClrTx/>
              <a:buSzTx/>
              <a:buFont typeface="Arial"/>
              <a:buNone/>
              <a:tabLst>
                <a:tab pos="5363205" algn="r"/>
              </a:tabLst>
              <a:defRPr/>
            </a:pPr>
            <a:r>
              <a:rPr lang="en-US"/>
              <a:t>Fourth level</a:t>
            </a:r>
          </a:p>
          <a:p>
            <a:pPr marL="0" marR="0" lvl="4" indent="0" algn="l" defTabSz="609455" rtl="0" eaLnBrk="1" fontAlgn="auto" latinLnBrk="0" hangingPunct="1">
              <a:lnSpc>
                <a:spcPct val="100000"/>
              </a:lnSpc>
              <a:spcBef>
                <a:spcPts val="0"/>
              </a:spcBef>
              <a:spcAft>
                <a:spcPts val="0"/>
              </a:spcAft>
              <a:buClrTx/>
              <a:buSzTx/>
              <a:buFont typeface="Arial"/>
              <a:buNone/>
              <a:tabLst>
                <a:tab pos="5363205"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2319"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455" rtl="0" eaLnBrk="1" fontAlgn="auto" latinLnBrk="0" hangingPunct="1">
              <a:lnSpc>
                <a:spcPct val="100000"/>
              </a:lnSpc>
              <a:spcBef>
                <a:spcPts val="1467"/>
              </a:spcBef>
              <a:spcAft>
                <a:spcPts val="0"/>
              </a:spcAft>
              <a:buClrTx/>
              <a:buSzTx/>
              <a:buFont typeface="Arial"/>
              <a:buNone/>
              <a:tabLst>
                <a:tab pos="5363205" algn="r"/>
              </a:tabLst>
              <a:defRPr/>
            </a:pPr>
            <a:r>
              <a:rPr lang="en-US"/>
              <a:t>Click to edit Master text styles</a:t>
            </a:r>
          </a:p>
          <a:p>
            <a:pPr marL="0" marR="0" lvl="1" indent="0" algn="l" defTabSz="609455" rtl="0" eaLnBrk="1" fontAlgn="auto" latinLnBrk="0" hangingPunct="1">
              <a:lnSpc>
                <a:spcPct val="100000"/>
              </a:lnSpc>
              <a:spcBef>
                <a:spcPts val="1467"/>
              </a:spcBef>
              <a:spcAft>
                <a:spcPts val="0"/>
              </a:spcAft>
              <a:buClrTx/>
              <a:buSzTx/>
              <a:buFont typeface="Arial"/>
              <a:buNone/>
              <a:tabLst>
                <a:tab pos="5363205" algn="r"/>
              </a:tabLst>
              <a:defRPr/>
            </a:pPr>
            <a:r>
              <a:rPr lang="en-US"/>
              <a:t>Second level</a:t>
            </a:r>
          </a:p>
          <a:p>
            <a:pPr marL="0" marR="0" lvl="2" indent="0" algn="l" defTabSz="609455" rtl="0" eaLnBrk="1" fontAlgn="auto" latinLnBrk="0" hangingPunct="1">
              <a:lnSpc>
                <a:spcPct val="100000"/>
              </a:lnSpc>
              <a:spcBef>
                <a:spcPts val="1467"/>
              </a:spcBef>
              <a:spcAft>
                <a:spcPts val="0"/>
              </a:spcAft>
              <a:buClrTx/>
              <a:buSzTx/>
              <a:buFont typeface="Arial"/>
              <a:buNone/>
              <a:tabLst>
                <a:tab pos="5363205" algn="r"/>
              </a:tabLst>
              <a:defRPr/>
            </a:pPr>
            <a:r>
              <a:rPr lang="en-US"/>
              <a:t>Third level</a:t>
            </a:r>
          </a:p>
          <a:p>
            <a:pPr marL="0" marR="0" lvl="3" indent="0" algn="l" defTabSz="609455" rtl="0" eaLnBrk="1" fontAlgn="auto" latinLnBrk="0" hangingPunct="1">
              <a:lnSpc>
                <a:spcPct val="100000"/>
              </a:lnSpc>
              <a:spcBef>
                <a:spcPts val="1467"/>
              </a:spcBef>
              <a:spcAft>
                <a:spcPts val="0"/>
              </a:spcAft>
              <a:buClrTx/>
              <a:buSzTx/>
              <a:buFont typeface="Arial"/>
              <a:buNone/>
              <a:tabLst>
                <a:tab pos="5363205" algn="r"/>
              </a:tabLst>
              <a:defRPr/>
            </a:pPr>
            <a:r>
              <a:rPr lang="en-US"/>
              <a:t>Fourth level</a:t>
            </a:r>
          </a:p>
          <a:p>
            <a:pPr marL="0" marR="0" lvl="4" indent="0" algn="l" defTabSz="609455" rtl="0" eaLnBrk="1" fontAlgn="auto" latinLnBrk="0" hangingPunct="1">
              <a:lnSpc>
                <a:spcPct val="100000"/>
              </a:lnSpc>
              <a:spcBef>
                <a:spcPts val="1467"/>
              </a:spcBef>
              <a:spcAft>
                <a:spcPts val="0"/>
              </a:spcAft>
              <a:buClrTx/>
              <a:buSzTx/>
              <a:buFont typeface="Arial"/>
              <a:buNone/>
              <a:tabLst>
                <a:tab pos="5363205" algn="r"/>
              </a:tabLst>
              <a:defRPr/>
            </a:pPr>
            <a:r>
              <a:rPr lang="en-US"/>
              <a:t>Fifth level</a:t>
            </a:r>
            <a:endParaRPr lang="en-US" dirty="0"/>
          </a:p>
        </p:txBody>
      </p:sp>
    </p:spTree>
    <p:extLst>
      <p:ext uri="{BB962C8B-B14F-4D97-AF65-F5344CB8AC3E}">
        <p14:creationId xmlns:p14="http://schemas.microsoft.com/office/powerpoint/2010/main" val="253127761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22"/>
            <a:ext cx="5486400" cy="1338409"/>
          </a:xfrm>
        </p:spPr>
        <p:txBody>
          <a:bodyPr/>
          <a:lstStyle>
            <a:lvl1pPr>
              <a:defRPr sz="2133">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alpha val="20000"/>
                  </a:schemeClr>
                </a:solidFill>
              </a:defRPr>
            </a:lvl1pPr>
          </a:lstStyle>
          <a:p>
            <a:r>
              <a:rPr lang="en-US"/>
              <a:t>Group Name / DOC ID / Month XX, 2018 / © 2018 IBM Corporation</a:t>
            </a:r>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128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3072863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Data and AI Forum / © 2019 IBM Corporation  </a:t>
            </a:r>
            <a:endParaRPr lang="en-US" dirty="0"/>
          </a:p>
        </p:txBody>
      </p:sp>
    </p:spTree>
    <p:extLst>
      <p:ext uri="{BB962C8B-B14F-4D97-AF65-F5344CB8AC3E}">
        <p14:creationId xmlns:p14="http://schemas.microsoft.com/office/powerpoint/2010/main" val="111681596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22"/>
            <a:ext cx="5486400" cy="1338409"/>
          </a:xfrm>
        </p:spPr>
        <p:txBody>
          <a:bodyPr/>
          <a:lstStyle>
            <a:lvl1pPr>
              <a:defRPr sz="2133">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alpha val="20000"/>
                  </a:schemeClr>
                </a:solidFill>
              </a:defRPr>
            </a:lvl1pPr>
          </a:lstStyle>
          <a:p>
            <a:r>
              <a:rPr lang="en-US"/>
              <a:t>Group Name / DOC ID / Month XX, 2018 / © 2018 IBM Corporation</a:t>
            </a:r>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128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bg2"/>
                </a:solidFill>
              </a:defRPr>
            </a:lvl1pPr>
          </a:lstStyle>
          <a:p>
            <a:r>
              <a:rPr lang="en-US"/>
              <a:t>Drag picture to placeholder or click icon to add</a:t>
            </a:r>
          </a:p>
        </p:txBody>
      </p:sp>
    </p:spTree>
    <p:extLst>
      <p:ext uri="{BB962C8B-B14F-4D97-AF65-F5344CB8AC3E}">
        <p14:creationId xmlns:p14="http://schemas.microsoft.com/office/powerpoint/2010/main" val="28877842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74"/>
            <a:ext cx="11582400" cy="5964767"/>
          </a:xfrm>
        </p:spPr>
        <p:txBody>
          <a:bodyPr/>
          <a:lstStyle>
            <a:lvl1pPr>
              <a:lnSpc>
                <a:spcPct val="90000"/>
              </a:lnSpc>
              <a:defRPr sz="1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Tree>
    <p:extLst>
      <p:ext uri="{BB962C8B-B14F-4D97-AF65-F5344CB8AC3E}">
        <p14:creationId xmlns:p14="http://schemas.microsoft.com/office/powerpoint/2010/main" val="451028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6"/>
            <a:ext cx="6916616" cy="6027740"/>
          </a:xfrm>
        </p:spPr>
        <p:txBody>
          <a:bodyPr/>
          <a:lstStyle>
            <a:lvl1pPr marL="156597" indent="-156597">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alpha val="20000"/>
                  </a:schemeClr>
                </a:solidFill>
              </a:defRPr>
            </a:lvl1pPr>
          </a:lstStyle>
          <a:p>
            <a:r>
              <a:rPr lang="en-US"/>
              <a:t>Group Name / DOC ID / Month XX, 2018 / © 2018 IBM Corporation</a:t>
            </a:r>
          </a:p>
        </p:txBody>
      </p:sp>
    </p:spTree>
    <p:extLst>
      <p:ext uri="{BB962C8B-B14F-4D97-AF65-F5344CB8AC3E}">
        <p14:creationId xmlns:p14="http://schemas.microsoft.com/office/powerpoint/2010/main" val="378872293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5770733"/>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
        <p:nvSpPr>
          <p:cNvPr id="6" name="Text Placeholder 5"/>
          <p:cNvSpPr>
            <a:spLocks noGrp="1"/>
          </p:cNvSpPr>
          <p:nvPr>
            <p:ph type="body" sz="quarter" idx="12"/>
          </p:nvPr>
        </p:nvSpPr>
        <p:spPr>
          <a:xfrm>
            <a:off x="6400800" y="658368"/>
            <a:ext cx="5486400" cy="5599640"/>
          </a:xfrm>
        </p:spPr>
        <p:txBody>
          <a:bodyPr/>
          <a:lstStyle>
            <a:lvl1pPr>
              <a:spcBef>
                <a:spcPts val="1467"/>
              </a:spcBef>
              <a:spcAft>
                <a:spcPts val="0"/>
              </a:spcAft>
              <a:defRPr/>
            </a:lvl1pPr>
            <a:lvl2pPr>
              <a:spcBef>
                <a:spcPts val="1467"/>
              </a:spcBef>
              <a:defRPr/>
            </a:lvl2pPr>
            <a:lvl3pPr>
              <a:spcBef>
                <a:spcPts val="1467"/>
              </a:spcBef>
              <a:defRPr/>
            </a:lvl3pPr>
            <a:lvl4pPr>
              <a:spcBef>
                <a:spcPts val="1467"/>
              </a:spcBef>
              <a:defRPr/>
            </a:lvl4pPr>
            <a:lvl5pPr>
              <a:spcBef>
                <a:spcPts val="1467"/>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7424"/>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98091730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
        <p:nvSpPr>
          <p:cNvPr id="8" name="Text Placeholder 7"/>
          <p:cNvSpPr>
            <a:spLocks noGrp="1"/>
          </p:cNvSpPr>
          <p:nvPr>
            <p:ph type="body" sz="quarter" idx="12"/>
          </p:nvPr>
        </p:nvSpPr>
        <p:spPr>
          <a:xfrm>
            <a:off x="304800" y="1499622"/>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22"/>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491628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
        <p:nvSpPr>
          <p:cNvPr id="6" name="Text Placeholder 5"/>
          <p:cNvSpPr>
            <a:spLocks noGrp="1"/>
          </p:cNvSpPr>
          <p:nvPr>
            <p:ph type="body" sz="quarter" idx="12"/>
          </p:nvPr>
        </p:nvSpPr>
        <p:spPr>
          <a:xfrm>
            <a:off x="6400800" y="1457960"/>
            <a:ext cx="5486400" cy="4786208"/>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30"/>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66"/>
            <a:ext cx="5486400" cy="478620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7580930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4" name="Footer Placeholder 3"/>
          <p:cNvSpPr>
            <a:spLocks noGrp="1"/>
          </p:cNvSpPr>
          <p:nvPr>
            <p:ph type="ftr" sz="quarter" idx="11"/>
          </p:nvPr>
        </p:nvSpPr>
        <p:spPr/>
        <p:txBody>
          <a:bodyPr/>
          <a:lstStyle>
            <a:lvl1pPr>
              <a:defRPr>
                <a:latin typeface="+mn-lt"/>
              </a:defRPr>
            </a:lvl1pPr>
          </a:lstStyle>
          <a:p>
            <a:r>
              <a:rPr lang="en-US"/>
              <a:t>Group Name / DOC ID / Month XX, 2018 / © 2018 IBM Corporation</a:t>
            </a:r>
          </a:p>
        </p:txBody>
      </p:sp>
      <p:sp>
        <p:nvSpPr>
          <p:cNvPr id="6" name="Content Placeholder 5"/>
          <p:cNvSpPr>
            <a:spLocks noGrp="1"/>
          </p:cNvSpPr>
          <p:nvPr>
            <p:ph sz="quarter" idx="12"/>
          </p:nvPr>
        </p:nvSpPr>
        <p:spPr>
          <a:xfrm>
            <a:off x="304800" y="1327364"/>
            <a:ext cx="5486400" cy="4916809"/>
          </a:xfrm>
        </p:spPr>
        <p:txBody>
          <a:bodyPr/>
          <a:lstStyle>
            <a:lvl1pPr>
              <a:defRPr sz="3200"/>
            </a:lvl1pPr>
          </a:lstStyle>
          <a:p>
            <a:pPr lvl="0"/>
            <a:r>
              <a:rPr lang="en-US"/>
              <a:t>Click to edit Master text styles</a:t>
            </a:r>
          </a:p>
        </p:txBody>
      </p:sp>
      <p:sp>
        <p:nvSpPr>
          <p:cNvPr id="8" name="Content Placeholder 7"/>
          <p:cNvSpPr>
            <a:spLocks noGrp="1"/>
          </p:cNvSpPr>
          <p:nvPr>
            <p:ph sz="quarter" idx="13"/>
          </p:nvPr>
        </p:nvSpPr>
        <p:spPr>
          <a:xfrm>
            <a:off x="6400800" y="1488870"/>
            <a:ext cx="5486400" cy="4755303"/>
          </a:xfrm>
        </p:spPr>
        <p:txBody>
          <a:bodyPr/>
          <a:lstStyle>
            <a:lvl1pPr>
              <a:defRPr sz="1867"/>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7633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
        <p:nvSpPr>
          <p:cNvPr id="6" name="Text Placeholder 5"/>
          <p:cNvSpPr>
            <a:spLocks noGrp="1"/>
          </p:cNvSpPr>
          <p:nvPr>
            <p:ph type="body" sz="quarter" idx="12"/>
          </p:nvPr>
        </p:nvSpPr>
        <p:spPr>
          <a:xfrm>
            <a:off x="6400800" y="1457965"/>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30"/>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65"/>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65"/>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65"/>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6880352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
        <p:nvSpPr>
          <p:cNvPr id="12" name="Text Placeholder 11"/>
          <p:cNvSpPr>
            <a:spLocks noGrp="1"/>
          </p:cNvSpPr>
          <p:nvPr>
            <p:ph type="body" sz="quarter" idx="13"/>
          </p:nvPr>
        </p:nvSpPr>
        <p:spPr>
          <a:xfrm>
            <a:off x="304800" y="268230"/>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63046"/>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276656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
        <p:nvSpPr>
          <p:cNvPr id="7" name="Text Placeholder 6"/>
          <p:cNvSpPr>
            <a:spLocks noGrp="1"/>
          </p:cNvSpPr>
          <p:nvPr>
            <p:ph type="body" sz="quarter" idx="14"/>
          </p:nvPr>
        </p:nvSpPr>
        <p:spPr>
          <a:xfrm>
            <a:off x="304800" y="1463045"/>
            <a:ext cx="2438400" cy="478112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45"/>
            <a:ext cx="2438400" cy="478112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979688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6.xml"/><Relationship Id="rId18" Type="http://schemas.openxmlformats.org/officeDocument/2006/relationships/slideLayout" Target="../slideLayouts/slideLayout61.xml"/><Relationship Id="rId26" Type="http://schemas.openxmlformats.org/officeDocument/2006/relationships/slideLayout" Target="../slideLayouts/slideLayout69.xml"/><Relationship Id="rId39" Type="http://schemas.openxmlformats.org/officeDocument/2006/relationships/slideLayout" Target="../slideLayouts/slideLayout82.xml"/><Relationship Id="rId21" Type="http://schemas.openxmlformats.org/officeDocument/2006/relationships/slideLayout" Target="../slideLayouts/slideLayout64.xml"/><Relationship Id="rId34" Type="http://schemas.openxmlformats.org/officeDocument/2006/relationships/slideLayout" Target="../slideLayouts/slideLayout77.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5" Type="http://schemas.openxmlformats.org/officeDocument/2006/relationships/slideLayout" Target="../slideLayouts/slideLayout68.xml"/><Relationship Id="rId33" Type="http://schemas.openxmlformats.org/officeDocument/2006/relationships/slideLayout" Target="../slideLayouts/slideLayout76.xml"/><Relationship Id="rId38" Type="http://schemas.openxmlformats.org/officeDocument/2006/relationships/slideLayout" Target="../slideLayouts/slideLayout81.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slideLayout" Target="../slideLayouts/slideLayout63.xml"/><Relationship Id="rId29" Type="http://schemas.openxmlformats.org/officeDocument/2006/relationships/slideLayout" Target="../slideLayouts/slideLayout72.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24" Type="http://schemas.openxmlformats.org/officeDocument/2006/relationships/slideLayout" Target="../slideLayouts/slideLayout67.xml"/><Relationship Id="rId32" Type="http://schemas.openxmlformats.org/officeDocument/2006/relationships/slideLayout" Target="../slideLayouts/slideLayout75.xml"/><Relationship Id="rId37" Type="http://schemas.openxmlformats.org/officeDocument/2006/relationships/slideLayout" Target="../slideLayouts/slideLayout80.xml"/><Relationship Id="rId40" Type="http://schemas.openxmlformats.org/officeDocument/2006/relationships/theme" Target="../theme/theme2.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slideLayout" Target="../slideLayouts/slideLayout66.xml"/><Relationship Id="rId28" Type="http://schemas.openxmlformats.org/officeDocument/2006/relationships/slideLayout" Target="../slideLayouts/slideLayout71.xml"/><Relationship Id="rId36" Type="http://schemas.openxmlformats.org/officeDocument/2006/relationships/slideLayout" Target="../slideLayouts/slideLayout79.xml"/><Relationship Id="rId10" Type="http://schemas.openxmlformats.org/officeDocument/2006/relationships/slideLayout" Target="../slideLayouts/slideLayout53.xml"/><Relationship Id="rId19" Type="http://schemas.openxmlformats.org/officeDocument/2006/relationships/slideLayout" Target="../slideLayouts/slideLayout62.xml"/><Relationship Id="rId31" Type="http://schemas.openxmlformats.org/officeDocument/2006/relationships/slideLayout" Target="../slideLayouts/slideLayout74.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slideLayout" Target="../slideLayouts/slideLayout65.xml"/><Relationship Id="rId27" Type="http://schemas.openxmlformats.org/officeDocument/2006/relationships/slideLayout" Target="../slideLayouts/slideLayout70.xml"/><Relationship Id="rId30" Type="http://schemas.openxmlformats.org/officeDocument/2006/relationships/slideLayout" Target="../slideLayouts/slideLayout73.xml"/><Relationship Id="rId35" Type="http://schemas.openxmlformats.org/officeDocument/2006/relationships/slideLayout" Target="../slideLayouts/slideLayout78.xml"/><Relationship Id="rId8" Type="http://schemas.openxmlformats.org/officeDocument/2006/relationships/slideLayout" Target="../slideLayouts/slideLayout51.xml"/><Relationship Id="rId3" Type="http://schemas.openxmlformats.org/officeDocument/2006/relationships/slideLayout" Target="../slideLayouts/slideLayout46.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95.xml"/><Relationship Id="rId18" Type="http://schemas.openxmlformats.org/officeDocument/2006/relationships/slideLayout" Target="../slideLayouts/slideLayout100.xml"/><Relationship Id="rId26" Type="http://schemas.openxmlformats.org/officeDocument/2006/relationships/slideLayout" Target="../slideLayouts/slideLayout108.xml"/><Relationship Id="rId39" Type="http://schemas.openxmlformats.org/officeDocument/2006/relationships/slideLayout" Target="../slideLayouts/slideLayout121.xml"/><Relationship Id="rId21" Type="http://schemas.openxmlformats.org/officeDocument/2006/relationships/slideLayout" Target="../slideLayouts/slideLayout103.xml"/><Relationship Id="rId34" Type="http://schemas.openxmlformats.org/officeDocument/2006/relationships/slideLayout" Target="../slideLayouts/slideLayout116.xml"/><Relationship Id="rId7" Type="http://schemas.openxmlformats.org/officeDocument/2006/relationships/slideLayout" Target="../slideLayouts/slideLayout89.xml"/><Relationship Id="rId12" Type="http://schemas.openxmlformats.org/officeDocument/2006/relationships/slideLayout" Target="../slideLayouts/slideLayout94.xml"/><Relationship Id="rId17" Type="http://schemas.openxmlformats.org/officeDocument/2006/relationships/slideLayout" Target="../slideLayouts/slideLayout99.xml"/><Relationship Id="rId25" Type="http://schemas.openxmlformats.org/officeDocument/2006/relationships/slideLayout" Target="../slideLayouts/slideLayout107.xml"/><Relationship Id="rId33" Type="http://schemas.openxmlformats.org/officeDocument/2006/relationships/slideLayout" Target="../slideLayouts/slideLayout115.xml"/><Relationship Id="rId38" Type="http://schemas.openxmlformats.org/officeDocument/2006/relationships/slideLayout" Target="../slideLayouts/slideLayout120.xml"/><Relationship Id="rId2" Type="http://schemas.openxmlformats.org/officeDocument/2006/relationships/slideLayout" Target="../slideLayouts/slideLayout84.xml"/><Relationship Id="rId16" Type="http://schemas.openxmlformats.org/officeDocument/2006/relationships/slideLayout" Target="../slideLayouts/slideLayout98.xml"/><Relationship Id="rId20" Type="http://schemas.openxmlformats.org/officeDocument/2006/relationships/slideLayout" Target="../slideLayouts/slideLayout102.xml"/><Relationship Id="rId29" Type="http://schemas.openxmlformats.org/officeDocument/2006/relationships/slideLayout" Target="../slideLayouts/slideLayout111.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24" Type="http://schemas.openxmlformats.org/officeDocument/2006/relationships/slideLayout" Target="../slideLayouts/slideLayout106.xml"/><Relationship Id="rId32" Type="http://schemas.openxmlformats.org/officeDocument/2006/relationships/slideLayout" Target="../slideLayouts/slideLayout114.xml"/><Relationship Id="rId37" Type="http://schemas.openxmlformats.org/officeDocument/2006/relationships/slideLayout" Target="../slideLayouts/slideLayout119.xml"/><Relationship Id="rId40" Type="http://schemas.openxmlformats.org/officeDocument/2006/relationships/theme" Target="../theme/theme3.xml"/><Relationship Id="rId5" Type="http://schemas.openxmlformats.org/officeDocument/2006/relationships/slideLayout" Target="../slideLayouts/slideLayout87.xml"/><Relationship Id="rId15" Type="http://schemas.openxmlformats.org/officeDocument/2006/relationships/slideLayout" Target="../slideLayouts/slideLayout97.xml"/><Relationship Id="rId23" Type="http://schemas.openxmlformats.org/officeDocument/2006/relationships/slideLayout" Target="../slideLayouts/slideLayout105.xml"/><Relationship Id="rId28" Type="http://schemas.openxmlformats.org/officeDocument/2006/relationships/slideLayout" Target="../slideLayouts/slideLayout110.xml"/><Relationship Id="rId36" Type="http://schemas.openxmlformats.org/officeDocument/2006/relationships/slideLayout" Target="../slideLayouts/slideLayout118.xml"/><Relationship Id="rId10" Type="http://schemas.openxmlformats.org/officeDocument/2006/relationships/slideLayout" Target="../slideLayouts/slideLayout92.xml"/><Relationship Id="rId19" Type="http://schemas.openxmlformats.org/officeDocument/2006/relationships/slideLayout" Target="../slideLayouts/slideLayout101.xml"/><Relationship Id="rId31" Type="http://schemas.openxmlformats.org/officeDocument/2006/relationships/slideLayout" Target="../slideLayouts/slideLayout113.xml"/><Relationship Id="rId4" Type="http://schemas.openxmlformats.org/officeDocument/2006/relationships/slideLayout" Target="../slideLayouts/slideLayout86.xml"/><Relationship Id="rId9" Type="http://schemas.openxmlformats.org/officeDocument/2006/relationships/slideLayout" Target="../slideLayouts/slideLayout91.xml"/><Relationship Id="rId14" Type="http://schemas.openxmlformats.org/officeDocument/2006/relationships/slideLayout" Target="../slideLayouts/slideLayout96.xml"/><Relationship Id="rId22" Type="http://schemas.openxmlformats.org/officeDocument/2006/relationships/slideLayout" Target="../slideLayouts/slideLayout104.xml"/><Relationship Id="rId27" Type="http://schemas.openxmlformats.org/officeDocument/2006/relationships/slideLayout" Target="../slideLayouts/slideLayout109.xml"/><Relationship Id="rId30" Type="http://schemas.openxmlformats.org/officeDocument/2006/relationships/slideLayout" Target="../slideLayouts/slideLayout112.xml"/><Relationship Id="rId35" Type="http://schemas.openxmlformats.org/officeDocument/2006/relationships/slideLayout" Target="../slideLayouts/slideLayout117.xml"/><Relationship Id="rId8" Type="http://schemas.openxmlformats.org/officeDocument/2006/relationships/slideLayout" Target="../slideLayouts/slideLayout90.xml"/><Relationship Id="rId3" Type="http://schemas.openxmlformats.org/officeDocument/2006/relationships/slideLayout" Target="../slideLayouts/slideLayout8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theme" Target="../theme/theme4.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slideLayout" Target="../slideLayouts/slideLayout133.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41.xml"/><Relationship Id="rId13" Type="http://schemas.openxmlformats.org/officeDocument/2006/relationships/slideLayout" Target="../slideLayouts/slideLayout146.xml"/><Relationship Id="rId3" Type="http://schemas.openxmlformats.org/officeDocument/2006/relationships/slideLayout" Target="../slideLayouts/slideLayout136.xml"/><Relationship Id="rId7" Type="http://schemas.openxmlformats.org/officeDocument/2006/relationships/slideLayout" Target="../slideLayouts/slideLayout140.xml"/><Relationship Id="rId12" Type="http://schemas.openxmlformats.org/officeDocument/2006/relationships/slideLayout" Target="../slideLayouts/slideLayout145.xml"/><Relationship Id="rId2" Type="http://schemas.openxmlformats.org/officeDocument/2006/relationships/slideLayout" Target="../slideLayouts/slideLayout135.xml"/><Relationship Id="rId1" Type="http://schemas.openxmlformats.org/officeDocument/2006/relationships/slideLayout" Target="../slideLayouts/slideLayout134.xml"/><Relationship Id="rId6" Type="http://schemas.openxmlformats.org/officeDocument/2006/relationships/slideLayout" Target="../slideLayouts/slideLayout139.xml"/><Relationship Id="rId11" Type="http://schemas.openxmlformats.org/officeDocument/2006/relationships/slideLayout" Target="../slideLayouts/slideLayout144.xml"/><Relationship Id="rId5" Type="http://schemas.openxmlformats.org/officeDocument/2006/relationships/slideLayout" Target="../slideLayouts/slideLayout138.xml"/><Relationship Id="rId15" Type="http://schemas.openxmlformats.org/officeDocument/2006/relationships/theme" Target="../theme/theme5.xml"/><Relationship Id="rId10" Type="http://schemas.openxmlformats.org/officeDocument/2006/relationships/slideLayout" Target="../slideLayouts/slideLayout143.xml"/><Relationship Id="rId4" Type="http://schemas.openxmlformats.org/officeDocument/2006/relationships/slideLayout" Target="../slideLayouts/slideLayout137.xml"/><Relationship Id="rId9" Type="http://schemas.openxmlformats.org/officeDocument/2006/relationships/slideLayout" Target="../slideLayouts/slideLayout142.xml"/><Relationship Id="rId14" Type="http://schemas.openxmlformats.org/officeDocument/2006/relationships/slideLayout" Target="../slideLayouts/slideLayout1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bg2"/>
                </a:solidFill>
                <a:latin typeface="+mn-lt"/>
                <a:ea typeface="Arial" charset="0"/>
                <a:cs typeface="Arial" charset="0"/>
              </a:defRPr>
            </a:lvl1pPr>
          </a:lstStyle>
          <a:p>
            <a:r>
              <a:rPr lang="en-US"/>
              <a:t>Data and AI Forum / © 2019 IBM Corporation  </a:t>
            </a:r>
            <a:endParaRPr lang="en-US" dirty="0"/>
          </a:p>
        </p:txBody>
      </p:sp>
    </p:spTree>
    <p:extLst>
      <p:ext uri="{BB962C8B-B14F-4D97-AF65-F5344CB8AC3E}">
        <p14:creationId xmlns:p14="http://schemas.microsoft.com/office/powerpoint/2010/main" val="27981587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Lst>
  <p:hf hdr="0" dt="0"/>
  <p:txStyles>
    <p:titleStyle>
      <a:lvl1pPr algn="l" defTabSz="609585" rtl="0" eaLnBrk="1" latinLnBrk="0" hangingPunct="1">
        <a:lnSpc>
          <a:spcPct val="90000"/>
        </a:lnSpc>
        <a:spcBef>
          <a:spcPct val="0"/>
        </a:spcBef>
        <a:buNone/>
        <a:defRPr sz="3200" kern="1200">
          <a:solidFill>
            <a:schemeClr val="bg2"/>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bg2"/>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lumMod val="1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0" i="0" baseline="0">
                <a:solidFill>
                  <a:schemeClr val="bg2"/>
                </a:solidFill>
                <a:latin typeface="+mn-lt"/>
                <a:ea typeface="IBM Plex Sans" panose="020B0503050203000203" pitchFamily="34" charset="77"/>
                <a:cs typeface="Arial" charset="0"/>
              </a:defRPr>
            </a:lvl1pPr>
          </a:lstStyle>
          <a:p>
            <a:fld id="{3FD999D4-B456-9943-89B7-30D56181CE18}" type="slidenum">
              <a:rPr lang="en-US" smtClean="0"/>
              <a:pPr/>
              <a:t>‹#›</a:t>
            </a:fld>
            <a:endParaRPr lang="en-US" dirty="0"/>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0" i="0" baseline="0">
                <a:solidFill>
                  <a:schemeClr val="bg2"/>
                </a:solidFill>
                <a:latin typeface="+mn-lt"/>
                <a:ea typeface="IBM Plex Sans" panose="020B0503050203000203" pitchFamily="34" charset="77"/>
                <a:cs typeface="Arial" charset="0"/>
              </a:defRPr>
            </a:lvl1pPr>
          </a:lstStyle>
          <a:p>
            <a:r>
              <a:rPr lang="en-US" dirty="0"/>
              <a:t>IBM Watson / © 2018 IBM Corporation</a:t>
            </a:r>
          </a:p>
        </p:txBody>
      </p:sp>
    </p:spTree>
    <p:extLst>
      <p:ext uri="{BB962C8B-B14F-4D97-AF65-F5344CB8AC3E}">
        <p14:creationId xmlns:p14="http://schemas.microsoft.com/office/powerpoint/2010/main" val="4170949815"/>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722" r:id="rId18"/>
    <p:sldLayoutId id="2147483723" r:id="rId19"/>
    <p:sldLayoutId id="2147483724" r:id="rId20"/>
    <p:sldLayoutId id="2147483725" r:id="rId21"/>
    <p:sldLayoutId id="2147483726" r:id="rId22"/>
    <p:sldLayoutId id="2147483727" r:id="rId23"/>
    <p:sldLayoutId id="2147483728" r:id="rId24"/>
    <p:sldLayoutId id="2147483729" r:id="rId25"/>
    <p:sldLayoutId id="2147483730" r:id="rId26"/>
    <p:sldLayoutId id="2147483731" r:id="rId27"/>
    <p:sldLayoutId id="2147483732" r:id="rId28"/>
    <p:sldLayoutId id="2147483733" r:id="rId29"/>
    <p:sldLayoutId id="2147483734" r:id="rId30"/>
    <p:sldLayoutId id="2147483735" r:id="rId31"/>
    <p:sldLayoutId id="2147483736" r:id="rId32"/>
    <p:sldLayoutId id="2147483737" r:id="rId33"/>
    <p:sldLayoutId id="2147483738" r:id="rId34"/>
    <p:sldLayoutId id="2147483739" r:id="rId35"/>
    <p:sldLayoutId id="2147483740" r:id="rId36"/>
    <p:sldLayoutId id="2147483741" r:id="rId37"/>
    <p:sldLayoutId id="2147483742" r:id="rId38"/>
    <p:sldLayoutId id="2147483743" r:id="rId39"/>
  </p:sldLayoutIdLst>
  <p:hf sldNum="0" hdr="0" dt="0"/>
  <p:txStyles>
    <p:titleStyle>
      <a:lvl1pPr algn="l" defTabSz="609585" rtl="0" eaLnBrk="1" latinLnBrk="0" hangingPunct="1">
        <a:lnSpc>
          <a:spcPct val="90000"/>
        </a:lnSpc>
        <a:spcBef>
          <a:spcPct val="0"/>
        </a:spcBef>
        <a:buNone/>
        <a:defRPr sz="3200" b="0" i="0" kern="1200">
          <a:solidFill>
            <a:schemeClr val="bg2"/>
          </a:solidFill>
          <a:latin typeface="+mj-lt"/>
          <a:ea typeface="IBM Plex Sans" panose="020B0503050203000203" pitchFamily="34" charset="77"/>
          <a:cs typeface="Arial" charset="0"/>
        </a:defRPr>
      </a:lvl1pPr>
    </p:titleStyle>
    <p:bodyStyle>
      <a:lvl1pPr marL="0" indent="0" algn="l" defTabSz="609585" rtl="0" eaLnBrk="1" latinLnBrk="0" hangingPunct="1">
        <a:lnSpc>
          <a:spcPct val="100000"/>
        </a:lnSpc>
        <a:spcBef>
          <a:spcPts val="1467"/>
        </a:spcBef>
        <a:buFont typeface="Arial"/>
        <a:buNone/>
        <a:defRPr sz="1867" b="0" i="0" kern="1200">
          <a:solidFill>
            <a:schemeClr val="bg2"/>
          </a:solidFill>
          <a:latin typeface="+mn-lt"/>
          <a:ea typeface="IBM Plex Sans" panose="020B0503050203000203" pitchFamily="34" charset="77"/>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b="0" i="0" kern="1200">
          <a:solidFill>
            <a:schemeClr val="bg2"/>
          </a:solidFill>
          <a:latin typeface="+mn-lt"/>
          <a:ea typeface="IBM Plex Sans" panose="020B0503050203000203" pitchFamily="34" charset="77"/>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b="0" i="0" kern="1200">
          <a:solidFill>
            <a:schemeClr val="bg2"/>
          </a:solidFill>
          <a:latin typeface="+mn-lt"/>
          <a:ea typeface="IBM Plex Sans" panose="020B0503050203000203" pitchFamily="34" charset="77"/>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b="0" i="0" kern="1200">
          <a:solidFill>
            <a:schemeClr val="bg2"/>
          </a:solidFill>
          <a:latin typeface="+mn-lt"/>
          <a:ea typeface="IBM Plex Sans" panose="020B0503050203000203" pitchFamily="34" charset="77"/>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b="0" i="0" kern="1200">
          <a:solidFill>
            <a:schemeClr val="bg2"/>
          </a:solidFill>
          <a:latin typeface="+mn-lt"/>
          <a:ea typeface="IBM Plex Sans" panose="020B0503050203000203" pitchFamily="34" charset="77"/>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30"/>
            <a:ext cx="54864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6400800" y="256038"/>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bg2">
                    <a:alpha val="20000"/>
                  </a:schemeClr>
                </a:solidFill>
                <a:latin typeface="+mn-lt"/>
                <a:ea typeface="Arial" charset="0"/>
                <a:cs typeface="Arial" charset="0"/>
              </a:defRPr>
            </a:lvl1pPr>
          </a:lstStyle>
          <a:p>
            <a:r>
              <a:rPr lang="en-US"/>
              <a:t>Group Name / DOC ID / Month XX, 2018 / © 2018 IBM Corporation</a:t>
            </a:r>
          </a:p>
        </p:txBody>
      </p:sp>
    </p:spTree>
    <p:extLst>
      <p:ext uri="{BB962C8B-B14F-4D97-AF65-F5344CB8AC3E}">
        <p14:creationId xmlns:p14="http://schemas.microsoft.com/office/powerpoint/2010/main" val="4168703539"/>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 id="2147483779" r:id="rId18"/>
    <p:sldLayoutId id="2147483780" r:id="rId19"/>
    <p:sldLayoutId id="2147483781" r:id="rId20"/>
    <p:sldLayoutId id="2147483782" r:id="rId21"/>
    <p:sldLayoutId id="2147483783" r:id="rId22"/>
    <p:sldLayoutId id="2147483784" r:id="rId23"/>
    <p:sldLayoutId id="2147483785" r:id="rId24"/>
    <p:sldLayoutId id="2147483786" r:id="rId25"/>
    <p:sldLayoutId id="2147483787" r:id="rId26"/>
    <p:sldLayoutId id="2147483788" r:id="rId27"/>
    <p:sldLayoutId id="2147483789" r:id="rId28"/>
    <p:sldLayoutId id="2147483790" r:id="rId29"/>
    <p:sldLayoutId id="2147483791" r:id="rId30"/>
    <p:sldLayoutId id="2147483792" r:id="rId31"/>
    <p:sldLayoutId id="2147483793" r:id="rId32"/>
    <p:sldLayoutId id="2147483794" r:id="rId33"/>
    <p:sldLayoutId id="2147483795" r:id="rId34"/>
    <p:sldLayoutId id="2147483796" r:id="rId35"/>
    <p:sldLayoutId id="2147483797" r:id="rId36"/>
    <p:sldLayoutId id="2147483798" r:id="rId37"/>
    <p:sldLayoutId id="2147483799" r:id="rId38"/>
    <p:sldLayoutId id="2147483800" r:id="rId39"/>
  </p:sldLayoutIdLst>
  <p:hf hdr="0" dt="0"/>
  <p:txStyles>
    <p:titleStyle>
      <a:lvl1pPr algn="l" defTabSz="609455" rtl="0" eaLnBrk="1" latinLnBrk="0" hangingPunct="1">
        <a:lnSpc>
          <a:spcPct val="90000"/>
        </a:lnSpc>
        <a:spcBef>
          <a:spcPct val="0"/>
        </a:spcBef>
        <a:buNone/>
        <a:defRPr sz="3200" kern="1200">
          <a:solidFill>
            <a:schemeClr val="bg2"/>
          </a:solidFill>
          <a:latin typeface="+mj-lt"/>
          <a:ea typeface="Arial" charset="0"/>
          <a:cs typeface="Arial" charset="0"/>
        </a:defRPr>
      </a:lvl1pPr>
    </p:titleStyle>
    <p:bodyStyle>
      <a:lvl1pPr marL="0" indent="0" algn="l" defTabSz="609455" rtl="0" eaLnBrk="1" latinLnBrk="0" hangingPunct="1">
        <a:lnSpc>
          <a:spcPct val="100000"/>
        </a:lnSpc>
        <a:spcBef>
          <a:spcPts val="1467"/>
        </a:spcBef>
        <a:buFont typeface="Arial"/>
        <a:buNone/>
        <a:defRPr sz="1867" kern="1200">
          <a:solidFill>
            <a:schemeClr val="bg2"/>
          </a:solidFill>
          <a:latin typeface="+mn-lt"/>
          <a:ea typeface="Arial" charset="0"/>
          <a:cs typeface="Arial" charset="0"/>
        </a:defRPr>
      </a:lvl1pPr>
      <a:lvl2pPr marL="230662" indent="-230662" algn="l" defTabSz="60945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2pPr>
      <a:lvl3pPr marL="529040" indent="-230662" algn="l" defTabSz="60945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3pPr>
      <a:lvl4pPr marL="833770" indent="-224313" algn="l" defTabSz="60945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4pPr>
      <a:lvl5pPr marL="1070780" indent="-230662" algn="l" defTabSz="60945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5pPr>
      <a:lvl6pPr marL="3352004" indent="-304728" algn="l" defTabSz="609455" rtl="0" eaLnBrk="1" latinLnBrk="0" hangingPunct="1">
        <a:spcBef>
          <a:spcPct val="20000"/>
        </a:spcBef>
        <a:buFont typeface="Arial"/>
        <a:buChar char="•"/>
        <a:defRPr sz="2667" kern="1200">
          <a:solidFill>
            <a:schemeClr val="tx1"/>
          </a:solidFill>
          <a:latin typeface="+mn-lt"/>
          <a:ea typeface="+mn-ea"/>
          <a:cs typeface="+mn-cs"/>
        </a:defRPr>
      </a:lvl6pPr>
      <a:lvl7pPr marL="3961458" indent="-304728" algn="l" defTabSz="609455" rtl="0" eaLnBrk="1" latinLnBrk="0" hangingPunct="1">
        <a:spcBef>
          <a:spcPct val="20000"/>
        </a:spcBef>
        <a:buFont typeface="Arial"/>
        <a:buChar char="•"/>
        <a:defRPr sz="2667" kern="1200">
          <a:solidFill>
            <a:schemeClr val="tx1"/>
          </a:solidFill>
          <a:latin typeface="+mn-lt"/>
          <a:ea typeface="+mn-ea"/>
          <a:cs typeface="+mn-cs"/>
        </a:defRPr>
      </a:lvl7pPr>
      <a:lvl8pPr marL="4570916" indent="-304728" algn="l" defTabSz="609455" rtl="0" eaLnBrk="1" latinLnBrk="0" hangingPunct="1">
        <a:spcBef>
          <a:spcPct val="20000"/>
        </a:spcBef>
        <a:buFont typeface="Arial"/>
        <a:buChar char="•"/>
        <a:defRPr sz="2667" kern="1200">
          <a:solidFill>
            <a:schemeClr val="tx1"/>
          </a:solidFill>
          <a:latin typeface="+mn-lt"/>
          <a:ea typeface="+mn-ea"/>
          <a:cs typeface="+mn-cs"/>
        </a:defRPr>
      </a:lvl8pPr>
      <a:lvl9pPr marL="5180369" indent="-304728" algn="l" defTabSz="60945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455" rtl="0" eaLnBrk="1" latinLnBrk="0" hangingPunct="1">
        <a:defRPr sz="2400" kern="1200">
          <a:solidFill>
            <a:schemeClr val="tx1"/>
          </a:solidFill>
          <a:latin typeface="+mn-lt"/>
          <a:ea typeface="+mn-ea"/>
          <a:cs typeface="+mn-cs"/>
        </a:defRPr>
      </a:lvl1pPr>
      <a:lvl2pPr marL="609455" algn="l" defTabSz="609455" rtl="0" eaLnBrk="1" latinLnBrk="0" hangingPunct="1">
        <a:defRPr sz="2400" kern="1200">
          <a:solidFill>
            <a:schemeClr val="tx1"/>
          </a:solidFill>
          <a:latin typeface="+mn-lt"/>
          <a:ea typeface="+mn-ea"/>
          <a:cs typeface="+mn-cs"/>
        </a:defRPr>
      </a:lvl2pPr>
      <a:lvl3pPr marL="1218912" algn="l" defTabSz="609455" rtl="0" eaLnBrk="1" latinLnBrk="0" hangingPunct="1">
        <a:defRPr sz="2400" kern="1200">
          <a:solidFill>
            <a:schemeClr val="tx1"/>
          </a:solidFill>
          <a:latin typeface="+mn-lt"/>
          <a:ea typeface="+mn-ea"/>
          <a:cs typeface="+mn-cs"/>
        </a:defRPr>
      </a:lvl3pPr>
      <a:lvl4pPr marL="1828365" algn="l" defTabSz="609455" rtl="0" eaLnBrk="1" latinLnBrk="0" hangingPunct="1">
        <a:defRPr sz="2400" kern="1200">
          <a:solidFill>
            <a:schemeClr val="tx1"/>
          </a:solidFill>
          <a:latin typeface="+mn-lt"/>
          <a:ea typeface="+mn-ea"/>
          <a:cs typeface="+mn-cs"/>
        </a:defRPr>
      </a:lvl4pPr>
      <a:lvl5pPr marL="2437822" algn="l" defTabSz="609455" rtl="0" eaLnBrk="1" latinLnBrk="0" hangingPunct="1">
        <a:defRPr sz="2400" kern="1200">
          <a:solidFill>
            <a:schemeClr val="tx1"/>
          </a:solidFill>
          <a:latin typeface="+mn-lt"/>
          <a:ea typeface="+mn-ea"/>
          <a:cs typeface="+mn-cs"/>
        </a:defRPr>
      </a:lvl5pPr>
      <a:lvl6pPr marL="3047276" algn="l" defTabSz="609455" rtl="0" eaLnBrk="1" latinLnBrk="0" hangingPunct="1">
        <a:defRPr sz="2400" kern="1200">
          <a:solidFill>
            <a:schemeClr val="tx1"/>
          </a:solidFill>
          <a:latin typeface="+mn-lt"/>
          <a:ea typeface="+mn-ea"/>
          <a:cs typeface="+mn-cs"/>
        </a:defRPr>
      </a:lvl6pPr>
      <a:lvl7pPr marL="3656734" algn="l" defTabSz="609455" rtl="0" eaLnBrk="1" latinLnBrk="0" hangingPunct="1">
        <a:defRPr sz="2400" kern="1200">
          <a:solidFill>
            <a:schemeClr val="tx1"/>
          </a:solidFill>
          <a:latin typeface="+mn-lt"/>
          <a:ea typeface="+mn-ea"/>
          <a:cs typeface="+mn-cs"/>
        </a:defRPr>
      </a:lvl7pPr>
      <a:lvl8pPr marL="4266187" algn="l" defTabSz="609455" rtl="0" eaLnBrk="1" latinLnBrk="0" hangingPunct="1">
        <a:defRPr sz="2400" kern="1200">
          <a:solidFill>
            <a:schemeClr val="tx1"/>
          </a:solidFill>
          <a:latin typeface="+mn-lt"/>
          <a:ea typeface="+mn-ea"/>
          <a:cs typeface="+mn-cs"/>
        </a:defRPr>
      </a:lvl8pPr>
      <a:lvl9pPr marL="4875643" algn="l" defTabSz="60945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a:gsLst>
            <a:gs pos="0">
              <a:schemeClr val="bg1"/>
            </a:gs>
            <a:gs pos="44000">
              <a:schemeClr val="bg1">
                <a:lumMod val="95000"/>
              </a:schemeClr>
            </a:gs>
          </a:gsLst>
          <a:lin ang="2700000" scaled="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AF4D32-E262-7441-B480-5F0C070154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0FE47B4-8783-F441-9451-41DE9DF12D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658A66-BD85-7441-BEEE-DFCF1A3CC3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IBM Plex Sans" panose="020B0503050203000203" pitchFamily="34" charset="0"/>
              </a:defRPr>
            </a:lvl1pPr>
          </a:lstStyle>
          <a:p>
            <a:fld id="{460C2667-1582-274E-A728-F2CFEDA76497}" type="datetimeFigureOut">
              <a:rPr lang="en-US" smtClean="0"/>
              <a:pPr/>
              <a:t>3/4/20</a:t>
            </a:fld>
            <a:endParaRPr lang="en-US" dirty="0"/>
          </a:p>
        </p:txBody>
      </p:sp>
      <p:sp>
        <p:nvSpPr>
          <p:cNvPr id="5" name="Footer Placeholder 4">
            <a:extLst>
              <a:ext uri="{FF2B5EF4-FFF2-40B4-BE49-F238E27FC236}">
                <a16:creationId xmlns:a16="http://schemas.microsoft.com/office/drawing/2014/main" id="{2E8D727C-97DF-8B49-BFB4-76B1C935AC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IBM Plex Sans" panose="020B0503050203000203" pitchFamily="34" charset="0"/>
              </a:defRPr>
            </a:lvl1pPr>
          </a:lstStyle>
          <a:p>
            <a:endParaRPr lang="en-US" dirty="0"/>
          </a:p>
        </p:txBody>
      </p:sp>
      <p:sp>
        <p:nvSpPr>
          <p:cNvPr id="6" name="Slide Number Placeholder 5">
            <a:extLst>
              <a:ext uri="{FF2B5EF4-FFF2-40B4-BE49-F238E27FC236}">
                <a16:creationId xmlns:a16="http://schemas.microsoft.com/office/drawing/2014/main" id="{BF744ED6-899B-4F42-BEAB-46EBA049EE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IBM Plex Sans" panose="020B0503050203000203" pitchFamily="34" charset="0"/>
              </a:defRPr>
            </a:lvl1pPr>
          </a:lstStyle>
          <a:p>
            <a:fld id="{A2B609DF-B7ED-C541-B16E-B1C031EC67DC}" type="slidenum">
              <a:rPr lang="en-US" smtClean="0"/>
              <a:pPr/>
              <a:t>‹#›</a:t>
            </a:fld>
            <a:endParaRPr lang="en-US" dirty="0"/>
          </a:p>
        </p:txBody>
      </p:sp>
    </p:spTree>
    <p:extLst>
      <p:ext uri="{BB962C8B-B14F-4D97-AF65-F5344CB8AC3E}">
        <p14:creationId xmlns:p14="http://schemas.microsoft.com/office/powerpoint/2010/main" val="3820471382"/>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Lst>
  <p:txStyles>
    <p:titleStyle>
      <a:lvl1pPr algn="l" defTabSz="914400" rtl="0" eaLnBrk="1" latinLnBrk="0" hangingPunct="1">
        <a:lnSpc>
          <a:spcPct val="90000"/>
        </a:lnSpc>
        <a:spcBef>
          <a:spcPct val="0"/>
        </a:spcBef>
        <a:buNone/>
        <a:defRPr sz="4400" kern="1200">
          <a:solidFill>
            <a:schemeClr val="tx1"/>
          </a:solidFill>
          <a:latin typeface="IBM Plex Sans" panose="020B050305020300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a:gsLst>
            <a:gs pos="0">
              <a:schemeClr val="bg1"/>
            </a:gs>
            <a:gs pos="44000">
              <a:schemeClr val="bg1">
                <a:lumMod val="95000"/>
              </a:schemeClr>
            </a:gs>
          </a:gsLst>
          <a:lin ang="2700000" scaled="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AF4D32-E262-7441-B480-5F0C070154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0FE47B4-8783-F441-9451-41DE9DF12D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658A66-BD85-7441-BEEE-DFCF1A3CC3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IBM Plex Sans" panose="020B0503050203000203" pitchFamily="34" charset="0"/>
              </a:defRPr>
            </a:lvl1pPr>
          </a:lstStyle>
          <a:p>
            <a:fld id="{460C2667-1582-274E-A728-F2CFEDA76497}" type="datetimeFigureOut">
              <a:rPr lang="en-US" smtClean="0"/>
              <a:pPr/>
              <a:t>3/4/20</a:t>
            </a:fld>
            <a:endParaRPr lang="en-US" dirty="0"/>
          </a:p>
        </p:txBody>
      </p:sp>
      <p:sp>
        <p:nvSpPr>
          <p:cNvPr id="5" name="Footer Placeholder 4">
            <a:extLst>
              <a:ext uri="{FF2B5EF4-FFF2-40B4-BE49-F238E27FC236}">
                <a16:creationId xmlns:a16="http://schemas.microsoft.com/office/drawing/2014/main" id="{2E8D727C-97DF-8B49-BFB4-76B1C935AC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IBM Plex Sans" panose="020B0503050203000203" pitchFamily="34" charset="0"/>
              </a:defRPr>
            </a:lvl1pPr>
          </a:lstStyle>
          <a:p>
            <a:endParaRPr lang="en-US" dirty="0"/>
          </a:p>
        </p:txBody>
      </p:sp>
      <p:sp>
        <p:nvSpPr>
          <p:cNvPr id="6" name="Slide Number Placeholder 5">
            <a:extLst>
              <a:ext uri="{FF2B5EF4-FFF2-40B4-BE49-F238E27FC236}">
                <a16:creationId xmlns:a16="http://schemas.microsoft.com/office/drawing/2014/main" id="{BF744ED6-899B-4F42-BEAB-46EBA049EE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IBM Plex Sans" panose="020B0503050203000203" pitchFamily="34" charset="0"/>
              </a:defRPr>
            </a:lvl1pPr>
          </a:lstStyle>
          <a:p>
            <a:fld id="{A2B609DF-B7ED-C541-B16E-B1C031EC67DC}" type="slidenum">
              <a:rPr lang="en-US" smtClean="0"/>
              <a:pPr/>
              <a:t>‹#›</a:t>
            </a:fld>
            <a:endParaRPr lang="en-US" dirty="0"/>
          </a:p>
        </p:txBody>
      </p:sp>
    </p:spTree>
    <p:extLst>
      <p:ext uri="{BB962C8B-B14F-4D97-AF65-F5344CB8AC3E}">
        <p14:creationId xmlns:p14="http://schemas.microsoft.com/office/powerpoint/2010/main" val="3239821542"/>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Lst>
  <p:txStyles>
    <p:titleStyle>
      <a:lvl1pPr algn="l" defTabSz="914400" rtl="0" eaLnBrk="1" latinLnBrk="0" hangingPunct="1">
        <a:lnSpc>
          <a:spcPct val="90000"/>
        </a:lnSpc>
        <a:spcBef>
          <a:spcPct val="0"/>
        </a:spcBef>
        <a:buNone/>
        <a:defRPr sz="4400" kern="1200">
          <a:solidFill>
            <a:schemeClr val="tx1"/>
          </a:solidFill>
          <a:latin typeface="IBM Plex Sans" panose="020B050305020300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4.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2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24.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24.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24.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46.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24.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3.jpg"/><Relationship Id="rId7" Type="http://schemas.openxmlformats.org/officeDocument/2006/relationships/image" Target="../media/image16.jpg"/><Relationship Id="rId2" Type="http://schemas.openxmlformats.org/officeDocument/2006/relationships/notesSlide" Target="../notesSlides/notesSlide3.xml"/><Relationship Id="rId1" Type="http://schemas.openxmlformats.org/officeDocument/2006/relationships/slideLayout" Target="../slideLayouts/slideLayout147.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hyperlink" Target="https://www.businesschief.com/magazine/issue?d=May%202019&amp;id=12458201/69469957" TargetMode="External"/><Relationship Id="rId4" Type="http://schemas.openxmlformats.org/officeDocument/2006/relationships/hyperlink" Target="https://www.ibm.com/analytics/cloud-pak-for-data" TargetMode="External"/><Relationship Id="rId9" Type="http://schemas.openxmlformats.org/officeDocument/2006/relationships/hyperlink" Target="https://www.youtube.com/watch?v=R7P3Ee5n7MQ"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8.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24.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4.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4.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100000">
              <a:srgbClr val="7D80FF"/>
            </a:gs>
            <a:gs pos="100000">
              <a:schemeClr val="accent4"/>
            </a:gs>
          </a:gsLst>
          <a:lin ang="0" scaled="0"/>
        </a:gradFill>
        <a:effectLst/>
      </p:bgPr>
    </p:bg>
    <p:spTree>
      <p:nvGrpSpPr>
        <p:cNvPr id="1" name=""/>
        <p:cNvGrpSpPr/>
        <p:nvPr/>
      </p:nvGrpSpPr>
      <p:grpSpPr>
        <a:xfrm>
          <a:off x="0" y="0"/>
          <a:ext cx="0" cy="0"/>
          <a:chOff x="0" y="0"/>
          <a:chExt cx="0" cy="0"/>
        </a:xfrm>
      </p:grpSpPr>
      <p:sp>
        <p:nvSpPr>
          <p:cNvPr id="5" name="Footer Placeholder 5">
            <a:extLst>
              <a:ext uri="{FF2B5EF4-FFF2-40B4-BE49-F238E27FC236}">
                <a16:creationId xmlns:a16="http://schemas.microsoft.com/office/drawing/2014/main" id="{3A71556B-17A8-AD47-A659-16DC4AABA602}"/>
              </a:ext>
            </a:extLst>
          </p:cNvPr>
          <p:cNvSpPr>
            <a:spLocks noGrp="1"/>
          </p:cNvSpPr>
          <p:nvPr>
            <p:ph type="ftr" sz="quarter" idx="11"/>
          </p:nvPr>
        </p:nvSpPr>
        <p:spPr>
          <a:xfrm>
            <a:off x="304800" y="6435307"/>
            <a:ext cx="8534400" cy="182880"/>
          </a:xfrm>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de-DE" sz="800" b="0" i="0" u="none" strike="noStrike" kern="1200" cap="none" spc="0" normalizeH="0" baseline="0" noProof="0" dirty="0">
                <a:ln>
                  <a:noFill/>
                </a:ln>
                <a:solidFill>
                  <a:srgbClr val="EAEAEA"/>
                </a:solidFill>
                <a:effectLst/>
                <a:uLnTx/>
                <a:uFillTx/>
                <a:latin typeface="IBM Plex Sans"/>
                <a:cs typeface="Arial" charset="0"/>
              </a:rPr>
              <a:t>Data </a:t>
            </a:r>
            <a:r>
              <a:rPr kumimoji="0" lang="de-DE" sz="800" b="0" i="0" u="none" strike="noStrike" kern="1200" cap="none" spc="0" normalizeH="0" baseline="0" noProof="0" dirty="0" err="1">
                <a:ln>
                  <a:noFill/>
                </a:ln>
                <a:solidFill>
                  <a:srgbClr val="EAEAEA"/>
                </a:solidFill>
                <a:effectLst/>
                <a:uLnTx/>
                <a:uFillTx/>
                <a:latin typeface="IBM Plex Sans"/>
                <a:cs typeface="Arial" charset="0"/>
              </a:rPr>
              <a:t>and</a:t>
            </a:r>
            <a:r>
              <a:rPr kumimoji="0" lang="de-DE" sz="800" b="0" i="0" u="none" strike="noStrike" kern="1200" cap="none" spc="0" normalizeH="0" baseline="0" noProof="0" dirty="0">
                <a:ln>
                  <a:noFill/>
                </a:ln>
                <a:solidFill>
                  <a:srgbClr val="EAEAEA"/>
                </a:solidFill>
                <a:effectLst/>
                <a:uLnTx/>
                <a:uFillTx/>
                <a:latin typeface="IBM Plex Sans"/>
                <a:cs typeface="Arial" charset="0"/>
              </a:rPr>
              <a:t> AI Forum / © 2019 IBM Corporation  </a:t>
            </a:r>
            <a:endParaRPr kumimoji="0" lang="en-US" sz="800" b="0" i="0" u="none" strike="noStrike" kern="1200" cap="none" spc="0" normalizeH="0" baseline="0" noProof="0" dirty="0">
              <a:ln>
                <a:noFill/>
              </a:ln>
              <a:solidFill>
                <a:srgbClr val="EAEAEA"/>
              </a:solidFill>
              <a:effectLst/>
              <a:uLnTx/>
              <a:uFillTx/>
              <a:latin typeface="IBM Plex Sans"/>
              <a:cs typeface="Arial" charset="0"/>
            </a:endParaRPr>
          </a:p>
        </p:txBody>
      </p:sp>
      <p:sp>
        <p:nvSpPr>
          <p:cNvPr id="17" name="Title 1">
            <a:extLst>
              <a:ext uri="{FF2B5EF4-FFF2-40B4-BE49-F238E27FC236}">
                <a16:creationId xmlns:a16="http://schemas.microsoft.com/office/drawing/2014/main" id="{74F2F93D-1EA2-9A45-BA07-81E361F8A117}"/>
              </a:ext>
            </a:extLst>
          </p:cNvPr>
          <p:cNvSpPr>
            <a:spLocks noGrp="1"/>
          </p:cNvSpPr>
          <p:nvPr>
            <p:ph type="title"/>
          </p:nvPr>
        </p:nvSpPr>
        <p:spPr>
          <a:xfrm>
            <a:off x="280416" y="268224"/>
            <a:ext cx="6943344" cy="5726176"/>
          </a:xfrm>
        </p:spPr>
        <p:txBody>
          <a:bodyPr/>
          <a:lstStyle/>
          <a:p>
            <a:r>
              <a:rPr lang="en-US" dirty="0">
                <a:solidFill>
                  <a:schemeClr val="tx2"/>
                </a:solidFill>
              </a:rPr>
              <a:t>Cloud Pak for Data</a:t>
            </a:r>
            <a:br>
              <a:rPr lang="en-US" dirty="0">
                <a:solidFill>
                  <a:schemeClr val="tx2"/>
                </a:solidFill>
              </a:rPr>
            </a:br>
            <a:r>
              <a:rPr lang="en-US" dirty="0">
                <a:solidFill>
                  <a:schemeClr val="tx2"/>
                </a:solidFill>
              </a:rPr>
              <a:t>	Governed Data Ops</a:t>
            </a:r>
            <a:br>
              <a:rPr lang="en-US" dirty="0">
                <a:solidFill>
                  <a:schemeClr val="tx2"/>
                </a:solidFill>
              </a:rPr>
            </a:br>
            <a:br>
              <a:rPr lang="en-US" dirty="0">
                <a:solidFill>
                  <a:schemeClr val="tx2"/>
                </a:solidFill>
              </a:rPr>
            </a:br>
            <a:r>
              <a:rPr lang="en-US" dirty="0">
                <a:solidFill>
                  <a:schemeClr val="tx2"/>
                </a:solidFill>
              </a:rPr>
              <a:t>	</a:t>
            </a:r>
            <a:r>
              <a:rPr lang="en-US" b="1" dirty="0">
                <a:solidFill>
                  <a:srgbClr val="FFFFFF"/>
                </a:solidFill>
              </a:rPr>
              <a:t>Deep dive</a:t>
            </a:r>
            <a:endParaRPr lang="en-US" sz="2133" b="1" dirty="0">
              <a:solidFill>
                <a:srgbClr val="FFFFFF"/>
              </a:solidFill>
            </a:endParaRPr>
          </a:p>
        </p:txBody>
      </p:sp>
    </p:spTree>
    <p:extLst>
      <p:ext uri="{BB962C8B-B14F-4D97-AF65-F5344CB8AC3E}">
        <p14:creationId xmlns:p14="http://schemas.microsoft.com/office/powerpoint/2010/main" val="3804999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170C46-DC8B-1347-9387-BE6E93629AB6}"/>
              </a:ext>
            </a:extLst>
          </p:cNvPr>
          <p:cNvSpPr/>
          <p:nvPr/>
        </p:nvSpPr>
        <p:spPr>
          <a:xfrm>
            <a:off x="914399" y="1693161"/>
            <a:ext cx="9357757" cy="2185214"/>
          </a:xfrm>
          <a:prstGeom prst="rect">
            <a:avLst/>
          </a:prstGeom>
        </p:spPr>
        <p:txBody>
          <a:bodyPr wrap="square">
            <a:spAutoFit/>
          </a:bodyPr>
          <a:lstStyle/>
          <a:p>
            <a:pPr marL="380990" marR="0" lvl="0" indent="-380990" algn="l" defTabSz="609585"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rPr>
              <a:t>Data latency prevents many analytics projects from starting. Give a head-start to your analytics initiative by using data virtualization features</a:t>
            </a:r>
          </a:p>
          <a:p>
            <a:pPr marL="380990" marR="0" lvl="0" indent="-380990" algn="l" defTabSz="609585"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rPr>
              <a:t>Create key entities and potential features as virtualized data assets</a:t>
            </a:r>
          </a:p>
          <a:p>
            <a:pPr marL="380990" marR="0" lvl="0" indent="-380990" algn="l" defTabSz="609585"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rPr>
              <a:t>Create roles such as data engineer, user, admin with data virtualization</a:t>
            </a:r>
          </a:p>
          <a:p>
            <a:pPr marL="380990" marR="0" lvl="0" indent="-380990" algn="l" defTabSz="609585"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rPr>
              <a:t>Consolidate schema with “schema folding” feature to group like subject areas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IBM Plex Sans" panose="020B0503050203000203" pitchFamily="34" charset="0"/>
              <a:ea typeface="+mn-ea"/>
              <a:cs typeface="+mn-cs"/>
            </a:endParaRPr>
          </a:p>
        </p:txBody>
      </p:sp>
      <p:pic>
        <p:nvPicPr>
          <p:cNvPr id="9" name="Picture 8" descr="A close up of a sign&#10;&#10;Description automatically generated">
            <a:extLst>
              <a:ext uri="{FF2B5EF4-FFF2-40B4-BE49-F238E27FC236}">
                <a16:creationId xmlns:a16="http://schemas.microsoft.com/office/drawing/2014/main" id="{3B5E0BC8-9EE6-944B-8D67-F48C2B9FBF5A}"/>
              </a:ext>
            </a:extLst>
          </p:cNvPr>
          <p:cNvPicPr>
            <a:picLocks noChangeAspect="1"/>
          </p:cNvPicPr>
          <p:nvPr/>
        </p:nvPicPr>
        <p:blipFill>
          <a:blip r:embed="rId2"/>
          <a:stretch>
            <a:fillRect/>
          </a:stretch>
        </p:blipFill>
        <p:spPr>
          <a:xfrm>
            <a:off x="10903352" y="349635"/>
            <a:ext cx="914399" cy="1043490"/>
          </a:xfrm>
          <a:prstGeom prst="rect">
            <a:avLst/>
          </a:prstGeom>
          <a:effectLst/>
        </p:spPr>
      </p:pic>
      <p:cxnSp>
        <p:nvCxnSpPr>
          <p:cNvPr id="11" name="Straight Connector 10">
            <a:extLst>
              <a:ext uri="{FF2B5EF4-FFF2-40B4-BE49-F238E27FC236}">
                <a16:creationId xmlns:a16="http://schemas.microsoft.com/office/drawing/2014/main" id="{701B228E-BF2D-C34B-AF46-639D9F54A54F}"/>
              </a:ext>
            </a:extLst>
          </p:cNvPr>
          <p:cNvCxnSpPr>
            <a:cxnSpLocks/>
          </p:cNvCxnSpPr>
          <p:nvPr/>
        </p:nvCxnSpPr>
        <p:spPr>
          <a:xfrm>
            <a:off x="914400" y="567444"/>
            <a:ext cx="4572000" cy="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9EC48E7-936F-384B-B457-E4517E743820}"/>
              </a:ext>
            </a:extLst>
          </p:cNvPr>
          <p:cNvSpPr txBox="1"/>
          <p:nvPr/>
        </p:nvSpPr>
        <p:spPr>
          <a:xfrm>
            <a:off x="349622" y="896011"/>
            <a:ext cx="10246333" cy="533538"/>
          </a:xfrm>
          <a:prstGeom prst="rect">
            <a:avLst/>
          </a:prstGeom>
          <a:noFill/>
          <a:ln w="12700" cap="flat">
            <a:noFill/>
            <a:miter lim="400000"/>
          </a:ln>
          <a:effectLst/>
          <a:sp3d/>
        </p:spPr>
        <p:txBody>
          <a:bodyPr rot="0" spcFirstLastPara="1" vertOverflow="overflow" horzOverflow="overflow" vert="horz" wrap="square" lIns="60957" tIns="60957" rIns="60957" bIns="60957" numCol="1" spcCol="38100" rtlCol="0" anchor="t">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r>
              <a:rPr kumimoji="0" lang="en-US" sz="2667"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rPr>
              <a:t>Define data access processes without making copies of data</a:t>
            </a:r>
          </a:p>
        </p:txBody>
      </p:sp>
      <p:sp>
        <p:nvSpPr>
          <p:cNvPr id="7" name="Rounded Rectangle 3">
            <a:extLst>
              <a:ext uri="{FF2B5EF4-FFF2-40B4-BE49-F238E27FC236}">
                <a16:creationId xmlns:a16="http://schemas.microsoft.com/office/drawing/2014/main" id="{90013B9E-ED61-410B-BDD0-117B96DBA0B1}"/>
              </a:ext>
            </a:extLst>
          </p:cNvPr>
          <p:cNvSpPr/>
          <p:nvPr/>
        </p:nvSpPr>
        <p:spPr>
          <a:xfrm>
            <a:off x="5759779" y="3799245"/>
            <a:ext cx="1720850" cy="1177925"/>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ounded Rectangle 8">
            <a:extLst>
              <a:ext uri="{FF2B5EF4-FFF2-40B4-BE49-F238E27FC236}">
                <a16:creationId xmlns:a16="http://schemas.microsoft.com/office/drawing/2014/main" id="{024E5D68-5ED8-4B0B-AADB-915E308E16BB}"/>
              </a:ext>
            </a:extLst>
          </p:cNvPr>
          <p:cNvSpPr/>
          <p:nvPr/>
        </p:nvSpPr>
        <p:spPr>
          <a:xfrm>
            <a:off x="7744154" y="3799245"/>
            <a:ext cx="1720850" cy="1177925"/>
          </a:xfrm>
          <a:prstGeom prst="roundRect">
            <a:avLst/>
          </a:prstGeom>
          <a:solidFill>
            <a:schemeClr val="bg1">
              <a:lumMod val="95000"/>
            </a:schemeClr>
          </a:solidFill>
          <a:ln w="9525">
            <a:prstDash val="solid"/>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5">
            <a:extLst>
              <a:ext uri="{FF2B5EF4-FFF2-40B4-BE49-F238E27FC236}">
                <a16:creationId xmlns:a16="http://schemas.microsoft.com/office/drawing/2014/main" id="{EB46E095-3365-4982-B447-50502467E9E9}"/>
              </a:ext>
            </a:extLst>
          </p:cNvPr>
          <p:cNvSpPr txBox="1">
            <a:spLocks noChangeArrowheads="1"/>
          </p:cNvSpPr>
          <p:nvPr/>
        </p:nvSpPr>
        <p:spPr bwMode="auto">
          <a:xfrm>
            <a:off x="7801304" y="4168275"/>
            <a:ext cx="1717675" cy="439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129" b="0" i="0" u="none" strike="noStrike" kern="1200" cap="none" spc="0" normalizeH="0" baseline="0" noProof="0" dirty="0">
                <a:ln>
                  <a:noFill/>
                </a:ln>
                <a:solidFill>
                  <a:prstClr val="black"/>
                </a:solidFill>
                <a:effectLst/>
                <a:uLnTx/>
                <a:uFillTx/>
                <a:latin typeface="Calibri" panose="020F0502020204030204"/>
                <a:ea typeface="+mn-ea"/>
                <a:cs typeface="+mn-cs"/>
              </a:rPr>
              <a:t>Create access control for audit and compliance </a:t>
            </a:r>
          </a:p>
        </p:txBody>
      </p:sp>
      <p:sp>
        <p:nvSpPr>
          <p:cNvPr id="12" name="Rounded Rectangle 2">
            <a:extLst>
              <a:ext uri="{FF2B5EF4-FFF2-40B4-BE49-F238E27FC236}">
                <a16:creationId xmlns:a16="http://schemas.microsoft.com/office/drawing/2014/main" id="{0E5AEBF8-BE0F-4D7C-9166-8113679E82E5}"/>
              </a:ext>
            </a:extLst>
          </p:cNvPr>
          <p:cNvSpPr/>
          <p:nvPr/>
        </p:nvSpPr>
        <p:spPr>
          <a:xfrm>
            <a:off x="3580142" y="3799245"/>
            <a:ext cx="1720850" cy="1177925"/>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ounded Rectangle 4">
            <a:extLst>
              <a:ext uri="{FF2B5EF4-FFF2-40B4-BE49-F238E27FC236}">
                <a16:creationId xmlns:a16="http://schemas.microsoft.com/office/drawing/2014/main" id="{6BBF5956-40C0-4979-992E-5A71E363F362}"/>
              </a:ext>
            </a:extLst>
          </p:cNvPr>
          <p:cNvSpPr/>
          <p:nvPr/>
        </p:nvSpPr>
        <p:spPr>
          <a:xfrm>
            <a:off x="1403679" y="3799245"/>
            <a:ext cx="1719263" cy="1177925"/>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5">
            <a:extLst>
              <a:ext uri="{FF2B5EF4-FFF2-40B4-BE49-F238E27FC236}">
                <a16:creationId xmlns:a16="http://schemas.microsoft.com/office/drawing/2014/main" id="{90CB925A-580D-469C-966C-AD2C31567C90}"/>
              </a:ext>
            </a:extLst>
          </p:cNvPr>
          <p:cNvSpPr txBox="1">
            <a:spLocks noChangeArrowheads="1"/>
          </p:cNvSpPr>
          <p:nvPr/>
        </p:nvSpPr>
        <p:spPr bwMode="auto">
          <a:xfrm>
            <a:off x="1642942" y="4187325"/>
            <a:ext cx="1212850" cy="439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129" b="0" i="0" u="none" strike="noStrike" kern="1200" cap="none" spc="0" normalizeH="0" baseline="0" noProof="0" dirty="0">
                <a:ln>
                  <a:noFill/>
                </a:ln>
                <a:solidFill>
                  <a:prstClr val="black"/>
                </a:solidFill>
                <a:effectLst/>
                <a:uLnTx/>
                <a:uFillTx/>
                <a:latin typeface="Calibri" panose="020F0502020204030204"/>
                <a:ea typeface="+mn-ea"/>
                <a:cs typeface="+mn-cs"/>
              </a:rPr>
              <a:t>Identify data  domain scope</a:t>
            </a:r>
          </a:p>
        </p:txBody>
      </p:sp>
      <p:sp>
        <p:nvSpPr>
          <p:cNvPr id="15" name="TextBox 5">
            <a:extLst>
              <a:ext uri="{FF2B5EF4-FFF2-40B4-BE49-F238E27FC236}">
                <a16:creationId xmlns:a16="http://schemas.microsoft.com/office/drawing/2014/main" id="{EC3ABC1E-3BC2-402D-9B80-2396983A7980}"/>
              </a:ext>
            </a:extLst>
          </p:cNvPr>
          <p:cNvSpPr txBox="1">
            <a:spLocks noChangeArrowheads="1"/>
          </p:cNvSpPr>
          <p:nvPr/>
        </p:nvSpPr>
        <p:spPr bwMode="auto">
          <a:xfrm>
            <a:off x="3649992" y="4003640"/>
            <a:ext cx="1606550" cy="613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129" b="0" i="0" u="none" strike="noStrike" kern="1200" cap="none" spc="0" normalizeH="0" baseline="0" noProof="0" dirty="0">
                <a:ln>
                  <a:noFill/>
                </a:ln>
                <a:solidFill>
                  <a:prstClr val="black"/>
                </a:solidFill>
                <a:effectLst/>
                <a:uLnTx/>
                <a:uFillTx/>
                <a:latin typeface="Calibri" panose="020F0502020204030204"/>
                <a:ea typeface="+mn-ea"/>
                <a:cs typeface="+mn-cs"/>
              </a:rPr>
              <a:t>Setup roles and responsibilities for data virtualization  activities</a:t>
            </a:r>
          </a:p>
        </p:txBody>
      </p:sp>
      <p:sp>
        <p:nvSpPr>
          <p:cNvPr id="16" name="TextBox 5">
            <a:extLst>
              <a:ext uri="{FF2B5EF4-FFF2-40B4-BE49-F238E27FC236}">
                <a16:creationId xmlns:a16="http://schemas.microsoft.com/office/drawing/2014/main" id="{7765C33F-33B0-4919-A56B-2B428FE2B66C}"/>
              </a:ext>
            </a:extLst>
          </p:cNvPr>
          <p:cNvSpPr txBox="1">
            <a:spLocks noChangeArrowheads="1"/>
          </p:cNvSpPr>
          <p:nvPr/>
        </p:nvSpPr>
        <p:spPr bwMode="auto">
          <a:xfrm>
            <a:off x="5915354" y="4013559"/>
            <a:ext cx="1409700" cy="787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129" b="0" i="0" u="none" strike="noStrike" kern="1200" cap="none" spc="0" normalizeH="0" baseline="0" noProof="0" dirty="0">
                <a:ln>
                  <a:noFill/>
                </a:ln>
                <a:solidFill>
                  <a:prstClr val="black"/>
                </a:solidFill>
                <a:effectLst/>
                <a:uLnTx/>
                <a:uFillTx/>
                <a:latin typeface="Calibri" panose="020F0502020204030204"/>
                <a:ea typeface="+mn-ea"/>
                <a:cs typeface="+mn-cs"/>
              </a:rPr>
              <a:t>Create workflow and procedures for data provisioning through DV pre-joined assets</a:t>
            </a:r>
          </a:p>
        </p:txBody>
      </p:sp>
      <p:sp>
        <p:nvSpPr>
          <p:cNvPr id="17" name="Right Arrow 12">
            <a:extLst>
              <a:ext uri="{FF2B5EF4-FFF2-40B4-BE49-F238E27FC236}">
                <a16:creationId xmlns:a16="http://schemas.microsoft.com/office/drawing/2014/main" id="{B16D0E67-2756-4CB2-9718-5110EFFF2D8A}"/>
              </a:ext>
            </a:extLst>
          </p:cNvPr>
          <p:cNvSpPr/>
          <p:nvPr/>
        </p:nvSpPr>
        <p:spPr>
          <a:xfrm>
            <a:off x="3148342" y="4223107"/>
            <a:ext cx="457200" cy="368300"/>
          </a:xfrm>
          <a:prstGeom prst="rightArrow">
            <a:avLst/>
          </a:prstGeom>
          <a:no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ight Arrow 13">
            <a:extLst>
              <a:ext uri="{FF2B5EF4-FFF2-40B4-BE49-F238E27FC236}">
                <a16:creationId xmlns:a16="http://schemas.microsoft.com/office/drawing/2014/main" id="{50BD6E7B-3BA3-4449-A07E-751F515651FF}"/>
              </a:ext>
            </a:extLst>
          </p:cNvPr>
          <p:cNvSpPr/>
          <p:nvPr/>
        </p:nvSpPr>
        <p:spPr>
          <a:xfrm>
            <a:off x="5300992" y="4223107"/>
            <a:ext cx="458787" cy="368300"/>
          </a:xfrm>
          <a:prstGeom prst="rightArrow">
            <a:avLst/>
          </a:prstGeom>
          <a:no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ight Arrow 14">
            <a:extLst>
              <a:ext uri="{FF2B5EF4-FFF2-40B4-BE49-F238E27FC236}">
                <a16:creationId xmlns:a16="http://schemas.microsoft.com/office/drawing/2014/main" id="{7BB9CA26-8443-4E1A-A835-B0E4AFA1C08A}"/>
              </a:ext>
            </a:extLst>
          </p:cNvPr>
          <p:cNvSpPr/>
          <p:nvPr/>
        </p:nvSpPr>
        <p:spPr>
          <a:xfrm>
            <a:off x="7482217" y="4223107"/>
            <a:ext cx="261937" cy="368300"/>
          </a:xfrm>
          <a:prstGeom prst="rightArrow">
            <a:avLst/>
          </a:prstGeom>
          <a:no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438B3EE7-8FFC-487A-9399-6133D2E34F6C}"/>
              </a:ext>
            </a:extLst>
          </p:cNvPr>
          <p:cNvSpPr/>
          <p:nvPr/>
        </p:nvSpPr>
        <p:spPr>
          <a:xfrm>
            <a:off x="766477" y="6159488"/>
            <a:ext cx="9986603" cy="400110"/>
          </a:xfrm>
          <a:prstGeom prst="rect">
            <a:avLst/>
          </a:prstGeom>
          <a:ln>
            <a:solidFill>
              <a:schemeClr val="tx1"/>
            </a:solidFill>
          </a:ln>
        </p:spPr>
        <p:txBody>
          <a:bodyPr wrap="square">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rPr>
              <a:t>Data Virtualization best practice across enterprise domains</a:t>
            </a:r>
            <a:endParaRPr kumimoji="0" lang="en-US" sz="1600" b="0" i="0" u="none" strike="noStrike" kern="1200" cap="none" spc="0" normalizeH="0" baseline="0" noProof="0" dirty="0">
              <a:ln>
                <a:noFill/>
              </a:ln>
              <a:solidFill>
                <a:prstClr val="black"/>
              </a:solidFill>
              <a:effectLst/>
              <a:uLnTx/>
              <a:uFillTx/>
              <a:latin typeface="IBM Plex Sans" panose="020B0503050203000203" pitchFamily="34" charset="0"/>
              <a:ea typeface="+mn-ea"/>
              <a:cs typeface="+mn-cs"/>
            </a:endParaRPr>
          </a:p>
        </p:txBody>
      </p:sp>
    </p:spTree>
    <p:extLst>
      <p:ext uri="{BB962C8B-B14F-4D97-AF65-F5344CB8AC3E}">
        <p14:creationId xmlns:p14="http://schemas.microsoft.com/office/powerpoint/2010/main" val="4254382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170C46-DC8B-1347-9387-BE6E93629AB6}"/>
              </a:ext>
            </a:extLst>
          </p:cNvPr>
          <p:cNvSpPr/>
          <p:nvPr/>
        </p:nvSpPr>
        <p:spPr>
          <a:xfrm>
            <a:off x="914399" y="1693161"/>
            <a:ext cx="9357757" cy="1261884"/>
          </a:xfrm>
          <a:prstGeom prst="rect">
            <a:avLst/>
          </a:prstGeom>
        </p:spPr>
        <p:txBody>
          <a:bodyPr wrap="square">
            <a:spAutoFit/>
          </a:bodyPr>
          <a:lstStyle/>
          <a:p>
            <a:pPr marL="380990" marR="0" lvl="0" indent="-380990" algn="l" defTabSz="609585"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rPr>
              <a:t>Define data security at data virtualization layer, project and catalog</a:t>
            </a:r>
          </a:p>
          <a:p>
            <a:pPr marL="380990" marR="0" lvl="0" indent="-380990" algn="l" defTabSz="609585"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rPr>
              <a:t>Assign roles and responsibility for security activities</a:t>
            </a:r>
          </a:p>
          <a:p>
            <a:pPr marL="380990" marR="0" lvl="0" indent="-380990" algn="l" defTabSz="609585"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rPr>
              <a:t>Identify audit and logging capabilities for compliance</a:t>
            </a:r>
            <a:br>
              <a:rPr kumimoji="0" lang="en-US" sz="1600" b="0" i="0" u="none" strike="noStrike" kern="1200" cap="none" spc="0" normalizeH="0" baseline="0" noProof="0" dirty="0">
                <a:ln>
                  <a:noFill/>
                </a:ln>
                <a:solidFill>
                  <a:prstClr val="black"/>
                </a:solidFill>
                <a:effectLst/>
                <a:uLnTx/>
                <a:uFillTx/>
                <a:latin typeface="IBM Plex Sans" panose="020B0503050203000203" pitchFamily="34" charset="0"/>
                <a:ea typeface="+mn-ea"/>
                <a:cs typeface="+mn-cs"/>
              </a:rPr>
            </a:br>
            <a:endParaRPr kumimoji="0" lang="en-US" sz="1600" b="0" i="0" u="none" strike="noStrike" kern="1200" cap="none" spc="0" normalizeH="0" baseline="0" noProof="0" dirty="0">
              <a:ln>
                <a:noFill/>
              </a:ln>
              <a:solidFill>
                <a:prstClr val="black"/>
              </a:solidFill>
              <a:effectLst/>
              <a:uLnTx/>
              <a:uFillTx/>
              <a:latin typeface="IBM Plex Sans" panose="020B0503050203000203" pitchFamily="34" charset="0"/>
              <a:ea typeface="+mn-ea"/>
              <a:cs typeface="+mn-cs"/>
            </a:endParaRPr>
          </a:p>
        </p:txBody>
      </p:sp>
      <p:pic>
        <p:nvPicPr>
          <p:cNvPr id="9" name="Picture 8" descr="A close up of a sign&#10;&#10;Description automatically generated">
            <a:extLst>
              <a:ext uri="{FF2B5EF4-FFF2-40B4-BE49-F238E27FC236}">
                <a16:creationId xmlns:a16="http://schemas.microsoft.com/office/drawing/2014/main" id="{3B5E0BC8-9EE6-944B-8D67-F48C2B9FBF5A}"/>
              </a:ext>
            </a:extLst>
          </p:cNvPr>
          <p:cNvPicPr>
            <a:picLocks noChangeAspect="1"/>
          </p:cNvPicPr>
          <p:nvPr/>
        </p:nvPicPr>
        <p:blipFill>
          <a:blip r:embed="rId2"/>
          <a:stretch>
            <a:fillRect/>
          </a:stretch>
        </p:blipFill>
        <p:spPr>
          <a:xfrm>
            <a:off x="10903352" y="349635"/>
            <a:ext cx="914399" cy="1043490"/>
          </a:xfrm>
          <a:prstGeom prst="rect">
            <a:avLst/>
          </a:prstGeom>
          <a:effectLst/>
        </p:spPr>
      </p:pic>
      <p:cxnSp>
        <p:nvCxnSpPr>
          <p:cNvPr id="11" name="Straight Connector 10">
            <a:extLst>
              <a:ext uri="{FF2B5EF4-FFF2-40B4-BE49-F238E27FC236}">
                <a16:creationId xmlns:a16="http://schemas.microsoft.com/office/drawing/2014/main" id="{701B228E-BF2D-C34B-AF46-639D9F54A54F}"/>
              </a:ext>
            </a:extLst>
          </p:cNvPr>
          <p:cNvCxnSpPr>
            <a:cxnSpLocks/>
          </p:cNvCxnSpPr>
          <p:nvPr/>
        </p:nvCxnSpPr>
        <p:spPr>
          <a:xfrm>
            <a:off x="914400" y="567444"/>
            <a:ext cx="4572000" cy="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9EC48E7-936F-384B-B457-E4517E743820}"/>
              </a:ext>
            </a:extLst>
          </p:cNvPr>
          <p:cNvSpPr txBox="1"/>
          <p:nvPr/>
        </p:nvSpPr>
        <p:spPr>
          <a:xfrm>
            <a:off x="349622" y="896011"/>
            <a:ext cx="10246333" cy="533538"/>
          </a:xfrm>
          <a:prstGeom prst="rect">
            <a:avLst/>
          </a:prstGeom>
          <a:noFill/>
          <a:ln w="12700" cap="flat">
            <a:noFill/>
            <a:miter lim="400000"/>
          </a:ln>
          <a:effectLst/>
          <a:sp3d/>
        </p:spPr>
        <p:txBody>
          <a:bodyPr rot="0" spcFirstLastPara="1" vertOverflow="overflow" horzOverflow="overflow" vert="horz" wrap="square" lIns="60957" tIns="60957" rIns="60957" bIns="60957" numCol="1" spcCol="38100" rtlCol="0" anchor="t">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r>
              <a:rPr kumimoji="0" lang="en-US" sz="2667"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rPr>
              <a:t>Build  data security framework for trusted and safe access</a:t>
            </a:r>
          </a:p>
        </p:txBody>
      </p:sp>
      <p:sp>
        <p:nvSpPr>
          <p:cNvPr id="7" name="Rounded Rectangle 3">
            <a:extLst>
              <a:ext uri="{FF2B5EF4-FFF2-40B4-BE49-F238E27FC236}">
                <a16:creationId xmlns:a16="http://schemas.microsoft.com/office/drawing/2014/main" id="{FA0AC263-99B7-4E64-821C-78E0417C9DC6}"/>
              </a:ext>
            </a:extLst>
          </p:cNvPr>
          <p:cNvSpPr/>
          <p:nvPr/>
        </p:nvSpPr>
        <p:spPr>
          <a:xfrm>
            <a:off x="5759779" y="3799245"/>
            <a:ext cx="1720850" cy="1177925"/>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ounded Rectangle 8">
            <a:extLst>
              <a:ext uri="{FF2B5EF4-FFF2-40B4-BE49-F238E27FC236}">
                <a16:creationId xmlns:a16="http://schemas.microsoft.com/office/drawing/2014/main" id="{6D1D4111-BD64-47F7-855B-B3615D688043}"/>
              </a:ext>
            </a:extLst>
          </p:cNvPr>
          <p:cNvSpPr/>
          <p:nvPr/>
        </p:nvSpPr>
        <p:spPr>
          <a:xfrm>
            <a:off x="7744154" y="3799245"/>
            <a:ext cx="1720850" cy="1177925"/>
          </a:xfrm>
          <a:prstGeom prst="roundRect">
            <a:avLst/>
          </a:prstGeom>
          <a:solidFill>
            <a:schemeClr val="bg1">
              <a:lumMod val="95000"/>
            </a:schemeClr>
          </a:solidFill>
          <a:ln w="9525">
            <a:prstDash val="solid"/>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5">
            <a:extLst>
              <a:ext uri="{FF2B5EF4-FFF2-40B4-BE49-F238E27FC236}">
                <a16:creationId xmlns:a16="http://schemas.microsoft.com/office/drawing/2014/main" id="{6E50AD80-5EF3-4048-85DF-293F946E91D7}"/>
              </a:ext>
            </a:extLst>
          </p:cNvPr>
          <p:cNvSpPr txBox="1">
            <a:spLocks noChangeArrowheads="1"/>
          </p:cNvSpPr>
          <p:nvPr/>
        </p:nvSpPr>
        <p:spPr bwMode="auto">
          <a:xfrm>
            <a:off x="7801304" y="4168275"/>
            <a:ext cx="1717675" cy="266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129" b="0" i="0" u="none" strike="noStrike" kern="1200" cap="none" spc="0" normalizeH="0" baseline="0" noProof="0" dirty="0">
                <a:ln>
                  <a:noFill/>
                </a:ln>
                <a:solidFill>
                  <a:prstClr val="black"/>
                </a:solidFill>
                <a:effectLst/>
                <a:uLnTx/>
                <a:uFillTx/>
                <a:latin typeface="Calibri" panose="020F0502020204030204"/>
                <a:ea typeface="+mn-ea"/>
                <a:cs typeface="+mn-cs"/>
              </a:rPr>
              <a:t>Monitor and </a:t>
            </a:r>
            <a:r>
              <a:rPr kumimoji="0" lang="en-US" altLang="en-US" sz="1129" b="0" i="0" u="none" strike="noStrike" kern="1200" cap="none" spc="0" normalizeH="0" baseline="0" noProof="0" dirty="0" err="1">
                <a:ln>
                  <a:noFill/>
                </a:ln>
                <a:solidFill>
                  <a:prstClr val="black"/>
                </a:solidFill>
                <a:effectLst/>
                <a:uLnTx/>
                <a:uFillTx/>
                <a:latin typeface="Calibri" panose="020F0502020204030204"/>
                <a:ea typeface="+mn-ea"/>
                <a:cs typeface="+mn-cs"/>
              </a:rPr>
              <a:t>setiup</a:t>
            </a:r>
            <a:r>
              <a:rPr kumimoji="0" lang="en-US" altLang="en-US" sz="1129" b="0" i="0" u="none" strike="noStrike" kern="1200" cap="none" spc="0" normalizeH="0" baseline="0" noProof="0" dirty="0">
                <a:ln>
                  <a:noFill/>
                </a:ln>
                <a:solidFill>
                  <a:prstClr val="black"/>
                </a:solidFill>
                <a:effectLst/>
                <a:uLnTx/>
                <a:uFillTx/>
                <a:latin typeface="Calibri" panose="020F0502020204030204"/>
                <a:ea typeface="+mn-ea"/>
                <a:cs typeface="+mn-cs"/>
              </a:rPr>
              <a:t> alerts</a:t>
            </a:r>
          </a:p>
        </p:txBody>
      </p:sp>
      <p:sp>
        <p:nvSpPr>
          <p:cNvPr id="12" name="Rounded Rectangle 2">
            <a:extLst>
              <a:ext uri="{FF2B5EF4-FFF2-40B4-BE49-F238E27FC236}">
                <a16:creationId xmlns:a16="http://schemas.microsoft.com/office/drawing/2014/main" id="{64C54D27-7E31-41BA-A9C0-560CDB15BF9D}"/>
              </a:ext>
            </a:extLst>
          </p:cNvPr>
          <p:cNvSpPr/>
          <p:nvPr/>
        </p:nvSpPr>
        <p:spPr>
          <a:xfrm>
            <a:off x="3580142" y="3799245"/>
            <a:ext cx="1720850" cy="1177925"/>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ounded Rectangle 4">
            <a:extLst>
              <a:ext uri="{FF2B5EF4-FFF2-40B4-BE49-F238E27FC236}">
                <a16:creationId xmlns:a16="http://schemas.microsoft.com/office/drawing/2014/main" id="{B9EDF257-0982-4B90-96AA-5F0B56256337}"/>
              </a:ext>
            </a:extLst>
          </p:cNvPr>
          <p:cNvSpPr/>
          <p:nvPr/>
        </p:nvSpPr>
        <p:spPr>
          <a:xfrm>
            <a:off x="1403679" y="3799245"/>
            <a:ext cx="1719263" cy="1177925"/>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5">
            <a:extLst>
              <a:ext uri="{FF2B5EF4-FFF2-40B4-BE49-F238E27FC236}">
                <a16:creationId xmlns:a16="http://schemas.microsoft.com/office/drawing/2014/main" id="{F46C4AEC-ECAF-4F91-954D-0A36AE26C1B0}"/>
              </a:ext>
            </a:extLst>
          </p:cNvPr>
          <p:cNvSpPr txBox="1">
            <a:spLocks noChangeArrowheads="1"/>
          </p:cNvSpPr>
          <p:nvPr/>
        </p:nvSpPr>
        <p:spPr bwMode="auto">
          <a:xfrm>
            <a:off x="1642942" y="4187325"/>
            <a:ext cx="1212850" cy="439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129" b="0" i="0" u="none" strike="noStrike" kern="1200" cap="none" spc="0" normalizeH="0" baseline="0" noProof="0" dirty="0">
                <a:ln>
                  <a:noFill/>
                </a:ln>
                <a:solidFill>
                  <a:prstClr val="black"/>
                </a:solidFill>
                <a:effectLst/>
                <a:uLnTx/>
                <a:uFillTx/>
                <a:latin typeface="Calibri" panose="020F0502020204030204"/>
                <a:ea typeface="+mn-ea"/>
                <a:cs typeface="+mn-cs"/>
              </a:rPr>
              <a:t>Identify data  security scope</a:t>
            </a:r>
          </a:p>
        </p:txBody>
      </p:sp>
      <p:sp>
        <p:nvSpPr>
          <p:cNvPr id="15" name="TextBox 5">
            <a:extLst>
              <a:ext uri="{FF2B5EF4-FFF2-40B4-BE49-F238E27FC236}">
                <a16:creationId xmlns:a16="http://schemas.microsoft.com/office/drawing/2014/main" id="{2D381711-76B3-4CD1-9319-881AA4FF1B9B}"/>
              </a:ext>
            </a:extLst>
          </p:cNvPr>
          <p:cNvSpPr txBox="1">
            <a:spLocks noChangeArrowheads="1"/>
          </p:cNvSpPr>
          <p:nvPr/>
        </p:nvSpPr>
        <p:spPr bwMode="auto">
          <a:xfrm>
            <a:off x="3649992" y="4003640"/>
            <a:ext cx="1606550" cy="613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129" b="0" i="0" u="none" strike="noStrike" kern="1200" cap="none" spc="0" normalizeH="0" baseline="0" noProof="0" dirty="0">
                <a:ln>
                  <a:noFill/>
                </a:ln>
                <a:solidFill>
                  <a:prstClr val="black"/>
                </a:solidFill>
                <a:effectLst/>
                <a:uLnTx/>
                <a:uFillTx/>
                <a:latin typeface="Calibri" panose="020F0502020204030204"/>
                <a:ea typeface="+mn-ea"/>
                <a:cs typeface="+mn-cs"/>
              </a:rPr>
              <a:t>Setup roles and responsibilities for data security  activities</a:t>
            </a:r>
          </a:p>
        </p:txBody>
      </p:sp>
      <p:sp>
        <p:nvSpPr>
          <p:cNvPr id="16" name="TextBox 5">
            <a:extLst>
              <a:ext uri="{FF2B5EF4-FFF2-40B4-BE49-F238E27FC236}">
                <a16:creationId xmlns:a16="http://schemas.microsoft.com/office/drawing/2014/main" id="{B3A466D6-2B48-46F1-BA3A-FC36F71D8453}"/>
              </a:ext>
            </a:extLst>
          </p:cNvPr>
          <p:cNvSpPr txBox="1">
            <a:spLocks noChangeArrowheads="1"/>
          </p:cNvSpPr>
          <p:nvPr/>
        </p:nvSpPr>
        <p:spPr bwMode="auto">
          <a:xfrm>
            <a:off x="5915354" y="4013559"/>
            <a:ext cx="1409700" cy="613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129" b="0" i="0" u="none" strike="noStrike" kern="1200" cap="none" spc="0" normalizeH="0" baseline="0" noProof="0" dirty="0">
                <a:ln>
                  <a:noFill/>
                </a:ln>
                <a:solidFill>
                  <a:prstClr val="black"/>
                </a:solidFill>
                <a:effectLst/>
                <a:uLnTx/>
                <a:uFillTx/>
                <a:latin typeface="Calibri" panose="020F0502020204030204"/>
                <a:ea typeface="+mn-ea"/>
                <a:cs typeface="+mn-cs"/>
              </a:rPr>
              <a:t>Create workflow and procedures for access and audit</a:t>
            </a:r>
          </a:p>
        </p:txBody>
      </p:sp>
      <p:sp>
        <p:nvSpPr>
          <p:cNvPr id="17" name="Right Arrow 12">
            <a:extLst>
              <a:ext uri="{FF2B5EF4-FFF2-40B4-BE49-F238E27FC236}">
                <a16:creationId xmlns:a16="http://schemas.microsoft.com/office/drawing/2014/main" id="{9A8E3E54-860E-4C6A-BC10-4FF2C4B09CE8}"/>
              </a:ext>
            </a:extLst>
          </p:cNvPr>
          <p:cNvSpPr/>
          <p:nvPr/>
        </p:nvSpPr>
        <p:spPr>
          <a:xfrm>
            <a:off x="3148342" y="4223107"/>
            <a:ext cx="457200" cy="368300"/>
          </a:xfrm>
          <a:prstGeom prst="rightArrow">
            <a:avLst/>
          </a:prstGeom>
          <a:no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ight Arrow 13">
            <a:extLst>
              <a:ext uri="{FF2B5EF4-FFF2-40B4-BE49-F238E27FC236}">
                <a16:creationId xmlns:a16="http://schemas.microsoft.com/office/drawing/2014/main" id="{73B7134E-49ED-4984-9CC7-1EE119E0165E}"/>
              </a:ext>
            </a:extLst>
          </p:cNvPr>
          <p:cNvSpPr/>
          <p:nvPr/>
        </p:nvSpPr>
        <p:spPr>
          <a:xfrm>
            <a:off x="5300992" y="4223107"/>
            <a:ext cx="458787" cy="368300"/>
          </a:xfrm>
          <a:prstGeom prst="rightArrow">
            <a:avLst/>
          </a:prstGeom>
          <a:no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ight Arrow 14">
            <a:extLst>
              <a:ext uri="{FF2B5EF4-FFF2-40B4-BE49-F238E27FC236}">
                <a16:creationId xmlns:a16="http://schemas.microsoft.com/office/drawing/2014/main" id="{9CA03D87-345E-4806-BF88-31ED7406368D}"/>
              </a:ext>
            </a:extLst>
          </p:cNvPr>
          <p:cNvSpPr/>
          <p:nvPr/>
        </p:nvSpPr>
        <p:spPr>
          <a:xfrm>
            <a:off x="7482217" y="4223107"/>
            <a:ext cx="261937" cy="368300"/>
          </a:xfrm>
          <a:prstGeom prst="rightArrow">
            <a:avLst/>
          </a:prstGeom>
          <a:no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9945DB49-797D-4521-89E5-510BEDA0D552}"/>
              </a:ext>
            </a:extLst>
          </p:cNvPr>
          <p:cNvSpPr/>
          <p:nvPr/>
        </p:nvSpPr>
        <p:spPr>
          <a:xfrm>
            <a:off x="766477" y="6159488"/>
            <a:ext cx="9986603" cy="400110"/>
          </a:xfrm>
          <a:prstGeom prst="rect">
            <a:avLst/>
          </a:prstGeom>
          <a:ln>
            <a:solidFill>
              <a:schemeClr val="tx1"/>
            </a:solidFill>
          </a:ln>
        </p:spPr>
        <p:txBody>
          <a:bodyPr wrap="square">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rPr>
              <a:t>Data security workflow and best practices for monitoring ongoing activities</a:t>
            </a:r>
            <a:endParaRPr kumimoji="0" lang="en-US" sz="1600" b="0" i="0" u="none" strike="noStrike" kern="1200" cap="none" spc="0" normalizeH="0" baseline="0" noProof="0" dirty="0">
              <a:ln>
                <a:noFill/>
              </a:ln>
              <a:solidFill>
                <a:prstClr val="black"/>
              </a:solidFill>
              <a:effectLst/>
              <a:uLnTx/>
              <a:uFillTx/>
              <a:latin typeface="IBM Plex Sans" panose="020B0503050203000203" pitchFamily="34" charset="0"/>
              <a:ea typeface="+mn-ea"/>
              <a:cs typeface="+mn-cs"/>
            </a:endParaRPr>
          </a:p>
        </p:txBody>
      </p:sp>
    </p:spTree>
    <p:extLst>
      <p:ext uri="{BB962C8B-B14F-4D97-AF65-F5344CB8AC3E}">
        <p14:creationId xmlns:p14="http://schemas.microsoft.com/office/powerpoint/2010/main" val="3485208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170C46-DC8B-1347-9387-BE6E93629AB6}"/>
              </a:ext>
            </a:extLst>
          </p:cNvPr>
          <p:cNvSpPr/>
          <p:nvPr/>
        </p:nvSpPr>
        <p:spPr>
          <a:xfrm>
            <a:off x="914399" y="1693161"/>
            <a:ext cx="9357757" cy="1200329"/>
          </a:xfrm>
          <a:prstGeom prst="rect">
            <a:avLst/>
          </a:prstGeom>
        </p:spPr>
        <p:txBody>
          <a:bodyPr wrap="square">
            <a:spAutoFit/>
          </a:bodyPr>
          <a:lstStyle/>
          <a:p>
            <a:pPr marL="380990" marR="0" lvl="0" indent="-380990" algn="l" defTabSz="609585"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rPr>
              <a:t>Define matrix for data usage and monitoring </a:t>
            </a:r>
          </a:p>
          <a:p>
            <a:pPr marL="380990" marR="0" lvl="0" indent="-380990" algn="l" defTabSz="609585"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rPr>
              <a:t>Create consolidate reports for access patterns and data asset inventory</a:t>
            </a:r>
            <a:endParaRPr kumimoji="0" lang="en-US" sz="2000" b="0" i="0" u="none" strike="noStrike" kern="0" cap="none" spc="0" normalizeH="0" baseline="0" noProof="0" dirty="0">
              <a:ln>
                <a:noFill/>
              </a:ln>
              <a:solidFill>
                <a:srgbClr val="000000"/>
              </a:solidFill>
              <a:effectLst/>
              <a:uLnTx/>
              <a:uFillTx/>
              <a:latin typeface="IBM Plex Sans" panose="020B0503050203000203" pitchFamily="34" charset="0"/>
              <a:ea typeface="Helvetica Neue"/>
              <a:cs typeface="Helvetica Neue"/>
              <a:sym typeface="Helvetica"/>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600" b="0" i="0" u="none" strike="noStrike" kern="1200" cap="none" spc="0" normalizeH="0" baseline="0" noProof="0" dirty="0">
                <a:ln>
                  <a:noFill/>
                </a:ln>
                <a:solidFill>
                  <a:prstClr val="black"/>
                </a:solidFill>
                <a:effectLst/>
                <a:uLnTx/>
                <a:uFillTx/>
                <a:latin typeface="IBM Plex Sans" panose="020B0503050203000203" pitchFamily="34" charset="0"/>
                <a:ea typeface="+mn-ea"/>
                <a:cs typeface="+mn-cs"/>
              </a:rPr>
            </a:br>
            <a:endParaRPr kumimoji="0" lang="en-US" sz="1600" b="0" i="0" u="none" strike="noStrike" kern="1200" cap="none" spc="0" normalizeH="0" baseline="0" noProof="0" dirty="0">
              <a:ln>
                <a:noFill/>
              </a:ln>
              <a:solidFill>
                <a:prstClr val="black"/>
              </a:solidFill>
              <a:effectLst/>
              <a:uLnTx/>
              <a:uFillTx/>
              <a:latin typeface="IBM Plex Sans" panose="020B0503050203000203" pitchFamily="34" charset="0"/>
              <a:ea typeface="+mn-ea"/>
              <a:cs typeface="+mn-cs"/>
            </a:endParaRPr>
          </a:p>
        </p:txBody>
      </p:sp>
      <p:pic>
        <p:nvPicPr>
          <p:cNvPr id="9" name="Picture 8" descr="A close up of a sign&#10;&#10;Description automatically generated">
            <a:extLst>
              <a:ext uri="{FF2B5EF4-FFF2-40B4-BE49-F238E27FC236}">
                <a16:creationId xmlns:a16="http://schemas.microsoft.com/office/drawing/2014/main" id="{3B5E0BC8-9EE6-944B-8D67-F48C2B9FBF5A}"/>
              </a:ext>
            </a:extLst>
          </p:cNvPr>
          <p:cNvPicPr>
            <a:picLocks noChangeAspect="1"/>
          </p:cNvPicPr>
          <p:nvPr/>
        </p:nvPicPr>
        <p:blipFill>
          <a:blip r:embed="rId2"/>
          <a:stretch>
            <a:fillRect/>
          </a:stretch>
        </p:blipFill>
        <p:spPr>
          <a:xfrm>
            <a:off x="10903352" y="349635"/>
            <a:ext cx="914399" cy="1043490"/>
          </a:xfrm>
          <a:prstGeom prst="rect">
            <a:avLst/>
          </a:prstGeom>
          <a:effectLst/>
        </p:spPr>
      </p:pic>
      <p:cxnSp>
        <p:nvCxnSpPr>
          <p:cNvPr id="11" name="Straight Connector 10">
            <a:extLst>
              <a:ext uri="{FF2B5EF4-FFF2-40B4-BE49-F238E27FC236}">
                <a16:creationId xmlns:a16="http://schemas.microsoft.com/office/drawing/2014/main" id="{701B228E-BF2D-C34B-AF46-639D9F54A54F}"/>
              </a:ext>
            </a:extLst>
          </p:cNvPr>
          <p:cNvCxnSpPr>
            <a:cxnSpLocks/>
          </p:cNvCxnSpPr>
          <p:nvPr/>
        </p:nvCxnSpPr>
        <p:spPr>
          <a:xfrm>
            <a:off x="914400" y="567444"/>
            <a:ext cx="4572000" cy="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9EC48E7-936F-384B-B457-E4517E743820}"/>
              </a:ext>
            </a:extLst>
          </p:cNvPr>
          <p:cNvSpPr txBox="1"/>
          <p:nvPr/>
        </p:nvSpPr>
        <p:spPr>
          <a:xfrm>
            <a:off x="349622" y="896011"/>
            <a:ext cx="10246333" cy="533538"/>
          </a:xfrm>
          <a:prstGeom prst="rect">
            <a:avLst/>
          </a:prstGeom>
          <a:noFill/>
          <a:ln w="12700" cap="flat">
            <a:noFill/>
            <a:miter lim="400000"/>
          </a:ln>
          <a:effectLst/>
          <a:sp3d/>
        </p:spPr>
        <p:txBody>
          <a:bodyPr rot="0" spcFirstLastPara="1" vertOverflow="overflow" horzOverflow="overflow" vert="horz" wrap="square" lIns="60957" tIns="60957" rIns="60957" bIns="60957" numCol="1" spcCol="38100" rtlCol="0" anchor="t">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r>
              <a:rPr kumimoji="0" lang="en-US" sz="2667"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rPr>
              <a:t>Proactively monitor usage and refine data hygiene practices</a:t>
            </a:r>
          </a:p>
        </p:txBody>
      </p:sp>
      <p:sp>
        <p:nvSpPr>
          <p:cNvPr id="7" name="Rounded Rectangle 3">
            <a:extLst>
              <a:ext uri="{FF2B5EF4-FFF2-40B4-BE49-F238E27FC236}">
                <a16:creationId xmlns:a16="http://schemas.microsoft.com/office/drawing/2014/main" id="{317258D7-B92F-4FCE-BBC9-C46EA5062353}"/>
              </a:ext>
            </a:extLst>
          </p:cNvPr>
          <p:cNvSpPr/>
          <p:nvPr/>
        </p:nvSpPr>
        <p:spPr>
          <a:xfrm>
            <a:off x="5759779" y="3799245"/>
            <a:ext cx="1720850" cy="1177925"/>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ounded Rectangle 8">
            <a:extLst>
              <a:ext uri="{FF2B5EF4-FFF2-40B4-BE49-F238E27FC236}">
                <a16:creationId xmlns:a16="http://schemas.microsoft.com/office/drawing/2014/main" id="{E8999ABE-9F6E-491A-A085-CFD5B46AB2C8}"/>
              </a:ext>
            </a:extLst>
          </p:cNvPr>
          <p:cNvSpPr/>
          <p:nvPr/>
        </p:nvSpPr>
        <p:spPr>
          <a:xfrm>
            <a:off x="7744154" y="3799245"/>
            <a:ext cx="1720850" cy="1177925"/>
          </a:xfrm>
          <a:prstGeom prst="roundRect">
            <a:avLst/>
          </a:prstGeom>
          <a:solidFill>
            <a:schemeClr val="bg1">
              <a:lumMod val="95000"/>
            </a:schemeClr>
          </a:solidFill>
          <a:ln w="9525">
            <a:prstDash val="solid"/>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5">
            <a:extLst>
              <a:ext uri="{FF2B5EF4-FFF2-40B4-BE49-F238E27FC236}">
                <a16:creationId xmlns:a16="http://schemas.microsoft.com/office/drawing/2014/main" id="{BCC5C7B8-2651-43B1-BBEE-F3A295D48696}"/>
              </a:ext>
            </a:extLst>
          </p:cNvPr>
          <p:cNvSpPr txBox="1">
            <a:spLocks noChangeArrowheads="1"/>
          </p:cNvSpPr>
          <p:nvPr/>
        </p:nvSpPr>
        <p:spPr bwMode="auto">
          <a:xfrm>
            <a:off x="7801304" y="4168275"/>
            <a:ext cx="1717675" cy="266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129" b="0" i="0" u="none" strike="noStrike" kern="1200" cap="none" spc="0" normalizeH="0" baseline="0" noProof="0" dirty="0">
                <a:ln>
                  <a:noFill/>
                </a:ln>
                <a:solidFill>
                  <a:prstClr val="black"/>
                </a:solidFill>
                <a:effectLst/>
                <a:uLnTx/>
                <a:uFillTx/>
                <a:latin typeface="Calibri" panose="020F0502020204030204"/>
                <a:ea typeface="+mn-ea"/>
                <a:cs typeface="+mn-cs"/>
              </a:rPr>
              <a:t>Monitor and </a:t>
            </a:r>
            <a:r>
              <a:rPr kumimoji="0" lang="en-US" altLang="en-US" sz="1129" b="0" i="0" u="none" strike="noStrike" kern="1200" cap="none" spc="0" normalizeH="0" baseline="0" noProof="0" dirty="0" err="1">
                <a:ln>
                  <a:noFill/>
                </a:ln>
                <a:solidFill>
                  <a:prstClr val="black"/>
                </a:solidFill>
                <a:effectLst/>
                <a:uLnTx/>
                <a:uFillTx/>
                <a:latin typeface="Calibri" panose="020F0502020204030204"/>
                <a:ea typeface="+mn-ea"/>
                <a:cs typeface="+mn-cs"/>
              </a:rPr>
              <a:t>setiup</a:t>
            </a:r>
            <a:r>
              <a:rPr kumimoji="0" lang="en-US" altLang="en-US" sz="1129" b="0" i="0" u="none" strike="noStrike" kern="1200" cap="none" spc="0" normalizeH="0" baseline="0" noProof="0" dirty="0">
                <a:ln>
                  <a:noFill/>
                </a:ln>
                <a:solidFill>
                  <a:prstClr val="black"/>
                </a:solidFill>
                <a:effectLst/>
                <a:uLnTx/>
                <a:uFillTx/>
                <a:latin typeface="Calibri" panose="020F0502020204030204"/>
                <a:ea typeface="+mn-ea"/>
                <a:cs typeface="+mn-cs"/>
              </a:rPr>
              <a:t> alerts</a:t>
            </a:r>
          </a:p>
        </p:txBody>
      </p:sp>
      <p:sp>
        <p:nvSpPr>
          <p:cNvPr id="12" name="Rounded Rectangle 2">
            <a:extLst>
              <a:ext uri="{FF2B5EF4-FFF2-40B4-BE49-F238E27FC236}">
                <a16:creationId xmlns:a16="http://schemas.microsoft.com/office/drawing/2014/main" id="{0FC308AE-C42F-47D8-9478-EF4752955F57}"/>
              </a:ext>
            </a:extLst>
          </p:cNvPr>
          <p:cNvSpPr/>
          <p:nvPr/>
        </p:nvSpPr>
        <p:spPr>
          <a:xfrm>
            <a:off x="3580142" y="3799245"/>
            <a:ext cx="1720850" cy="1177925"/>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ounded Rectangle 4">
            <a:extLst>
              <a:ext uri="{FF2B5EF4-FFF2-40B4-BE49-F238E27FC236}">
                <a16:creationId xmlns:a16="http://schemas.microsoft.com/office/drawing/2014/main" id="{D6F4EE37-2CA1-40BF-9A68-511429DA9BAD}"/>
              </a:ext>
            </a:extLst>
          </p:cNvPr>
          <p:cNvSpPr/>
          <p:nvPr/>
        </p:nvSpPr>
        <p:spPr>
          <a:xfrm>
            <a:off x="1403679" y="3799245"/>
            <a:ext cx="1719263" cy="1177925"/>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5">
            <a:extLst>
              <a:ext uri="{FF2B5EF4-FFF2-40B4-BE49-F238E27FC236}">
                <a16:creationId xmlns:a16="http://schemas.microsoft.com/office/drawing/2014/main" id="{0702A32E-EDBE-417D-AFA2-A10D7AF1A3C0}"/>
              </a:ext>
            </a:extLst>
          </p:cNvPr>
          <p:cNvSpPr txBox="1">
            <a:spLocks noChangeArrowheads="1"/>
          </p:cNvSpPr>
          <p:nvPr/>
        </p:nvSpPr>
        <p:spPr bwMode="auto">
          <a:xfrm>
            <a:off x="1642942" y="4187325"/>
            <a:ext cx="1212850" cy="439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129" b="0" i="0" u="none" strike="noStrike" kern="1200" cap="none" spc="0" normalizeH="0" baseline="0" noProof="0" dirty="0">
                <a:ln>
                  <a:noFill/>
                </a:ln>
                <a:solidFill>
                  <a:prstClr val="black"/>
                </a:solidFill>
                <a:effectLst/>
                <a:uLnTx/>
                <a:uFillTx/>
                <a:latin typeface="Calibri" panose="020F0502020204030204"/>
                <a:ea typeface="+mn-ea"/>
                <a:cs typeface="+mn-cs"/>
              </a:rPr>
              <a:t>Identify platform usage scope</a:t>
            </a:r>
          </a:p>
        </p:txBody>
      </p:sp>
      <p:sp>
        <p:nvSpPr>
          <p:cNvPr id="15" name="TextBox 5">
            <a:extLst>
              <a:ext uri="{FF2B5EF4-FFF2-40B4-BE49-F238E27FC236}">
                <a16:creationId xmlns:a16="http://schemas.microsoft.com/office/drawing/2014/main" id="{04520A8D-36E6-4C1F-81F2-3A04940BDBBE}"/>
              </a:ext>
            </a:extLst>
          </p:cNvPr>
          <p:cNvSpPr txBox="1">
            <a:spLocks noChangeArrowheads="1"/>
          </p:cNvSpPr>
          <p:nvPr/>
        </p:nvSpPr>
        <p:spPr bwMode="auto">
          <a:xfrm>
            <a:off x="3649992" y="4003640"/>
            <a:ext cx="1606550" cy="787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129" b="0" i="0" u="none" strike="noStrike" kern="1200" cap="none" spc="0" normalizeH="0" baseline="0" noProof="0" dirty="0">
                <a:ln>
                  <a:noFill/>
                </a:ln>
                <a:solidFill>
                  <a:prstClr val="black"/>
                </a:solidFill>
                <a:effectLst/>
                <a:uLnTx/>
                <a:uFillTx/>
                <a:latin typeface="Calibri" panose="020F0502020204030204"/>
                <a:ea typeface="+mn-ea"/>
                <a:cs typeface="+mn-cs"/>
              </a:rPr>
              <a:t>Setup roles and responsibilities for platform governance as whole</a:t>
            </a:r>
          </a:p>
        </p:txBody>
      </p:sp>
      <p:sp>
        <p:nvSpPr>
          <p:cNvPr id="16" name="TextBox 5">
            <a:extLst>
              <a:ext uri="{FF2B5EF4-FFF2-40B4-BE49-F238E27FC236}">
                <a16:creationId xmlns:a16="http://schemas.microsoft.com/office/drawing/2014/main" id="{3C94437D-6B32-4FD7-A0D0-FD37C69DF5B4}"/>
              </a:ext>
            </a:extLst>
          </p:cNvPr>
          <p:cNvSpPr txBox="1">
            <a:spLocks noChangeArrowheads="1"/>
          </p:cNvSpPr>
          <p:nvPr/>
        </p:nvSpPr>
        <p:spPr bwMode="auto">
          <a:xfrm>
            <a:off x="5915354" y="4013559"/>
            <a:ext cx="1409700" cy="613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129" b="0" i="0" u="none" strike="noStrike" kern="1200" cap="none" spc="0" normalizeH="0" baseline="0" noProof="0" dirty="0">
                <a:ln>
                  <a:noFill/>
                </a:ln>
                <a:solidFill>
                  <a:prstClr val="black"/>
                </a:solidFill>
                <a:effectLst/>
                <a:uLnTx/>
                <a:uFillTx/>
                <a:latin typeface="Calibri" panose="020F0502020204030204"/>
                <a:ea typeface="+mn-ea"/>
                <a:cs typeface="+mn-cs"/>
              </a:rPr>
              <a:t>Create workflow and procedures for measurement matrix</a:t>
            </a:r>
          </a:p>
        </p:txBody>
      </p:sp>
      <p:sp>
        <p:nvSpPr>
          <p:cNvPr id="17" name="Right Arrow 12">
            <a:extLst>
              <a:ext uri="{FF2B5EF4-FFF2-40B4-BE49-F238E27FC236}">
                <a16:creationId xmlns:a16="http://schemas.microsoft.com/office/drawing/2014/main" id="{D01566CD-C797-45C8-BD05-E3C919178599}"/>
              </a:ext>
            </a:extLst>
          </p:cNvPr>
          <p:cNvSpPr/>
          <p:nvPr/>
        </p:nvSpPr>
        <p:spPr>
          <a:xfrm>
            <a:off x="3148342" y="4223107"/>
            <a:ext cx="457200" cy="368300"/>
          </a:xfrm>
          <a:prstGeom prst="rightArrow">
            <a:avLst/>
          </a:prstGeom>
          <a:no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ight Arrow 13">
            <a:extLst>
              <a:ext uri="{FF2B5EF4-FFF2-40B4-BE49-F238E27FC236}">
                <a16:creationId xmlns:a16="http://schemas.microsoft.com/office/drawing/2014/main" id="{4E4D7C43-FA2D-4C5E-BF88-506032B7C959}"/>
              </a:ext>
            </a:extLst>
          </p:cNvPr>
          <p:cNvSpPr/>
          <p:nvPr/>
        </p:nvSpPr>
        <p:spPr>
          <a:xfrm>
            <a:off x="5300992" y="4223107"/>
            <a:ext cx="458787" cy="368300"/>
          </a:xfrm>
          <a:prstGeom prst="rightArrow">
            <a:avLst/>
          </a:prstGeom>
          <a:no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ight Arrow 14">
            <a:extLst>
              <a:ext uri="{FF2B5EF4-FFF2-40B4-BE49-F238E27FC236}">
                <a16:creationId xmlns:a16="http://schemas.microsoft.com/office/drawing/2014/main" id="{5821AF68-3CCB-40C2-B68A-D1449AB460B0}"/>
              </a:ext>
            </a:extLst>
          </p:cNvPr>
          <p:cNvSpPr/>
          <p:nvPr/>
        </p:nvSpPr>
        <p:spPr>
          <a:xfrm>
            <a:off x="7482217" y="4223107"/>
            <a:ext cx="261937" cy="368300"/>
          </a:xfrm>
          <a:prstGeom prst="rightArrow">
            <a:avLst/>
          </a:prstGeom>
          <a:no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315C2CC8-8968-4C28-ABD6-3E514ED31327}"/>
              </a:ext>
            </a:extLst>
          </p:cNvPr>
          <p:cNvSpPr txBox="1"/>
          <p:nvPr/>
        </p:nvSpPr>
        <p:spPr>
          <a:xfrm>
            <a:off x="1166647" y="5580993"/>
            <a:ext cx="960645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Create measurable KPIs for ongoing success of data initiative in the enterprise </a:t>
            </a:r>
          </a:p>
        </p:txBody>
      </p:sp>
    </p:spTree>
    <p:extLst>
      <p:ext uri="{BB962C8B-B14F-4D97-AF65-F5344CB8AC3E}">
        <p14:creationId xmlns:p14="http://schemas.microsoft.com/office/powerpoint/2010/main" val="2665956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C57F2D8-64DA-4393-91CA-2ECBE0CDABB9}"/>
              </a:ext>
            </a:extLst>
          </p:cNvPr>
          <p:cNvSpPr/>
          <p:nvPr/>
        </p:nvSpPr>
        <p:spPr>
          <a:xfrm rot="5400000">
            <a:off x="5767395" y="1239059"/>
            <a:ext cx="481792" cy="3177220"/>
          </a:xfrm>
          <a:prstGeom prst="rect">
            <a:avLst/>
          </a:prstGeom>
          <a:solidFill>
            <a:schemeClr val="accent1">
              <a:lumMod val="60000"/>
              <a:lumOff val="40000"/>
            </a:schemeClr>
          </a:solidFill>
          <a:ln w="3175" cap="flat">
            <a:solidFill>
              <a:srgbClr val="0070C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Light" panose="020F0302020204030204"/>
              <a:ea typeface="+mn-ea"/>
              <a:cs typeface="+mn-cs"/>
              <a:sym typeface="Helvetica"/>
            </a:endParaRPr>
          </a:p>
        </p:txBody>
      </p:sp>
      <p:sp>
        <p:nvSpPr>
          <p:cNvPr id="22" name="Rectangle 21">
            <a:extLst>
              <a:ext uri="{FF2B5EF4-FFF2-40B4-BE49-F238E27FC236}">
                <a16:creationId xmlns:a16="http://schemas.microsoft.com/office/drawing/2014/main" id="{C63A81C4-9778-4C7F-8F70-4DA9DEE1C538}"/>
              </a:ext>
            </a:extLst>
          </p:cNvPr>
          <p:cNvSpPr/>
          <p:nvPr/>
        </p:nvSpPr>
        <p:spPr>
          <a:xfrm>
            <a:off x="3182222" y="2709827"/>
            <a:ext cx="533470" cy="2546647"/>
          </a:xfrm>
          <a:prstGeom prst="rect">
            <a:avLst/>
          </a:prstGeom>
          <a:solidFill>
            <a:schemeClr val="accent1">
              <a:lumMod val="60000"/>
              <a:lumOff val="40000"/>
            </a:schemeClr>
          </a:solidFill>
          <a:ln w="3175" cap="flat">
            <a:solidFill>
              <a:srgbClr val="0070C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Light" panose="020F0302020204030204"/>
              <a:ea typeface="+mn-ea"/>
              <a:cs typeface="+mn-cs"/>
              <a:sym typeface="Helvetica"/>
            </a:endParaRPr>
          </a:p>
        </p:txBody>
      </p:sp>
      <p:sp>
        <p:nvSpPr>
          <p:cNvPr id="7" name="TextBox 6">
            <a:extLst>
              <a:ext uri="{FF2B5EF4-FFF2-40B4-BE49-F238E27FC236}">
                <a16:creationId xmlns:a16="http://schemas.microsoft.com/office/drawing/2014/main" id="{E5F988E2-62C5-4526-B915-EDA231F3EA20}"/>
              </a:ext>
            </a:extLst>
          </p:cNvPr>
          <p:cNvSpPr txBox="1"/>
          <p:nvPr/>
        </p:nvSpPr>
        <p:spPr>
          <a:xfrm>
            <a:off x="379862" y="805629"/>
            <a:ext cx="6650183" cy="4924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Light" panose="020F0302020204030204"/>
                <a:ea typeface="+mn-ea"/>
                <a:cs typeface="+mn-cs"/>
                <a:sym typeface="Helvetica"/>
              </a:rPr>
              <a:t>High-level Architecture</a:t>
            </a:r>
          </a:p>
        </p:txBody>
      </p:sp>
      <p:sp>
        <p:nvSpPr>
          <p:cNvPr id="4" name="TextBox 3">
            <a:extLst>
              <a:ext uri="{FF2B5EF4-FFF2-40B4-BE49-F238E27FC236}">
                <a16:creationId xmlns:a16="http://schemas.microsoft.com/office/drawing/2014/main" id="{FCE69C92-5DE6-4B27-9E1B-C289A79D8C59}"/>
              </a:ext>
            </a:extLst>
          </p:cNvPr>
          <p:cNvSpPr txBox="1"/>
          <p:nvPr/>
        </p:nvSpPr>
        <p:spPr>
          <a:xfrm>
            <a:off x="5572008" y="1736575"/>
            <a:ext cx="795581" cy="369326"/>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marL="0" marR="0" lvl="0" indent="0" algn="ctr" defTabSz="609585" rtl="0" eaLnBrk="1" fontAlgn="auto" latinLnBrk="0" hangingPunct="0">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Light" panose="020F0302020204030204"/>
                <a:ea typeface="+mn-ea"/>
                <a:cs typeface="+mn-cs"/>
                <a:sym typeface="Helvetica"/>
              </a:rPr>
              <a:t>App</a:t>
            </a:r>
          </a:p>
        </p:txBody>
      </p:sp>
      <p:sp>
        <p:nvSpPr>
          <p:cNvPr id="8" name="TextBox 7">
            <a:extLst>
              <a:ext uri="{FF2B5EF4-FFF2-40B4-BE49-F238E27FC236}">
                <a16:creationId xmlns:a16="http://schemas.microsoft.com/office/drawing/2014/main" id="{344A6281-A1D4-481E-8F61-BEAF9F05A522}"/>
              </a:ext>
            </a:extLst>
          </p:cNvPr>
          <p:cNvSpPr txBox="1"/>
          <p:nvPr/>
        </p:nvSpPr>
        <p:spPr>
          <a:xfrm>
            <a:off x="4673010" y="1736575"/>
            <a:ext cx="795581" cy="369326"/>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marL="0" marR="0" lvl="0" indent="0" algn="ctr" defTabSz="609585" rtl="0" eaLnBrk="1" fontAlgn="auto" latinLnBrk="0" hangingPunct="0">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Light" panose="020F0302020204030204"/>
                <a:ea typeface="+mn-ea"/>
                <a:cs typeface="+mn-cs"/>
                <a:sym typeface="Helvetica"/>
              </a:rPr>
              <a:t>App</a:t>
            </a:r>
          </a:p>
        </p:txBody>
      </p:sp>
      <p:sp>
        <p:nvSpPr>
          <p:cNvPr id="9" name="TextBox 8">
            <a:extLst>
              <a:ext uri="{FF2B5EF4-FFF2-40B4-BE49-F238E27FC236}">
                <a16:creationId xmlns:a16="http://schemas.microsoft.com/office/drawing/2014/main" id="{1C0CEEC4-D90C-4BB6-B5CA-D14E68D0CE22}"/>
              </a:ext>
            </a:extLst>
          </p:cNvPr>
          <p:cNvSpPr txBox="1"/>
          <p:nvPr/>
        </p:nvSpPr>
        <p:spPr>
          <a:xfrm>
            <a:off x="6471007" y="1736575"/>
            <a:ext cx="795581" cy="369326"/>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marL="0" marR="0" lvl="0" indent="0" algn="ctr" defTabSz="609585" rtl="0" eaLnBrk="1" fontAlgn="auto" latinLnBrk="0" hangingPunct="0">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Light" panose="020F0302020204030204"/>
                <a:ea typeface="+mn-ea"/>
                <a:cs typeface="+mn-cs"/>
                <a:sym typeface="Helvetica"/>
              </a:rPr>
              <a:t>App</a:t>
            </a:r>
          </a:p>
        </p:txBody>
      </p:sp>
      <p:sp>
        <p:nvSpPr>
          <p:cNvPr id="10" name="TextBox 9">
            <a:extLst>
              <a:ext uri="{FF2B5EF4-FFF2-40B4-BE49-F238E27FC236}">
                <a16:creationId xmlns:a16="http://schemas.microsoft.com/office/drawing/2014/main" id="{8EAE6C5A-D1C5-48B6-A687-6E95A551DE08}"/>
              </a:ext>
            </a:extLst>
          </p:cNvPr>
          <p:cNvSpPr txBox="1"/>
          <p:nvPr/>
        </p:nvSpPr>
        <p:spPr>
          <a:xfrm>
            <a:off x="9485902" y="2623657"/>
            <a:ext cx="1237604" cy="615547"/>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marL="0" marR="0" lvl="0" indent="0" algn="ctr" defTabSz="609585" rtl="0" eaLnBrk="1" fontAlgn="auto" latinLnBrk="0" hangingPunct="0">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Light" panose="020F0302020204030204"/>
                <a:ea typeface="+mn-ea"/>
                <a:cs typeface="+mn-cs"/>
                <a:sym typeface="Helvetica"/>
              </a:rPr>
              <a:t>Data Scientists</a:t>
            </a:r>
          </a:p>
        </p:txBody>
      </p:sp>
      <p:sp>
        <p:nvSpPr>
          <p:cNvPr id="11" name="TextBox 10">
            <a:extLst>
              <a:ext uri="{FF2B5EF4-FFF2-40B4-BE49-F238E27FC236}">
                <a16:creationId xmlns:a16="http://schemas.microsoft.com/office/drawing/2014/main" id="{E61D1B4E-C1C5-48A7-A7F8-8A0B37EC2376}"/>
              </a:ext>
            </a:extLst>
          </p:cNvPr>
          <p:cNvSpPr txBox="1"/>
          <p:nvPr/>
        </p:nvSpPr>
        <p:spPr>
          <a:xfrm>
            <a:off x="9499395" y="3435337"/>
            <a:ext cx="1237604" cy="615547"/>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marL="0" marR="0" lvl="0" indent="0" algn="ctr" defTabSz="609585" rtl="0" eaLnBrk="1" fontAlgn="auto" latinLnBrk="0" hangingPunct="0">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Light" panose="020F0302020204030204"/>
                <a:ea typeface="+mn-ea"/>
                <a:cs typeface="+mn-cs"/>
                <a:sym typeface="Helvetica"/>
              </a:rPr>
              <a:t>Knowledge worker</a:t>
            </a:r>
          </a:p>
        </p:txBody>
      </p:sp>
      <p:sp>
        <p:nvSpPr>
          <p:cNvPr id="12" name="TextBox 11">
            <a:extLst>
              <a:ext uri="{FF2B5EF4-FFF2-40B4-BE49-F238E27FC236}">
                <a16:creationId xmlns:a16="http://schemas.microsoft.com/office/drawing/2014/main" id="{2E49A1F6-FDDC-4929-A55E-603B4699F3D7}"/>
              </a:ext>
            </a:extLst>
          </p:cNvPr>
          <p:cNvSpPr txBox="1"/>
          <p:nvPr/>
        </p:nvSpPr>
        <p:spPr>
          <a:xfrm>
            <a:off x="4014679" y="3365385"/>
            <a:ext cx="1150320" cy="615547"/>
          </a:xfrm>
          <a:prstGeom prst="rect">
            <a:avLst/>
          </a:prstGeom>
          <a:solidFill>
            <a:schemeClr val="accent1">
              <a:lumMod val="60000"/>
              <a:lumOff val="40000"/>
            </a:schemeClr>
          </a:solidFill>
          <a:ln w="317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marL="0" marR="0" lvl="0" indent="0" algn="ctr" defTabSz="609585" rtl="0" eaLnBrk="1" fontAlgn="auto" latinLnBrk="0" hangingPunct="0">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Light" panose="020F0302020204030204"/>
                <a:ea typeface="+mn-ea"/>
                <a:cs typeface="+mn-cs"/>
                <a:sym typeface="Helvetica"/>
              </a:rPr>
              <a:t>Business Terms</a:t>
            </a:r>
          </a:p>
        </p:txBody>
      </p:sp>
      <p:sp>
        <p:nvSpPr>
          <p:cNvPr id="13" name="TextBox 12">
            <a:extLst>
              <a:ext uri="{FF2B5EF4-FFF2-40B4-BE49-F238E27FC236}">
                <a16:creationId xmlns:a16="http://schemas.microsoft.com/office/drawing/2014/main" id="{F2B47234-8D04-4FB1-8211-BE9A3F25BF53}"/>
              </a:ext>
            </a:extLst>
          </p:cNvPr>
          <p:cNvSpPr txBox="1"/>
          <p:nvPr/>
        </p:nvSpPr>
        <p:spPr>
          <a:xfrm>
            <a:off x="1166203" y="2874981"/>
            <a:ext cx="1150320" cy="615547"/>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marL="0" marR="0" lvl="0" indent="0" algn="ctr" defTabSz="609585" rtl="0" eaLnBrk="1" fontAlgn="auto" latinLnBrk="0" hangingPunct="0">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Light" panose="020F0302020204030204"/>
                <a:ea typeface="+mn-ea"/>
                <a:cs typeface="+mn-cs"/>
                <a:sym typeface="Helvetica"/>
              </a:rPr>
              <a:t>Data Sources</a:t>
            </a:r>
          </a:p>
        </p:txBody>
      </p:sp>
      <p:sp>
        <p:nvSpPr>
          <p:cNvPr id="14" name="TextBox 13">
            <a:extLst>
              <a:ext uri="{FF2B5EF4-FFF2-40B4-BE49-F238E27FC236}">
                <a16:creationId xmlns:a16="http://schemas.microsoft.com/office/drawing/2014/main" id="{630717F0-5B21-4B43-A14F-EA1481BCAD39}"/>
              </a:ext>
            </a:extLst>
          </p:cNvPr>
          <p:cNvSpPr txBox="1"/>
          <p:nvPr/>
        </p:nvSpPr>
        <p:spPr>
          <a:xfrm>
            <a:off x="1166203" y="3689626"/>
            <a:ext cx="1150320" cy="615547"/>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marL="0" marR="0" lvl="0" indent="0" algn="ctr" defTabSz="609585" rtl="0" eaLnBrk="1" fontAlgn="auto" latinLnBrk="0" hangingPunct="0">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Light" panose="020F0302020204030204"/>
                <a:ea typeface="+mn-ea"/>
                <a:cs typeface="+mn-cs"/>
                <a:sym typeface="Helvetica"/>
              </a:rPr>
              <a:t>Data Sources</a:t>
            </a:r>
          </a:p>
        </p:txBody>
      </p:sp>
      <p:sp>
        <p:nvSpPr>
          <p:cNvPr id="15" name="TextBox 14">
            <a:extLst>
              <a:ext uri="{FF2B5EF4-FFF2-40B4-BE49-F238E27FC236}">
                <a16:creationId xmlns:a16="http://schemas.microsoft.com/office/drawing/2014/main" id="{7497B8E4-AAB1-44EC-898D-EEEC073FD29F}"/>
              </a:ext>
            </a:extLst>
          </p:cNvPr>
          <p:cNvSpPr txBox="1"/>
          <p:nvPr/>
        </p:nvSpPr>
        <p:spPr>
          <a:xfrm>
            <a:off x="1166203" y="4465255"/>
            <a:ext cx="1150320" cy="615547"/>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marL="0" marR="0" lvl="0" indent="0" algn="ctr" defTabSz="609585" rtl="0" eaLnBrk="1" fontAlgn="auto" latinLnBrk="0" hangingPunct="0">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Light" panose="020F0302020204030204"/>
                <a:ea typeface="+mn-ea"/>
                <a:cs typeface="+mn-cs"/>
                <a:sym typeface="Helvetica"/>
              </a:rPr>
              <a:t>Data Sources</a:t>
            </a:r>
          </a:p>
        </p:txBody>
      </p:sp>
      <p:sp>
        <p:nvSpPr>
          <p:cNvPr id="16" name="Rectangle 15">
            <a:extLst>
              <a:ext uri="{FF2B5EF4-FFF2-40B4-BE49-F238E27FC236}">
                <a16:creationId xmlns:a16="http://schemas.microsoft.com/office/drawing/2014/main" id="{5E5B0ADC-03B2-47E0-A7D9-D7D34DDC3E6F}"/>
              </a:ext>
            </a:extLst>
          </p:cNvPr>
          <p:cNvSpPr/>
          <p:nvPr/>
        </p:nvSpPr>
        <p:spPr>
          <a:xfrm>
            <a:off x="3048000" y="2467268"/>
            <a:ext cx="5941864" cy="3234362"/>
          </a:xfrm>
          <a:prstGeom prst="rect">
            <a:avLst/>
          </a:prstGeom>
          <a:noFill/>
          <a:ln w="25400" cap="flat">
            <a:solidFill>
              <a:srgbClr val="0070C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Light" panose="020F0302020204030204"/>
              <a:ea typeface="+mn-ea"/>
              <a:cs typeface="+mn-cs"/>
              <a:sym typeface="Helvetica"/>
            </a:endParaRPr>
          </a:p>
        </p:txBody>
      </p:sp>
      <p:sp>
        <p:nvSpPr>
          <p:cNvPr id="17" name="Rectangle 16">
            <a:extLst>
              <a:ext uri="{FF2B5EF4-FFF2-40B4-BE49-F238E27FC236}">
                <a16:creationId xmlns:a16="http://schemas.microsoft.com/office/drawing/2014/main" id="{6BB3AF04-459F-4669-A1C9-C9C097BB6C9C}"/>
              </a:ext>
            </a:extLst>
          </p:cNvPr>
          <p:cNvSpPr/>
          <p:nvPr/>
        </p:nvSpPr>
        <p:spPr>
          <a:xfrm>
            <a:off x="1056386" y="5782006"/>
            <a:ext cx="7933477" cy="453879"/>
          </a:xfrm>
          <a:prstGeom prst="rect">
            <a:avLst/>
          </a:prstGeom>
          <a:solidFill>
            <a:schemeClr val="accent1">
              <a:lumMod val="60000"/>
              <a:lumOff val="40000"/>
            </a:schemeClr>
          </a:solidFill>
          <a:ln w="127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Light" panose="020F0302020204030204"/>
              <a:ea typeface="+mn-ea"/>
              <a:cs typeface="+mn-cs"/>
              <a:sym typeface="Helvetica"/>
            </a:endParaRPr>
          </a:p>
        </p:txBody>
      </p:sp>
      <p:sp>
        <p:nvSpPr>
          <p:cNvPr id="18" name="TextBox 17">
            <a:extLst>
              <a:ext uri="{FF2B5EF4-FFF2-40B4-BE49-F238E27FC236}">
                <a16:creationId xmlns:a16="http://schemas.microsoft.com/office/drawing/2014/main" id="{DBC3BE9A-9145-43E3-88EE-7249AFCE0C6D}"/>
              </a:ext>
            </a:extLst>
          </p:cNvPr>
          <p:cNvSpPr txBox="1"/>
          <p:nvPr/>
        </p:nvSpPr>
        <p:spPr>
          <a:xfrm>
            <a:off x="4014679" y="4079558"/>
            <a:ext cx="1150320" cy="615547"/>
          </a:xfrm>
          <a:prstGeom prst="rect">
            <a:avLst/>
          </a:prstGeom>
          <a:solidFill>
            <a:schemeClr val="accent1">
              <a:lumMod val="60000"/>
              <a:lumOff val="40000"/>
            </a:schemeClr>
          </a:solidFill>
          <a:ln w="317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marL="0" marR="0" lvl="0" indent="0" algn="ctr" defTabSz="609585" rtl="0" eaLnBrk="1" fontAlgn="auto" latinLnBrk="0" hangingPunct="0">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Light" panose="020F0302020204030204"/>
                <a:ea typeface="+mn-ea"/>
                <a:cs typeface="+mn-cs"/>
                <a:sym typeface="Helvetica"/>
              </a:rPr>
              <a:t>Business Policies</a:t>
            </a:r>
          </a:p>
        </p:txBody>
      </p:sp>
      <p:sp>
        <p:nvSpPr>
          <p:cNvPr id="19" name="TextBox 18">
            <a:extLst>
              <a:ext uri="{FF2B5EF4-FFF2-40B4-BE49-F238E27FC236}">
                <a16:creationId xmlns:a16="http://schemas.microsoft.com/office/drawing/2014/main" id="{5A17FF64-2BDF-42FC-A144-779809F1844F}"/>
              </a:ext>
            </a:extLst>
          </p:cNvPr>
          <p:cNvSpPr txBox="1"/>
          <p:nvPr/>
        </p:nvSpPr>
        <p:spPr>
          <a:xfrm>
            <a:off x="5364136" y="3282237"/>
            <a:ext cx="1169866" cy="615547"/>
          </a:xfrm>
          <a:prstGeom prst="rect">
            <a:avLst/>
          </a:prstGeom>
          <a:solidFill>
            <a:schemeClr val="accent1">
              <a:lumMod val="60000"/>
              <a:lumOff val="40000"/>
            </a:schemeClr>
          </a:solidFill>
          <a:ln w="317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marL="0" marR="0" lvl="0" indent="0" algn="ctr" defTabSz="609585" rtl="0" eaLnBrk="1" fontAlgn="auto" latinLnBrk="0" hangingPunct="0">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Light" panose="020F0302020204030204"/>
                <a:ea typeface="+mn-ea"/>
                <a:cs typeface="+mn-cs"/>
                <a:sym typeface="Helvetica"/>
              </a:rPr>
              <a:t>Catalog and workflows</a:t>
            </a:r>
          </a:p>
        </p:txBody>
      </p:sp>
      <p:sp>
        <p:nvSpPr>
          <p:cNvPr id="20" name="TextBox 19">
            <a:extLst>
              <a:ext uri="{FF2B5EF4-FFF2-40B4-BE49-F238E27FC236}">
                <a16:creationId xmlns:a16="http://schemas.microsoft.com/office/drawing/2014/main" id="{AE860F2C-A950-4D2E-AEF5-65868FD3086A}"/>
              </a:ext>
            </a:extLst>
          </p:cNvPr>
          <p:cNvSpPr txBox="1"/>
          <p:nvPr/>
        </p:nvSpPr>
        <p:spPr>
          <a:xfrm>
            <a:off x="7401455" y="3167191"/>
            <a:ext cx="1085595" cy="861768"/>
          </a:xfrm>
          <a:prstGeom prst="rect">
            <a:avLst/>
          </a:prstGeom>
          <a:solidFill>
            <a:schemeClr val="accent1">
              <a:lumMod val="60000"/>
              <a:lumOff val="40000"/>
            </a:schemeClr>
          </a:solidFill>
          <a:ln w="317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marL="0" marR="0" lvl="0" indent="0" algn="ctr" defTabSz="609585" rtl="0" eaLnBrk="1" fontAlgn="auto" latinLnBrk="0" hangingPunct="0">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Light" panose="020F0302020204030204"/>
                <a:ea typeface="+mn-ea"/>
                <a:cs typeface="+mn-cs"/>
                <a:sym typeface="Helvetica"/>
              </a:rPr>
              <a:t>Data scientist’s sandbox</a:t>
            </a:r>
          </a:p>
        </p:txBody>
      </p:sp>
      <p:sp>
        <p:nvSpPr>
          <p:cNvPr id="21" name="TextBox 20">
            <a:extLst>
              <a:ext uri="{FF2B5EF4-FFF2-40B4-BE49-F238E27FC236}">
                <a16:creationId xmlns:a16="http://schemas.microsoft.com/office/drawing/2014/main" id="{2F2C28DB-9A2B-4031-8022-702C8FF62FFE}"/>
              </a:ext>
            </a:extLst>
          </p:cNvPr>
          <p:cNvSpPr txBox="1"/>
          <p:nvPr/>
        </p:nvSpPr>
        <p:spPr>
          <a:xfrm rot="16200000">
            <a:off x="2306597" y="3844298"/>
            <a:ext cx="2257199" cy="3693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marL="0" marR="0" lvl="0" indent="0" algn="ctr" defTabSz="609585" rtl="0" eaLnBrk="1" fontAlgn="auto" latinLnBrk="0" hangingPunct="0">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Light" panose="020F0302020204030204"/>
                <a:ea typeface="+mn-ea"/>
                <a:cs typeface="+mn-cs"/>
                <a:sym typeface="Helvetica"/>
              </a:rPr>
              <a:t>Data Virtualization</a:t>
            </a:r>
          </a:p>
        </p:txBody>
      </p:sp>
      <p:sp>
        <p:nvSpPr>
          <p:cNvPr id="24" name="TextBox 23">
            <a:extLst>
              <a:ext uri="{FF2B5EF4-FFF2-40B4-BE49-F238E27FC236}">
                <a16:creationId xmlns:a16="http://schemas.microsoft.com/office/drawing/2014/main" id="{78602B25-7576-4435-8D53-3955F4C2F7F8}"/>
              </a:ext>
            </a:extLst>
          </p:cNvPr>
          <p:cNvSpPr txBox="1"/>
          <p:nvPr/>
        </p:nvSpPr>
        <p:spPr>
          <a:xfrm>
            <a:off x="5040785" y="2617175"/>
            <a:ext cx="2257199" cy="3693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marL="0" marR="0" lvl="0" indent="0" algn="ctr" defTabSz="609585" rtl="0" eaLnBrk="1" fontAlgn="auto" latinLnBrk="0" hangingPunct="0">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Light" panose="020F0302020204030204"/>
                <a:ea typeface="+mn-ea"/>
                <a:cs typeface="+mn-cs"/>
                <a:sym typeface="Helvetica"/>
              </a:rPr>
              <a:t>Data Virtualization</a:t>
            </a:r>
          </a:p>
        </p:txBody>
      </p:sp>
      <p:sp>
        <p:nvSpPr>
          <p:cNvPr id="26" name="Rectangle 25">
            <a:extLst>
              <a:ext uri="{FF2B5EF4-FFF2-40B4-BE49-F238E27FC236}">
                <a16:creationId xmlns:a16="http://schemas.microsoft.com/office/drawing/2014/main" id="{EAE17E79-3860-4397-85FF-88864DF66A75}"/>
              </a:ext>
            </a:extLst>
          </p:cNvPr>
          <p:cNvSpPr/>
          <p:nvPr/>
        </p:nvSpPr>
        <p:spPr>
          <a:xfrm>
            <a:off x="1056388" y="2648297"/>
            <a:ext cx="1370508" cy="2608178"/>
          </a:xfrm>
          <a:prstGeom prst="rect">
            <a:avLst/>
          </a:prstGeom>
          <a:noFill/>
          <a:ln w="3175" cap="flat">
            <a:solidFill>
              <a:srgbClr val="0070C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Light" panose="020F0302020204030204"/>
              <a:ea typeface="+mn-ea"/>
              <a:cs typeface="+mn-cs"/>
              <a:sym typeface="Helvetica"/>
            </a:endParaRPr>
          </a:p>
        </p:txBody>
      </p:sp>
      <p:sp>
        <p:nvSpPr>
          <p:cNvPr id="27" name="Rectangle 26">
            <a:extLst>
              <a:ext uri="{FF2B5EF4-FFF2-40B4-BE49-F238E27FC236}">
                <a16:creationId xmlns:a16="http://schemas.microsoft.com/office/drawing/2014/main" id="{F24009F4-AB94-4179-BCE6-5F8621CAD110}"/>
              </a:ext>
            </a:extLst>
          </p:cNvPr>
          <p:cNvSpPr/>
          <p:nvPr/>
        </p:nvSpPr>
        <p:spPr>
          <a:xfrm>
            <a:off x="9355718" y="2525160"/>
            <a:ext cx="1381281" cy="1596001"/>
          </a:xfrm>
          <a:prstGeom prst="rect">
            <a:avLst/>
          </a:prstGeom>
          <a:noFill/>
          <a:ln w="3175" cap="flat">
            <a:solidFill>
              <a:srgbClr val="0070C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Light" panose="020F0302020204030204"/>
              <a:ea typeface="+mn-ea"/>
              <a:cs typeface="+mn-cs"/>
              <a:sym typeface="Helvetica"/>
            </a:endParaRPr>
          </a:p>
        </p:txBody>
      </p:sp>
      <p:sp>
        <p:nvSpPr>
          <p:cNvPr id="28" name="Rectangle 27">
            <a:extLst>
              <a:ext uri="{FF2B5EF4-FFF2-40B4-BE49-F238E27FC236}">
                <a16:creationId xmlns:a16="http://schemas.microsoft.com/office/drawing/2014/main" id="{617CC2FA-0422-4DFD-883C-8CF3216CFD84}"/>
              </a:ext>
            </a:extLst>
          </p:cNvPr>
          <p:cNvSpPr/>
          <p:nvPr/>
        </p:nvSpPr>
        <p:spPr>
          <a:xfrm>
            <a:off x="4545508" y="1683393"/>
            <a:ext cx="2842680" cy="465778"/>
          </a:xfrm>
          <a:prstGeom prst="rect">
            <a:avLst/>
          </a:prstGeom>
          <a:noFill/>
          <a:ln w="3175" cap="flat">
            <a:solidFill>
              <a:srgbClr val="0070C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Light" panose="020F0302020204030204"/>
              <a:ea typeface="+mn-ea"/>
              <a:cs typeface="+mn-cs"/>
              <a:sym typeface="Helvetica"/>
            </a:endParaRPr>
          </a:p>
        </p:txBody>
      </p:sp>
      <p:sp>
        <p:nvSpPr>
          <p:cNvPr id="29" name="TextBox 28">
            <a:extLst>
              <a:ext uri="{FF2B5EF4-FFF2-40B4-BE49-F238E27FC236}">
                <a16:creationId xmlns:a16="http://schemas.microsoft.com/office/drawing/2014/main" id="{5B4A4DAD-1285-4AB3-84F8-CDBDC9B9EEDE}"/>
              </a:ext>
            </a:extLst>
          </p:cNvPr>
          <p:cNvSpPr txBox="1"/>
          <p:nvPr/>
        </p:nvSpPr>
        <p:spPr>
          <a:xfrm>
            <a:off x="2289554" y="5807456"/>
            <a:ext cx="4351775" cy="3693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marL="0" marR="0" lvl="0" indent="0" algn="ctr" defTabSz="609585" rtl="0" eaLnBrk="1" fontAlgn="auto" latinLnBrk="0" hangingPunct="0">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Data Security and Audit</a:t>
            </a:r>
            <a:endParaRPr kumimoji="0" lang="en-US" sz="1600" b="0" i="0" u="none" strike="noStrike" kern="1200" cap="none" spc="0" normalizeH="0" baseline="0" noProof="0" dirty="0">
              <a:ln>
                <a:noFill/>
              </a:ln>
              <a:solidFill>
                <a:srgbClr val="000000"/>
              </a:solidFill>
              <a:effectLst/>
              <a:uLnTx/>
              <a:uFillTx/>
              <a:latin typeface="Calibri Light" panose="020F0302020204030204"/>
              <a:ea typeface="+mn-ea"/>
              <a:cs typeface="+mn-cs"/>
              <a:sym typeface="Helvetica"/>
            </a:endParaRPr>
          </a:p>
        </p:txBody>
      </p:sp>
      <p:cxnSp>
        <p:nvCxnSpPr>
          <p:cNvPr id="31" name="Straight Arrow Connector 30">
            <a:extLst>
              <a:ext uri="{FF2B5EF4-FFF2-40B4-BE49-F238E27FC236}">
                <a16:creationId xmlns:a16="http://schemas.microsoft.com/office/drawing/2014/main" id="{E15B8283-2D34-487E-B5DC-1C484A874B6A}"/>
              </a:ext>
            </a:extLst>
          </p:cNvPr>
          <p:cNvCxnSpPr>
            <a:cxnSpLocks/>
            <a:stCxn id="26" idx="3"/>
            <a:endCxn id="16" idx="1"/>
          </p:cNvCxnSpPr>
          <p:nvPr/>
        </p:nvCxnSpPr>
        <p:spPr>
          <a:xfrm>
            <a:off x="2426896" y="3952386"/>
            <a:ext cx="621104" cy="1320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C1D67922-7ECF-4ACC-84C1-2279EDFAB7F7}"/>
              </a:ext>
            </a:extLst>
          </p:cNvPr>
          <p:cNvCxnSpPr>
            <a:cxnSpLocks/>
          </p:cNvCxnSpPr>
          <p:nvPr/>
        </p:nvCxnSpPr>
        <p:spPr>
          <a:xfrm>
            <a:off x="5924808" y="2149171"/>
            <a:ext cx="0" cy="318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6E01DAEC-AE6F-44A3-A7F6-6A15C9934DF6}"/>
              </a:ext>
            </a:extLst>
          </p:cNvPr>
          <p:cNvCxnSpPr>
            <a:cxnSpLocks/>
            <a:stCxn id="27" idx="1"/>
          </p:cNvCxnSpPr>
          <p:nvPr/>
        </p:nvCxnSpPr>
        <p:spPr>
          <a:xfrm flipH="1">
            <a:off x="8885698" y="3323161"/>
            <a:ext cx="470020" cy="416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99AD4153-B800-49C5-A9EB-FFA07150C0AD}"/>
              </a:ext>
            </a:extLst>
          </p:cNvPr>
          <p:cNvCxnSpPr>
            <a:cxnSpLocks/>
            <a:endCxn id="26" idx="2"/>
          </p:cNvCxnSpPr>
          <p:nvPr/>
        </p:nvCxnSpPr>
        <p:spPr>
          <a:xfrm flipH="1" flipV="1">
            <a:off x="1741642" y="5256475"/>
            <a:ext cx="17562" cy="5255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78432D17-4EFE-434B-B53C-708FEFA868BA}"/>
              </a:ext>
            </a:extLst>
          </p:cNvPr>
          <p:cNvCxnSpPr>
            <a:cxnSpLocks/>
          </p:cNvCxnSpPr>
          <p:nvPr/>
        </p:nvCxnSpPr>
        <p:spPr>
          <a:xfrm flipV="1">
            <a:off x="5826648" y="5597926"/>
            <a:ext cx="0" cy="1840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C98B8BA8-37FE-4222-8000-9E6F5AABE9A3}"/>
              </a:ext>
            </a:extLst>
          </p:cNvPr>
          <p:cNvSpPr txBox="1"/>
          <p:nvPr/>
        </p:nvSpPr>
        <p:spPr>
          <a:xfrm>
            <a:off x="3744158" y="5163431"/>
            <a:ext cx="4390277" cy="3693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marL="0" marR="0" lvl="0" indent="0" algn="ctr" defTabSz="609585" rtl="0" eaLnBrk="1" fontAlgn="auto" latinLnBrk="0" hangingPunct="0">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Light" panose="020F0302020204030204"/>
                <a:ea typeface="+mn-ea"/>
                <a:cs typeface="+mn-cs"/>
                <a:sym typeface="Helvetica"/>
              </a:rPr>
              <a:t>Governed Data Plane</a:t>
            </a:r>
          </a:p>
        </p:txBody>
      </p:sp>
      <p:sp>
        <p:nvSpPr>
          <p:cNvPr id="44" name="TextBox 43">
            <a:extLst>
              <a:ext uri="{FF2B5EF4-FFF2-40B4-BE49-F238E27FC236}">
                <a16:creationId xmlns:a16="http://schemas.microsoft.com/office/drawing/2014/main" id="{A8BF191D-9469-4B46-8EEF-0228EEAC137F}"/>
              </a:ext>
            </a:extLst>
          </p:cNvPr>
          <p:cNvSpPr txBox="1"/>
          <p:nvPr/>
        </p:nvSpPr>
        <p:spPr>
          <a:xfrm>
            <a:off x="5364136" y="4077131"/>
            <a:ext cx="1150320" cy="369326"/>
          </a:xfrm>
          <a:prstGeom prst="rect">
            <a:avLst/>
          </a:prstGeom>
          <a:solidFill>
            <a:schemeClr val="accent1">
              <a:lumMod val="60000"/>
              <a:lumOff val="40000"/>
            </a:schemeClr>
          </a:solidFill>
          <a:ln w="317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marL="0" marR="0" lvl="0" indent="0" algn="ctr" defTabSz="609585" rtl="0" eaLnBrk="1" fontAlgn="auto" latinLnBrk="0" hangingPunct="0">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Light" panose="020F0302020204030204"/>
                <a:ea typeface="+mn-ea"/>
                <a:cs typeface="+mn-cs"/>
                <a:sym typeface="Helvetica"/>
              </a:rPr>
              <a:t>AI/ML Tools</a:t>
            </a:r>
          </a:p>
        </p:txBody>
      </p:sp>
      <p:sp>
        <p:nvSpPr>
          <p:cNvPr id="45" name="TextBox 44">
            <a:extLst>
              <a:ext uri="{FF2B5EF4-FFF2-40B4-BE49-F238E27FC236}">
                <a16:creationId xmlns:a16="http://schemas.microsoft.com/office/drawing/2014/main" id="{3E56E8B6-5AA4-4890-B5E0-AD21F0D7AADF}"/>
              </a:ext>
            </a:extLst>
          </p:cNvPr>
          <p:cNvSpPr txBox="1"/>
          <p:nvPr/>
        </p:nvSpPr>
        <p:spPr>
          <a:xfrm>
            <a:off x="6629834" y="4093570"/>
            <a:ext cx="1408621" cy="615547"/>
          </a:xfrm>
          <a:prstGeom prst="rect">
            <a:avLst/>
          </a:prstGeom>
          <a:solidFill>
            <a:schemeClr val="accent1">
              <a:lumMod val="60000"/>
              <a:lumOff val="40000"/>
            </a:schemeClr>
          </a:solidFill>
          <a:ln w="317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marL="0" marR="0" lvl="0" indent="0" algn="ctr" defTabSz="609585" rtl="0" eaLnBrk="1" fontAlgn="auto" latinLnBrk="0" hangingPunct="0">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Light" panose="020F0302020204030204"/>
                <a:ea typeface="+mn-ea"/>
                <a:cs typeface="+mn-cs"/>
                <a:sym typeface="Helvetica"/>
              </a:rPr>
              <a:t>Deployment Tools</a:t>
            </a:r>
          </a:p>
        </p:txBody>
      </p:sp>
      <p:sp>
        <p:nvSpPr>
          <p:cNvPr id="47" name="TextBox 46">
            <a:extLst>
              <a:ext uri="{FF2B5EF4-FFF2-40B4-BE49-F238E27FC236}">
                <a16:creationId xmlns:a16="http://schemas.microsoft.com/office/drawing/2014/main" id="{7AE353D6-753D-4A3D-8BC6-D7934BFBA17B}"/>
              </a:ext>
            </a:extLst>
          </p:cNvPr>
          <p:cNvSpPr txBox="1"/>
          <p:nvPr/>
        </p:nvSpPr>
        <p:spPr>
          <a:xfrm>
            <a:off x="4014679" y="4742193"/>
            <a:ext cx="4351775" cy="369326"/>
          </a:xfrm>
          <a:prstGeom prst="rect">
            <a:avLst/>
          </a:prstGeom>
          <a:solidFill>
            <a:schemeClr val="accent1">
              <a:lumMod val="60000"/>
              <a:lumOff val="40000"/>
            </a:schemeClr>
          </a:solidFill>
          <a:ln w="317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marL="0" marR="0" lvl="0" indent="0" algn="ctr" defTabSz="609585" rtl="0" eaLnBrk="1" fontAlgn="auto" latinLnBrk="0" hangingPunct="0">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Data Security and Audit</a:t>
            </a:r>
            <a:endParaRPr kumimoji="0" lang="en-US" sz="1600" b="0" i="0" u="none" strike="noStrike" kern="1200" cap="none" spc="0" normalizeH="0" baseline="0" noProof="0" dirty="0">
              <a:ln>
                <a:noFill/>
              </a:ln>
              <a:solidFill>
                <a:srgbClr val="000000"/>
              </a:solidFill>
              <a:effectLst/>
              <a:uLnTx/>
              <a:uFillTx/>
              <a:latin typeface="Calibri Light" panose="020F0302020204030204"/>
              <a:ea typeface="+mn-ea"/>
              <a:cs typeface="+mn-cs"/>
              <a:sym typeface="Helvetica"/>
            </a:endParaRPr>
          </a:p>
        </p:txBody>
      </p:sp>
      <p:sp>
        <p:nvSpPr>
          <p:cNvPr id="48" name="Title 4">
            <a:extLst>
              <a:ext uri="{FF2B5EF4-FFF2-40B4-BE49-F238E27FC236}">
                <a16:creationId xmlns:a16="http://schemas.microsoft.com/office/drawing/2014/main" id="{A9702954-6D24-4586-8841-41ED821FEA65}"/>
              </a:ext>
            </a:extLst>
          </p:cNvPr>
          <p:cNvSpPr txBox="1">
            <a:spLocks/>
          </p:cNvSpPr>
          <p:nvPr/>
        </p:nvSpPr>
        <p:spPr>
          <a:xfrm>
            <a:off x="484095" y="241485"/>
            <a:ext cx="4620013" cy="42717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914378" rtl="0" latinLnBrk="0">
              <a:lnSpc>
                <a:spcPct val="100000"/>
              </a:lnSpc>
              <a:spcBef>
                <a:spcPts val="0"/>
              </a:spcBef>
              <a:spcAft>
                <a:spcPts val="0"/>
              </a:spcAft>
              <a:buClrTx/>
              <a:buSzTx/>
              <a:buFontTx/>
              <a:buNone/>
              <a:tabLst/>
              <a:defRPr sz="1700" b="1" i="0" u="none" strike="noStrike" cap="none" spc="0" baseline="0">
                <a:ln>
                  <a:noFill/>
                </a:ln>
                <a:solidFill>
                  <a:srgbClr val="004266"/>
                </a:solidFill>
                <a:uFillTx/>
                <a:latin typeface="Arial"/>
                <a:ea typeface="Arial"/>
                <a:cs typeface="Arial"/>
                <a:sym typeface="Arial"/>
              </a:defRPr>
            </a:lvl1pPr>
            <a:lvl2pPr marL="0" marR="0" indent="0" algn="l" defTabSz="914378" rtl="0" latinLnBrk="0">
              <a:lnSpc>
                <a:spcPct val="100000"/>
              </a:lnSpc>
              <a:spcBef>
                <a:spcPts val="0"/>
              </a:spcBef>
              <a:spcAft>
                <a:spcPts val="0"/>
              </a:spcAft>
              <a:buClrTx/>
              <a:buSzTx/>
              <a:buFontTx/>
              <a:buNone/>
              <a:tabLst/>
              <a:defRPr sz="1700" b="1" i="0" u="none" strike="noStrike" cap="none" spc="0" baseline="0">
                <a:ln>
                  <a:noFill/>
                </a:ln>
                <a:solidFill>
                  <a:srgbClr val="004266"/>
                </a:solidFill>
                <a:uFillTx/>
                <a:latin typeface="Arial"/>
                <a:ea typeface="Arial"/>
                <a:cs typeface="Arial"/>
                <a:sym typeface="Arial"/>
              </a:defRPr>
            </a:lvl2pPr>
            <a:lvl3pPr marL="0" marR="0" indent="0" algn="l" defTabSz="914378" rtl="0" latinLnBrk="0">
              <a:lnSpc>
                <a:spcPct val="100000"/>
              </a:lnSpc>
              <a:spcBef>
                <a:spcPts val="0"/>
              </a:spcBef>
              <a:spcAft>
                <a:spcPts val="0"/>
              </a:spcAft>
              <a:buClrTx/>
              <a:buSzTx/>
              <a:buFontTx/>
              <a:buNone/>
              <a:tabLst/>
              <a:defRPr sz="1700" b="1" i="0" u="none" strike="noStrike" cap="none" spc="0" baseline="0">
                <a:ln>
                  <a:noFill/>
                </a:ln>
                <a:solidFill>
                  <a:srgbClr val="004266"/>
                </a:solidFill>
                <a:uFillTx/>
                <a:latin typeface="Arial"/>
                <a:ea typeface="Arial"/>
                <a:cs typeface="Arial"/>
                <a:sym typeface="Arial"/>
              </a:defRPr>
            </a:lvl3pPr>
            <a:lvl4pPr marL="0" marR="0" indent="0" algn="l" defTabSz="914378" rtl="0" latinLnBrk="0">
              <a:lnSpc>
                <a:spcPct val="100000"/>
              </a:lnSpc>
              <a:spcBef>
                <a:spcPts val="0"/>
              </a:spcBef>
              <a:spcAft>
                <a:spcPts val="0"/>
              </a:spcAft>
              <a:buClrTx/>
              <a:buSzTx/>
              <a:buFontTx/>
              <a:buNone/>
              <a:tabLst/>
              <a:defRPr sz="1700" b="1" i="0" u="none" strike="noStrike" cap="none" spc="0" baseline="0">
                <a:ln>
                  <a:noFill/>
                </a:ln>
                <a:solidFill>
                  <a:srgbClr val="004266"/>
                </a:solidFill>
                <a:uFillTx/>
                <a:latin typeface="Arial"/>
                <a:ea typeface="Arial"/>
                <a:cs typeface="Arial"/>
                <a:sym typeface="Arial"/>
              </a:defRPr>
            </a:lvl4pPr>
            <a:lvl5pPr marL="0" marR="0" indent="0" algn="l" defTabSz="914378" rtl="0" latinLnBrk="0">
              <a:lnSpc>
                <a:spcPct val="100000"/>
              </a:lnSpc>
              <a:spcBef>
                <a:spcPts val="0"/>
              </a:spcBef>
              <a:spcAft>
                <a:spcPts val="0"/>
              </a:spcAft>
              <a:buClrTx/>
              <a:buSzTx/>
              <a:buFontTx/>
              <a:buNone/>
              <a:tabLst/>
              <a:defRPr sz="1700" b="1" i="0" u="none" strike="noStrike" cap="none" spc="0" baseline="0">
                <a:ln>
                  <a:noFill/>
                </a:ln>
                <a:solidFill>
                  <a:srgbClr val="004266"/>
                </a:solidFill>
                <a:uFillTx/>
                <a:latin typeface="Arial"/>
                <a:ea typeface="Arial"/>
                <a:cs typeface="Arial"/>
                <a:sym typeface="Arial"/>
              </a:defRPr>
            </a:lvl5pPr>
            <a:lvl6pPr marL="0" marR="0" indent="0" algn="l" defTabSz="914378" rtl="0" latinLnBrk="0">
              <a:lnSpc>
                <a:spcPct val="100000"/>
              </a:lnSpc>
              <a:spcBef>
                <a:spcPts val="0"/>
              </a:spcBef>
              <a:spcAft>
                <a:spcPts val="0"/>
              </a:spcAft>
              <a:buClrTx/>
              <a:buSzTx/>
              <a:buFontTx/>
              <a:buNone/>
              <a:tabLst/>
              <a:defRPr sz="1700" b="1" i="0" u="none" strike="noStrike" cap="none" spc="0" baseline="0">
                <a:ln>
                  <a:noFill/>
                </a:ln>
                <a:solidFill>
                  <a:srgbClr val="004266"/>
                </a:solidFill>
                <a:uFillTx/>
                <a:latin typeface="Arial"/>
                <a:ea typeface="Arial"/>
                <a:cs typeface="Arial"/>
                <a:sym typeface="Arial"/>
              </a:defRPr>
            </a:lvl6pPr>
            <a:lvl7pPr marL="0" marR="0" indent="0" algn="l" defTabSz="914378" rtl="0" latinLnBrk="0">
              <a:lnSpc>
                <a:spcPct val="100000"/>
              </a:lnSpc>
              <a:spcBef>
                <a:spcPts val="0"/>
              </a:spcBef>
              <a:spcAft>
                <a:spcPts val="0"/>
              </a:spcAft>
              <a:buClrTx/>
              <a:buSzTx/>
              <a:buFontTx/>
              <a:buNone/>
              <a:tabLst/>
              <a:defRPr sz="1700" b="1" i="0" u="none" strike="noStrike" cap="none" spc="0" baseline="0">
                <a:ln>
                  <a:noFill/>
                </a:ln>
                <a:solidFill>
                  <a:srgbClr val="004266"/>
                </a:solidFill>
                <a:uFillTx/>
                <a:latin typeface="Arial"/>
                <a:ea typeface="Arial"/>
                <a:cs typeface="Arial"/>
                <a:sym typeface="Arial"/>
              </a:defRPr>
            </a:lvl7pPr>
            <a:lvl8pPr marL="0" marR="0" indent="0" algn="l" defTabSz="914378" rtl="0" latinLnBrk="0">
              <a:lnSpc>
                <a:spcPct val="100000"/>
              </a:lnSpc>
              <a:spcBef>
                <a:spcPts val="0"/>
              </a:spcBef>
              <a:spcAft>
                <a:spcPts val="0"/>
              </a:spcAft>
              <a:buClrTx/>
              <a:buSzTx/>
              <a:buFontTx/>
              <a:buNone/>
              <a:tabLst/>
              <a:defRPr sz="1700" b="1" i="0" u="none" strike="noStrike" cap="none" spc="0" baseline="0">
                <a:ln>
                  <a:noFill/>
                </a:ln>
                <a:solidFill>
                  <a:srgbClr val="004266"/>
                </a:solidFill>
                <a:uFillTx/>
                <a:latin typeface="Arial"/>
                <a:ea typeface="Arial"/>
                <a:cs typeface="Arial"/>
                <a:sym typeface="Arial"/>
              </a:defRPr>
            </a:lvl8pPr>
            <a:lvl9pPr marL="0" marR="0" indent="0" algn="l" defTabSz="914378" rtl="0" latinLnBrk="0">
              <a:lnSpc>
                <a:spcPct val="100000"/>
              </a:lnSpc>
              <a:spcBef>
                <a:spcPts val="0"/>
              </a:spcBef>
              <a:spcAft>
                <a:spcPts val="0"/>
              </a:spcAft>
              <a:buClrTx/>
              <a:buSzTx/>
              <a:buFontTx/>
              <a:buNone/>
              <a:tabLst/>
              <a:defRPr sz="1700" b="1" i="0" u="none" strike="noStrike" cap="none" spc="0" baseline="0">
                <a:ln>
                  <a:noFill/>
                </a:ln>
                <a:solidFill>
                  <a:srgbClr val="004266"/>
                </a:solidFill>
                <a:uFillTx/>
                <a:latin typeface="Arial"/>
                <a:ea typeface="Arial"/>
                <a:cs typeface="Arial"/>
                <a:sym typeface="Arial"/>
              </a:defRPr>
            </a:lvl9pPr>
          </a:lstStyle>
          <a:p>
            <a:pPr marL="0" marR="0" lvl="0" indent="0" algn="l" defTabSz="914378" rtl="0" eaLnBrk="1" fontAlgn="auto" latinLnBrk="0" hangingPunct="1">
              <a:lnSpc>
                <a:spcPct val="100000"/>
              </a:lnSpc>
              <a:spcBef>
                <a:spcPts val="0"/>
              </a:spcBef>
              <a:spcAft>
                <a:spcPts val="0"/>
              </a:spcAft>
              <a:buClrTx/>
              <a:buSzTx/>
              <a:buFontTx/>
              <a:buNone/>
              <a:tabLst/>
              <a:defRPr/>
            </a:pPr>
            <a:r>
              <a:rPr kumimoji="0" lang="en-US" sz="2267" b="1" i="0" u="none" strike="noStrike" kern="1200" cap="none" spc="0" normalizeH="0" baseline="0" noProof="0" dirty="0">
                <a:ln>
                  <a:noFill/>
                </a:ln>
                <a:solidFill>
                  <a:srgbClr val="004266"/>
                </a:solidFill>
                <a:effectLst/>
                <a:uLnTx/>
                <a:uFillTx/>
                <a:latin typeface="Arial"/>
                <a:cs typeface="Arial"/>
                <a:sym typeface="Arial"/>
              </a:rPr>
              <a:t>Governed Data Ops Pattern</a:t>
            </a:r>
          </a:p>
        </p:txBody>
      </p:sp>
      <p:sp>
        <p:nvSpPr>
          <p:cNvPr id="49" name="TextBox 48">
            <a:extLst>
              <a:ext uri="{FF2B5EF4-FFF2-40B4-BE49-F238E27FC236}">
                <a16:creationId xmlns:a16="http://schemas.microsoft.com/office/drawing/2014/main" id="{F3560084-0AE9-441B-9E99-864C4847A53B}"/>
              </a:ext>
            </a:extLst>
          </p:cNvPr>
          <p:cNvSpPr txBox="1"/>
          <p:nvPr/>
        </p:nvSpPr>
        <p:spPr>
          <a:xfrm>
            <a:off x="6096000" y="2148993"/>
            <a:ext cx="1653152" cy="28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srgbClr val="000000"/>
                </a:solidFill>
                <a:effectLst/>
                <a:uLnTx/>
                <a:uFillTx/>
                <a:latin typeface="Calibri Light" panose="020F0302020204030204"/>
                <a:ea typeface="+mn-ea"/>
                <a:cs typeface="+mn-cs"/>
                <a:sym typeface="Helvetica"/>
              </a:rPr>
              <a:t>Secured access</a:t>
            </a:r>
          </a:p>
        </p:txBody>
      </p:sp>
      <p:sp>
        <p:nvSpPr>
          <p:cNvPr id="50" name="TextBox 49">
            <a:extLst>
              <a:ext uri="{FF2B5EF4-FFF2-40B4-BE49-F238E27FC236}">
                <a16:creationId xmlns:a16="http://schemas.microsoft.com/office/drawing/2014/main" id="{EB313DCC-1458-4BA2-8718-156DDE08DFDC}"/>
              </a:ext>
            </a:extLst>
          </p:cNvPr>
          <p:cNvSpPr txBox="1"/>
          <p:nvPr/>
        </p:nvSpPr>
        <p:spPr>
          <a:xfrm>
            <a:off x="8891727" y="3419113"/>
            <a:ext cx="838252" cy="4515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srgbClr val="000000"/>
                </a:solidFill>
                <a:effectLst/>
                <a:uLnTx/>
                <a:uFillTx/>
                <a:latin typeface="Calibri Light" panose="020F0302020204030204"/>
                <a:ea typeface="+mn-ea"/>
                <a:cs typeface="+mn-cs"/>
                <a:sym typeface="Helvetica"/>
              </a:rPr>
              <a:t>Secured access</a:t>
            </a:r>
          </a:p>
        </p:txBody>
      </p:sp>
      <p:sp>
        <p:nvSpPr>
          <p:cNvPr id="51" name="TextBox 50">
            <a:extLst>
              <a:ext uri="{FF2B5EF4-FFF2-40B4-BE49-F238E27FC236}">
                <a16:creationId xmlns:a16="http://schemas.microsoft.com/office/drawing/2014/main" id="{D8E9E036-DE24-4496-A946-D40080DE6B07}"/>
              </a:ext>
            </a:extLst>
          </p:cNvPr>
          <p:cNvSpPr txBox="1"/>
          <p:nvPr/>
        </p:nvSpPr>
        <p:spPr>
          <a:xfrm>
            <a:off x="1782043" y="5511005"/>
            <a:ext cx="1653152" cy="28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srgbClr val="000000"/>
                </a:solidFill>
                <a:effectLst/>
                <a:uLnTx/>
                <a:uFillTx/>
                <a:latin typeface="Calibri Light" panose="020F0302020204030204"/>
                <a:ea typeface="+mn-ea"/>
                <a:cs typeface="+mn-cs"/>
                <a:sym typeface="Helvetica"/>
              </a:rPr>
              <a:t>Secured access</a:t>
            </a:r>
          </a:p>
        </p:txBody>
      </p:sp>
      <p:sp>
        <p:nvSpPr>
          <p:cNvPr id="52" name="TextBox 51">
            <a:extLst>
              <a:ext uri="{FF2B5EF4-FFF2-40B4-BE49-F238E27FC236}">
                <a16:creationId xmlns:a16="http://schemas.microsoft.com/office/drawing/2014/main" id="{BDF71AD7-7389-4668-8F6A-41B3A6ADE294}"/>
              </a:ext>
            </a:extLst>
          </p:cNvPr>
          <p:cNvSpPr txBox="1"/>
          <p:nvPr/>
        </p:nvSpPr>
        <p:spPr>
          <a:xfrm>
            <a:off x="2471168" y="3576111"/>
            <a:ext cx="659777" cy="4515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srgbClr val="000000"/>
                </a:solidFill>
                <a:effectLst/>
                <a:uLnTx/>
                <a:uFillTx/>
                <a:latin typeface="Calibri Light" panose="020F0302020204030204"/>
                <a:ea typeface="+mn-ea"/>
                <a:cs typeface="+mn-cs"/>
                <a:sym typeface="Helvetica"/>
              </a:rPr>
              <a:t>Central Access</a:t>
            </a:r>
          </a:p>
        </p:txBody>
      </p:sp>
      <p:sp>
        <p:nvSpPr>
          <p:cNvPr id="53" name="TextBox 52">
            <a:extLst>
              <a:ext uri="{FF2B5EF4-FFF2-40B4-BE49-F238E27FC236}">
                <a16:creationId xmlns:a16="http://schemas.microsoft.com/office/drawing/2014/main" id="{70FB14C1-49E4-49DE-B58D-0B1478A8B49C}"/>
              </a:ext>
            </a:extLst>
          </p:cNvPr>
          <p:cNvSpPr txBox="1"/>
          <p:nvPr/>
        </p:nvSpPr>
        <p:spPr>
          <a:xfrm>
            <a:off x="9496342" y="4451259"/>
            <a:ext cx="1237604" cy="615547"/>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marL="0" marR="0" lvl="0" indent="0" algn="ctr" defTabSz="609585" rtl="0" eaLnBrk="1" fontAlgn="auto" latinLnBrk="0" hangingPunct="0">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Light" panose="020F0302020204030204"/>
                <a:ea typeface="+mn-ea"/>
                <a:cs typeface="+mn-cs"/>
                <a:sym typeface="Helvetica"/>
              </a:rPr>
              <a:t>Data Engineer</a:t>
            </a:r>
          </a:p>
        </p:txBody>
      </p:sp>
      <p:sp>
        <p:nvSpPr>
          <p:cNvPr id="54" name="TextBox 53">
            <a:extLst>
              <a:ext uri="{FF2B5EF4-FFF2-40B4-BE49-F238E27FC236}">
                <a16:creationId xmlns:a16="http://schemas.microsoft.com/office/drawing/2014/main" id="{E210506E-9CEB-475D-96A5-A93073DEFE04}"/>
              </a:ext>
            </a:extLst>
          </p:cNvPr>
          <p:cNvSpPr txBox="1"/>
          <p:nvPr/>
        </p:nvSpPr>
        <p:spPr>
          <a:xfrm>
            <a:off x="9499395" y="5256475"/>
            <a:ext cx="1237604" cy="369326"/>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marL="0" marR="0" lvl="0" indent="0" algn="ctr" defTabSz="609585" rtl="0" eaLnBrk="1" fontAlgn="auto" latinLnBrk="0" hangingPunct="0">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Light" panose="020F0302020204030204"/>
                <a:ea typeface="+mn-ea"/>
                <a:cs typeface="+mn-cs"/>
                <a:sym typeface="Helvetica"/>
              </a:rPr>
              <a:t>Data Steward</a:t>
            </a:r>
          </a:p>
        </p:txBody>
      </p:sp>
      <p:sp>
        <p:nvSpPr>
          <p:cNvPr id="55" name="Rectangle 54">
            <a:extLst>
              <a:ext uri="{FF2B5EF4-FFF2-40B4-BE49-F238E27FC236}">
                <a16:creationId xmlns:a16="http://schemas.microsoft.com/office/drawing/2014/main" id="{1EF0A92B-BCE4-4A7D-8757-BE2F2A915A6B}"/>
              </a:ext>
            </a:extLst>
          </p:cNvPr>
          <p:cNvSpPr/>
          <p:nvPr/>
        </p:nvSpPr>
        <p:spPr>
          <a:xfrm>
            <a:off x="9355719" y="4310830"/>
            <a:ext cx="1524960" cy="1487491"/>
          </a:xfrm>
          <a:prstGeom prst="rect">
            <a:avLst/>
          </a:prstGeom>
          <a:noFill/>
          <a:ln w="3175" cap="flat">
            <a:solidFill>
              <a:srgbClr val="0070C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Light" panose="020F0302020204030204"/>
              <a:ea typeface="+mn-ea"/>
              <a:cs typeface="+mn-cs"/>
              <a:sym typeface="Helvetica"/>
            </a:endParaRPr>
          </a:p>
        </p:txBody>
      </p:sp>
      <p:cxnSp>
        <p:nvCxnSpPr>
          <p:cNvPr id="56" name="Straight Arrow Connector 55">
            <a:extLst>
              <a:ext uri="{FF2B5EF4-FFF2-40B4-BE49-F238E27FC236}">
                <a16:creationId xmlns:a16="http://schemas.microsoft.com/office/drawing/2014/main" id="{0CA304D2-C156-47B3-B0A1-46BB95EB5DD8}"/>
              </a:ext>
            </a:extLst>
          </p:cNvPr>
          <p:cNvCxnSpPr/>
          <p:nvPr/>
        </p:nvCxnSpPr>
        <p:spPr>
          <a:xfrm flipH="1" flipV="1">
            <a:off x="8885694" y="5053879"/>
            <a:ext cx="470023" cy="129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2C932E2A-CDBC-450D-BB22-06EA55F5EFF8}"/>
              </a:ext>
            </a:extLst>
          </p:cNvPr>
          <p:cNvSpPr txBox="1"/>
          <p:nvPr/>
        </p:nvSpPr>
        <p:spPr>
          <a:xfrm>
            <a:off x="7695610" y="749861"/>
            <a:ext cx="656680" cy="369326"/>
          </a:xfrm>
          <a:prstGeom prst="rect">
            <a:avLst/>
          </a:prstGeom>
          <a:solidFill>
            <a:schemeClr val="accent1">
              <a:lumMod val="60000"/>
              <a:lumOff val="40000"/>
            </a:schemeClr>
          </a:solidFill>
          <a:ln w="317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marL="0" marR="0" lvl="0" indent="0" algn="ctr" defTabSz="609585" rtl="0" eaLnBrk="1" fontAlgn="auto" latinLnBrk="0" hangingPunct="0">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Calibri Light" panose="020F0302020204030204"/>
              <a:ea typeface="+mn-ea"/>
              <a:cs typeface="+mn-cs"/>
              <a:sym typeface="Helvetica"/>
            </a:endParaRPr>
          </a:p>
        </p:txBody>
      </p:sp>
      <p:sp>
        <p:nvSpPr>
          <p:cNvPr id="57" name="TextBox 56">
            <a:extLst>
              <a:ext uri="{FF2B5EF4-FFF2-40B4-BE49-F238E27FC236}">
                <a16:creationId xmlns:a16="http://schemas.microsoft.com/office/drawing/2014/main" id="{79D35C32-B297-472A-8102-A501773E8E54}"/>
              </a:ext>
            </a:extLst>
          </p:cNvPr>
          <p:cNvSpPr txBox="1"/>
          <p:nvPr/>
        </p:nvSpPr>
        <p:spPr>
          <a:xfrm>
            <a:off x="8487050" y="626837"/>
            <a:ext cx="2597037" cy="615547"/>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marL="0" marR="0" lvl="0" indent="0" algn="ctr" defTabSz="609585" rtl="0" eaLnBrk="1" fontAlgn="auto" latinLnBrk="0" hangingPunct="0">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Light" panose="020F0302020204030204"/>
                <a:ea typeface="+mn-ea"/>
                <a:cs typeface="+mn-cs"/>
                <a:sym typeface="Helvetica"/>
              </a:rPr>
              <a:t>Cloud Pak for Data Base Entitlement</a:t>
            </a:r>
          </a:p>
        </p:txBody>
      </p:sp>
    </p:spTree>
    <p:extLst>
      <p:ext uri="{BB962C8B-B14F-4D97-AF65-F5344CB8AC3E}">
        <p14:creationId xmlns:p14="http://schemas.microsoft.com/office/powerpoint/2010/main" val="215719302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5F988E2-62C5-4526-B915-EDA231F3EA20}"/>
              </a:ext>
            </a:extLst>
          </p:cNvPr>
          <p:cNvSpPr txBox="1"/>
          <p:nvPr/>
        </p:nvSpPr>
        <p:spPr>
          <a:xfrm>
            <a:off x="379862" y="805629"/>
            <a:ext cx="6650183" cy="4924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defTabSz="609585" hangingPunct="0"/>
            <a:r>
              <a:rPr lang="en-US" sz="2400" dirty="0">
                <a:solidFill>
                  <a:srgbClr val="000000"/>
                </a:solidFill>
                <a:latin typeface="+mj-lt"/>
                <a:ea typeface="+mj-ea"/>
                <a:cs typeface="+mj-cs"/>
                <a:sym typeface="Helvetica"/>
              </a:rPr>
              <a:t>High-level Architecture</a:t>
            </a:r>
          </a:p>
        </p:txBody>
      </p:sp>
      <p:sp>
        <p:nvSpPr>
          <p:cNvPr id="4" name="TextBox 3">
            <a:extLst>
              <a:ext uri="{FF2B5EF4-FFF2-40B4-BE49-F238E27FC236}">
                <a16:creationId xmlns:a16="http://schemas.microsoft.com/office/drawing/2014/main" id="{FCE69C92-5DE6-4B27-9E1B-C289A79D8C59}"/>
              </a:ext>
            </a:extLst>
          </p:cNvPr>
          <p:cNvSpPr txBox="1"/>
          <p:nvPr/>
        </p:nvSpPr>
        <p:spPr>
          <a:xfrm>
            <a:off x="5572008" y="1736575"/>
            <a:ext cx="795581" cy="369326"/>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algn="ctr" defTabSz="609585" hangingPunct="0"/>
            <a:r>
              <a:rPr lang="en-US" sz="1600" dirty="0">
                <a:solidFill>
                  <a:srgbClr val="000000"/>
                </a:solidFill>
                <a:latin typeface="+mj-lt"/>
                <a:ea typeface="+mj-ea"/>
                <a:cs typeface="+mj-cs"/>
                <a:sym typeface="Helvetica"/>
              </a:rPr>
              <a:t>App</a:t>
            </a:r>
          </a:p>
        </p:txBody>
      </p:sp>
      <p:sp>
        <p:nvSpPr>
          <p:cNvPr id="8" name="TextBox 7">
            <a:extLst>
              <a:ext uri="{FF2B5EF4-FFF2-40B4-BE49-F238E27FC236}">
                <a16:creationId xmlns:a16="http://schemas.microsoft.com/office/drawing/2014/main" id="{344A6281-A1D4-481E-8F61-BEAF9F05A522}"/>
              </a:ext>
            </a:extLst>
          </p:cNvPr>
          <p:cNvSpPr txBox="1"/>
          <p:nvPr/>
        </p:nvSpPr>
        <p:spPr>
          <a:xfrm>
            <a:off x="4673010" y="1736575"/>
            <a:ext cx="795581" cy="369326"/>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algn="ctr" defTabSz="609585" hangingPunct="0"/>
            <a:r>
              <a:rPr lang="en-US" sz="1600" dirty="0">
                <a:solidFill>
                  <a:srgbClr val="000000"/>
                </a:solidFill>
                <a:latin typeface="+mj-lt"/>
                <a:ea typeface="+mj-ea"/>
                <a:cs typeface="+mj-cs"/>
                <a:sym typeface="Helvetica"/>
              </a:rPr>
              <a:t>App</a:t>
            </a:r>
          </a:p>
        </p:txBody>
      </p:sp>
      <p:sp>
        <p:nvSpPr>
          <p:cNvPr id="9" name="TextBox 8">
            <a:extLst>
              <a:ext uri="{FF2B5EF4-FFF2-40B4-BE49-F238E27FC236}">
                <a16:creationId xmlns:a16="http://schemas.microsoft.com/office/drawing/2014/main" id="{1C0CEEC4-D90C-4BB6-B5CA-D14E68D0CE22}"/>
              </a:ext>
            </a:extLst>
          </p:cNvPr>
          <p:cNvSpPr txBox="1"/>
          <p:nvPr/>
        </p:nvSpPr>
        <p:spPr>
          <a:xfrm>
            <a:off x="6471007" y="1736575"/>
            <a:ext cx="795581" cy="369326"/>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algn="ctr" defTabSz="609585" hangingPunct="0"/>
            <a:r>
              <a:rPr lang="en-US" sz="1600" dirty="0">
                <a:solidFill>
                  <a:srgbClr val="000000"/>
                </a:solidFill>
                <a:latin typeface="+mj-lt"/>
                <a:ea typeface="+mj-ea"/>
                <a:cs typeface="+mj-cs"/>
                <a:sym typeface="Helvetica"/>
              </a:rPr>
              <a:t>App</a:t>
            </a:r>
          </a:p>
        </p:txBody>
      </p:sp>
      <p:sp>
        <p:nvSpPr>
          <p:cNvPr id="10" name="TextBox 9">
            <a:extLst>
              <a:ext uri="{FF2B5EF4-FFF2-40B4-BE49-F238E27FC236}">
                <a16:creationId xmlns:a16="http://schemas.microsoft.com/office/drawing/2014/main" id="{8EAE6C5A-D1C5-48B6-A687-6E95A551DE08}"/>
              </a:ext>
            </a:extLst>
          </p:cNvPr>
          <p:cNvSpPr txBox="1"/>
          <p:nvPr/>
        </p:nvSpPr>
        <p:spPr>
          <a:xfrm>
            <a:off x="9485902" y="2623657"/>
            <a:ext cx="1237604" cy="615547"/>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algn="ctr" defTabSz="609585" hangingPunct="0"/>
            <a:r>
              <a:rPr lang="en-US" sz="1600" dirty="0">
                <a:solidFill>
                  <a:srgbClr val="000000"/>
                </a:solidFill>
                <a:latin typeface="+mj-lt"/>
                <a:ea typeface="+mj-ea"/>
                <a:cs typeface="+mj-cs"/>
                <a:sym typeface="Helvetica"/>
              </a:rPr>
              <a:t>Data Scientists</a:t>
            </a:r>
          </a:p>
        </p:txBody>
      </p:sp>
      <p:sp>
        <p:nvSpPr>
          <p:cNvPr id="11" name="TextBox 10">
            <a:extLst>
              <a:ext uri="{FF2B5EF4-FFF2-40B4-BE49-F238E27FC236}">
                <a16:creationId xmlns:a16="http://schemas.microsoft.com/office/drawing/2014/main" id="{E61D1B4E-C1C5-48A7-A7F8-8A0B37EC2376}"/>
              </a:ext>
            </a:extLst>
          </p:cNvPr>
          <p:cNvSpPr txBox="1"/>
          <p:nvPr/>
        </p:nvSpPr>
        <p:spPr>
          <a:xfrm>
            <a:off x="9499395" y="3435337"/>
            <a:ext cx="1237604" cy="615547"/>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algn="ctr" defTabSz="609585" hangingPunct="0"/>
            <a:r>
              <a:rPr lang="en-US" sz="1600" dirty="0">
                <a:solidFill>
                  <a:srgbClr val="000000"/>
                </a:solidFill>
                <a:latin typeface="+mj-lt"/>
                <a:ea typeface="+mj-ea"/>
                <a:cs typeface="+mj-cs"/>
                <a:sym typeface="Helvetica"/>
              </a:rPr>
              <a:t>Knowledge worker</a:t>
            </a:r>
          </a:p>
        </p:txBody>
      </p:sp>
      <p:sp>
        <p:nvSpPr>
          <p:cNvPr id="12" name="TextBox 11">
            <a:extLst>
              <a:ext uri="{FF2B5EF4-FFF2-40B4-BE49-F238E27FC236}">
                <a16:creationId xmlns:a16="http://schemas.microsoft.com/office/drawing/2014/main" id="{2E49A1F6-FDDC-4929-A55E-603B4699F3D7}"/>
              </a:ext>
            </a:extLst>
          </p:cNvPr>
          <p:cNvSpPr txBox="1"/>
          <p:nvPr/>
        </p:nvSpPr>
        <p:spPr>
          <a:xfrm>
            <a:off x="4014679" y="3365385"/>
            <a:ext cx="1150320" cy="615547"/>
          </a:xfrm>
          <a:prstGeom prst="rect">
            <a:avLst/>
          </a:prstGeom>
          <a:noFill/>
          <a:ln w="317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algn="ctr" defTabSz="609585" hangingPunct="0"/>
            <a:r>
              <a:rPr lang="en-US" sz="1600" dirty="0">
                <a:solidFill>
                  <a:srgbClr val="000000"/>
                </a:solidFill>
                <a:latin typeface="+mj-lt"/>
                <a:ea typeface="+mj-ea"/>
                <a:cs typeface="+mj-cs"/>
                <a:sym typeface="Helvetica"/>
              </a:rPr>
              <a:t>Business Glossary</a:t>
            </a:r>
          </a:p>
        </p:txBody>
      </p:sp>
      <p:sp>
        <p:nvSpPr>
          <p:cNvPr id="13" name="TextBox 12">
            <a:extLst>
              <a:ext uri="{FF2B5EF4-FFF2-40B4-BE49-F238E27FC236}">
                <a16:creationId xmlns:a16="http://schemas.microsoft.com/office/drawing/2014/main" id="{F2B47234-8D04-4FB1-8211-BE9A3F25BF53}"/>
              </a:ext>
            </a:extLst>
          </p:cNvPr>
          <p:cNvSpPr txBox="1"/>
          <p:nvPr/>
        </p:nvSpPr>
        <p:spPr>
          <a:xfrm>
            <a:off x="1166203" y="2874981"/>
            <a:ext cx="1150320" cy="615547"/>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algn="ctr" defTabSz="609585" hangingPunct="0"/>
            <a:r>
              <a:rPr lang="en-US" sz="1600" dirty="0">
                <a:solidFill>
                  <a:srgbClr val="000000"/>
                </a:solidFill>
                <a:latin typeface="+mj-lt"/>
                <a:ea typeface="+mj-ea"/>
                <a:cs typeface="+mj-cs"/>
                <a:sym typeface="Helvetica"/>
              </a:rPr>
              <a:t>Data Sources</a:t>
            </a:r>
          </a:p>
        </p:txBody>
      </p:sp>
      <p:sp>
        <p:nvSpPr>
          <p:cNvPr id="14" name="TextBox 13">
            <a:extLst>
              <a:ext uri="{FF2B5EF4-FFF2-40B4-BE49-F238E27FC236}">
                <a16:creationId xmlns:a16="http://schemas.microsoft.com/office/drawing/2014/main" id="{630717F0-5B21-4B43-A14F-EA1481BCAD39}"/>
              </a:ext>
            </a:extLst>
          </p:cNvPr>
          <p:cNvSpPr txBox="1"/>
          <p:nvPr/>
        </p:nvSpPr>
        <p:spPr>
          <a:xfrm>
            <a:off x="1166203" y="3689626"/>
            <a:ext cx="1150320" cy="615547"/>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algn="ctr" defTabSz="609585" hangingPunct="0"/>
            <a:r>
              <a:rPr lang="en-US" sz="1600" dirty="0">
                <a:solidFill>
                  <a:srgbClr val="000000"/>
                </a:solidFill>
                <a:latin typeface="+mj-lt"/>
                <a:ea typeface="+mj-ea"/>
                <a:cs typeface="+mj-cs"/>
                <a:sym typeface="Helvetica"/>
              </a:rPr>
              <a:t>Data Sources</a:t>
            </a:r>
          </a:p>
        </p:txBody>
      </p:sp>
      <p:sp>
        <p:nvSpPr>
          <p:cNvPr id="15" name="TextBox 14">
            <a:extLst>
              <a:ext uri="{FF2B5EF4-FFF2-40B4-BE49-F238E27FC236}">
                <a16:creationId xmlns:a16="http://schemas.microsoft.com/office/drawing/2014/main" id="{7497B8E4-AAB1-44EC-898D-EEEC073FD29F}"/>
              </a:ext>
            </a:extLst>
          </p:cNvPr>
          <p:cNvSpPr txBox="1"/>
          <p:nvPr/>
        </p:nvSpPr>
        <p:spPr>
          <a:xfrm>
            <a:off x="1166203" y="4465255"/>
            <a:ext cx="1150320" cy="615547"/>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algn="ctr" defTabSz="609585" hangingPunct="0"/>
            <a:r>
              <a:rPr lang="en-US" sz="1600" dirty="0">
                <a:solidFill>
                  <a:srgbClr val="000000"/>
                </a:solidFill>
                <a:latin typeface="+mj-lt"/>
                <a:ea typeface="+mj-ea"/>
                <a:cs typeface="+mj-cs"/>
                <a:sym typeface="Helvetica"/>
              </a:rPr>
              <a:t>Data Sources</a:t>
            </a:r>
          </a:p>
        </p:txBody>
      </p:sp>
      <p:sp>
        <p:nvSpPr>
          <p:cNvPr id="16" name="Rectangle 15">
            <a:extLst>
              <a:ext uri="{FF2B5EF4-FFF2-40B4-BE49-F238E27FC236}">
                <a16:creationId xmlns:a16="http://schemas.microsoft.com/office/drawing/2014/main" id="{5E5B0ADC-03B2-47E0-A7D9-D7D34DDC3E6F}"/>
              </a:ext>
            </a:extLst>
          </p:cNvPr>
          <p:cNvSpPr/>
          <p:nvPr/>
        </p:nvSpPr>
        <p:spPr>
          <a:xfrm>
            <a:off x="3048000" y="2467268"/>
            <a:ext cx="5941864" cy="3234362"/>
          </a:xfrm>
          <a:prstGeom prst="rect">
            <a:avLst/>
          </a:prstGeom>
          <a:noFill/>
          <a:ln w="25400" cap="flat">
            <a:solidFill>
              <a:srgbClr val="0070C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defTabSz="609585" hangingPunct="0"/>
            <a:endParaRPr lang="en-US" sz="2400">
              <a:solidFill>
                <a:srgbClr val="000000"/>
              </a:solidFill>
              <a:latin typeface="+mj-lt"/>
              <a:ea typeface="+mj-ea"/>
              <a:cs typeface="+mj-cs"/>
              <a:sym typeface="Helvetica"/>
            </a:endParaRPr>
          </a:p>
        </p:txBody>
      </p:sp>
      <p:sp>
        <p:nvSpPr>
          <p:cNvPr id="17" name="Rectangle 16">
            <a:extLst>
              <a:ext uri="{FF2B5EF4-FFF2-40B4-BE49-F238E27FC236}">
                <a16:creationId xmlns:a16="http://schemas.microsoft.com/office/drawing/2014/main" id="{6BB3AF04-459F-4669-A1C9-C9C097BB6C9C}"/>
              </a:ext>
            </a:extLst>
          </p:cNvPr>
          <p:cNvSpPr/>
          <p:nvPr/>
        </p:nvSpPr>
        <p:spPr>
          <a:xfrm>
            <a:off x="1056386" y="5782006"/>
            <a:ext cx="7933477" cy="453879"/>
          </a:xfrm>
          <a:prstGeom prst="rect">
            <a:avLst/>
          </a:prstGeom>
          <a:noFill/>
          <a:ln w="25400" cap="flat">
            <a:solidFill>
              <a:srgbClr val="0070C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defTabSz="609585" hangingPunct="0"/>
            <a:endParaRPr lang="en-US" sz="2400">
              <a:solidFill>
                <a:srgbClr val="000000"/>
              </a:solidFill>
              <a:latin typeface="+mj-lt"/>
              <a:ea typeface="+mj-ea"/>
              <a:cs typeface="+mj-cs"/>
              <a:sym typeface="Helvetica"/>
            </a:endParaRPr>
          </a:p>
        </p:txBody>
      </p:sp>
      <p:sp>
        <p:nvSpPr>
          <p:cNvPr id="18" name="TextBox 17">
            <a:extLst>
              <a:ext uri="{FF2B5EF4-FFF2-40B4-BE49-F238E27FC236}">
                <a16:creationId xmlns:a16="http://schemas.microsoft.com/office/drawing/2014/main" id="{DBC3BE9A-9145-43E3-88EE-7249AFCE0C6D}"/>
              </a:ext>
            </a:extLst>
          </p:cNvPr>
          <p:cNvSpPr txBox="1"/>
          <p:nvPr/>
        </p:nvSpPr>
        <p:spPr>
          <a:xfrm>
            <a:off x="4014679" y="4079558"/>
            <a:ext cx="1150320" cy="615547"/>
          </a:xfrm>
          <a:prstGeom prst="rect">
            <a:avLst/>
          </a:prstGeom>
          <a:noFill/>
          <a:ln w="317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algn="ctr" defTabSz="609585" hangingPunct="0"/>
            <a:r>
              <a:rPr lang="en-US" sz="1600" dirty="0">
                <a:solidFill>
                  <a:srgbClr val="000000"/>
                </a:solidFill>
                <a:latin typeface="+mj-lt"/>
                <a:ea typeface="+mj-ea"/>
                <a:cs typeface="+mj-cs"/>
                <a:sym typeface="Helvetica"/>
              </a:rPr>
              <a:t>Business Policies</a:t>
            </a:r>
          </a:p>
        </p:txBody>
      </p:sp>
      <p:sp>
        <p:nvSpPr>
          <p:cNvPr id="19" name="TextBox 18">
            <a:extLst>
              <a:ext uri="{FF2B5EF4-FFF2-40B4-BE49-F238E27FC236}">
                <a16:creationId xmlns:a16="http://schemas.microsoft.com/office/drawing/2014/main" id="{5A17FF64-2BDF-42FC-A144-779809F1844F}"/>
              </a:ext>
            </a:extLst>
          </p:cNvPr>
          <p:cNvSpPr txBox="1"/>
          <p:nvPr/>
        </p:nvSpPr>
        <p:spPr>
          <a:xfrm>
            <a:off x="5364136" y="3342293"/>
            <a:ext cx="1150320" cy="615547"/>
          </a:xfrm>
          <a:prstGeom prst="rect">
            <a:avLst/>
          </a:prstGeom>
          <a:noFill/>
          <a:ln w="317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algn="ctr" defTabSz="609585" hangingPunct="0"/>
            <a:r>
              <a:rPr lang="en-US" sz="1600" dirty="0">
                <a:solidFill>
                  <a:srgbClr val="000000"/>
                </a:solidFill>
                <a:latin typeface="+mj-lt"/>
                <a:ea typeface="+mj-ea"/>
                <a:cs typeface="+mj-cs"/>
                <a:sym typeface="Helvetica"/>
              </a:rPr>
              <a:t>Enterprise Catalog</a:t>
            </a:r>
          </a:p>
        </p:txBody>
      </p:sp>
      <p:sp>
        <p:nvSpPr>
          <p:cNvPr id="20" name="TextBox 19">
            <a:extLst>
              <a:ext uri="{FF2B5EF4-FFF2-40B4-BE49-F238E27FC236}">
                <a16:creationId xmlns:a16="http://schemas.microsoft.com/office/drawing/2014/main" id="{AE860F2C-A950-4D2E-AEF5-65868FD3086A}"/>
              </a:ext>
            </a:extLst>
          </p:cNvPr>
          <p:cNvSpPr txBox="1"/>
          <p:nvPr/>
        </p:nvSpPr>
        <p:spPr>
          <a:xfrm>
            <a:off x="7401455" y="3167191"/>
            <a:ext cx="1085595" cy="861768"/>
          </a:xfrm>
          <a:prstGeom prst="rect">
            <a:avLst/>
          </a:prstGeom>
          <a:noFill/>
          <a:ln w="317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algn="ctr" defTabSz="609585" hangingPunct="0"/>
            <a:r>
              <a:rPr lang="en-US" sz="1600" dirty="0">
                <a:solidFill>
                  <a:srgbClr val="000000"/>
                </a:solidFill>
                <a:latin typeface="+mj-lt"/>
                <a:ea typeface="+mj-ea"/>
                <a:cs typeface="+mj-cs"/>
                <a:sym typeface="Helvetica"/>
              </a:rPr>
              <a:t>Data scientist’s sandbox</a:t>
            </a:r>
          </a:p>
        </p:txBody>
      </p:sp>
      <p:sp>
        <p:nvSpPr>
          <p:cNvPr id="21" name="TextBox 20">
            <a:extLst>
              <a:ext uri="{FF2B5EF4-FFF2-40B4-BE49-F238E27FC236}">
                <a16:creationId xmlns:a16="http://schemas.microsoft.com/office/drawing/2014/main" id="{2F2C28DB-9A2B-4031-8022-702C8FF62FFE}"/>
              </a:ext>
            </a:extLst>
          </p:cNvPr>
          <p:cNvSpPr txBox="1"/>
          <p:nvPr/>
        </p:nvSpPr>
        <p:spPr>
          <a:xfrm rot="16200000">
            <a:off x="2306597" y="3844298"/>
            <a:ext cx="2257199" cy="3693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algn="ctr" defTabSz="609585" hangingPunct="0"/>
            <a:r>
              <a:rPr lang="en-US" sz="1600" dirty="0">
                <a:solidFill>
                  <a:srgbClr val="000000"/>
                </a:solidFill>
                <a:latin typeface="+mj-lt"/>
                <a:ea typeface="+mj-ea"/>
                <a:cs typeface="+mj-cs"/>
                <a:sym typeface="Helvetica"/>
              </a:rPr>
              <a:t>Data Virtualization</a:t>
            </a:r>
          </a:p>
        </p:txBody>
      </p:sp>
      <p:sp>
        <p:nvSpPr>
          <p:cNvPr id="22" name="Rectangle 21">
            <a:extLst>
              <a:ext uri="{FF2B5EF4-FFF2-40B4-BE49-F238E27FC236}">
                <a16:creationId xmlns:a16="http://schemas.microsoft.com/office/drawing/2014/main" id="{C63A81C4-9778-4C7F-8F70-4DA9DEE1C538}"/>
              </a:ext>
            </a:extLst>
          </p:cNvPr>
          <p:cNvSpPr/>
          <p:nvPr/>
        </p:nvSpPr>
        <p:spPr>
          <a:xfrm>
            <a:off x="3182222" y="2709827"/>
            <a:ext cx="533470" cy="2546647"/>
          </a:xfrm>
          <a:prstGeom prst="rect">
            <a:avLst/>
          </a:prstGeom>
          <a:noFill/>
          <a:ln w="3175" cap="flat">
            <a:solidFill>
              <a:srgbClr val="0070C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defTabSz="609585" hangingPunct="0"/>
            <a:endParaRPr lang="en-US" sz="2400">
              <a:solidFill>
                <a:srgbClr val="000000"/>
              </a:solidFill>
              <a:latin typeface="+mj-lt"/>
              <a:ea typeface="+mj-ea"/>
              <a:cs typeface="+mj-cs"/>
              <a:sym typeface="Helvetica"/>
            </a:endParaRPr>
          </a:p>
        </p:txBody>
      </p:sp>
      <p:sp>
        <p:nvSpPr>
          <p:cNvPr id="24" name="TextBox 23">
            <a:extLst>
              <a:ext uri="{FF2B5EF4-FFF2-40B4-BE49-F238E27FC236}">
                <a16:creationId xmlns:a16="http://schemas.microsoft.com/office/drawing/2014/main" id="{78602B25-7576-4435-8D53-3955F4C2F7F8}"/>
              </a:ext>
            </a:extLst>
          </p:cNvPr>
          <p:cNvSpPr txBox="1"/>
          <p:nvPr/>
        </p:nvSpPr>
        <p:spPr>
          <a:xfrm>
            <a:off x="5040785" y="2617175"/>
            <a:ext cx="2257199" cy="3693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algn="ctr" defTabSz="609585" hangingPunct="0"/>
            <a:r>
              <a:rPr lang="en-US" sz="1600" dirty="0">
                <a:solidFill>
                  <a:srgbClr val="000000"/>
                </a:solidFill>
                <a:latin typeface="+mj-lt"/>
                <a:ea typeface="+mj-ea"/>
                <a:cs typeface="+mj-cs"/>
                <a:sym typeface="Helvetica"/>
              </a:rPr>
              <a:t>Data Virtualization</a:t>
            </a:r>
          </a:p>
        </p:txBody>
      </p:sp>
      <p:sp>
        <p:nvSpPr>
          <p:cNvPr id="25" name="Rectangle 24">
            <a:extLst>
              <a:ext uri="{FF2B5EF4-FFF2-40B4-BE49-F238E27FC236}">
                <a16:creationId xmlns:a16="http://schemas.microsoft.com/office/drawing/2014/main" id="{6C57F2D8-64DA-4393-91CA-2ECBE0CDABB9}"/>
              </a:ext>
            </a:extLst>
          </p:cNvPr>
          <p:cNvSpPr/>
          <p:nvPr/>
        </p:nvSpPr>
        <p:spPr>
          <a:xfrm rot="5400000">
            <a:off x="5767395" y="1239059"/>
            <a:ext cx="481792" cy="3177220"/>
          </a:xfrm>
          <a:prstGeom prst="rect">
            <a:avLst/>
          </a:prstGeom>
          <a:noFill/>
          <a:ln w="3175" cap="flat">
            <a:solidFill>
              <a:srgbClr val="0070C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defTabSz="609585" hangingPunct="0"/>
            <a:endParaRPr lang="en-US" sz="2400">
              <a:solidFill>
                <a:srgbClr val="000000"/>
              </a:solidFill>
              <a:latin typeface="+mj-lt"/>
              <a:ea typeface="+mj-ea"/>
              <a:cs typeface="+mj-cs"/>
              <a:sym typeface="Helvetica"/>
            </a:endParaRPr>
          </a:p>
        </p:txBody>
      </p:sp>
      <p:sp>
        <p:nvSpPr>
          <p:cNvPr id="26" name="Rectangle 25">
            <a:extLst>
              <a:ext uri="{FF2B5EF4-FFF2-40B4-BE49-F238E27FC236}">
                <a16:creationId xmlns:a16="http://schemas.microsoft.com/office/drawing/2014/main" id="{EAE17E79-3860-4397-85FF-88864DF66A75}"/>
              </a:ext>
            </a:extLst>
          </p:cNvPr>
          <p:cNvSpPr/>
          <p:nvPr/>
        </p:nvSpPr>
        <p:spPr>
          <a:xfrm>
            <a:off x="1056388" y="2648297"/>
            <a:ext cx="1370508" cy="2608178"/>
          </a:xfrm>
          <a:prstGeom prst="rect">
            <a:avLst/>
          </a:prstGeom>
          <a:noFill/>
          <a:ln w="3175" cap="flat">
            <a:solidFill>
              <a:srgbClr val="0070C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defTabSz="609585" hangingPunct="0"/>
            <a:endParaRPr lang="en-US" sz="2400">
              <a:solidFill>
                <a:srgbClr val="000000"/>
              </a:solidFill>
              <a:latin typeface="+mj-lt"/>
              <a:ea typeface="+mj-ea"/>
              <a:cs typeface="+mj-cs"/>
              <a:sym typeface="Helvetica"/>
            </a:endParaRPr>
          </a:p>
        </p:txBody>
      </p:sp>
      <p:sp>
        <p:nvSpPr>
          <p:cNvPr id="27" name="Rectangle 26">
            <a:extLst>
              <a:ext uri="{FF2B5EF4-FFF2-40B4-BE49-F238E27FC236}">
                <a16:creationId xmlns:a16="http://schemas.microsoft.com/office/drawing/2014/main" id="{F24009F4-AB94-4179-BCE6-5F8621CAD110}"/>
              </a:ext>
            </a:extLst>
          </p:cNvPr>
          <p:cNvSpPr/>
          <p:nvPr/>
        </p:nvSpPr>
        <p:spPr>
          <a:xfrm>
            <a:off x="9355718" y="2525160"/>
            <a:ext cx="1381281" cy="1596001"/>
          </a:xfrm>
          <a:prstGeom prst="rect">
            <a:avLst/>
          </a:prstGeom>
          <a:noFill/>
          <a:ln w="3175" cap="flat">
            <a:solidFill>
              <a:srgbClr val="0070C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defTabSz="609585" hangingPunct="0"/>
            <a:endParaRPr lang="en-US" sz="2400">
              <a:solidFill>
                <a:srgbClr val="000000"/>
              </a:solidFill>
              <a:latin typeface="+mj-lt"/>
              <a:ea typeface="+mj-ea"/>
              <a:cs typeface="+mj-cs"/>
              <a:sym typeface="Helvetica"/>
            </a:endParaRPr>
          </a:p>
        </p:txBody>
      </p:sp>
      <p:sp>
        <p:nvSpPr>
          <p:cNvPr id="28" name="Rectangle 27">
            <a:extLst>
              <a:ext uri="{FF2B5EF4-FFF2-40B4-BE49-F238E27FC236}">
                <a16:creationId xmlns:a16="http://schemas.microsoft.com/office/drawing/2014/main" id="{617CC2FA-0422-4DFD-883C-8CF3216CFD84}"/>
              </a:ext>
            </a:extLst>
          </p:cNvPr>
          <p:cNvSpPr/>
          <p:nvPr/>
        </p:nvSpPr>
        <p:spPr>
          <a:xfrm>
            <a:off x="4545508" y="1683393"/>
            <a:ext cx="2842680" cy="465778"/>
          </a:xfrm>
          <a:prstGeom prst="rect">
            <a:avLst/>
          </a:prstGeom>
          <a:noFill/>
          <a:ln w="3175" cap="flat">
            <a:solidFill>
              <a:srgbClr val="0070C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defTabSz="609585" hangingPunct="0"/>
            <a:endParaRPr lang="en-US" sz="2400">
              <a:solidFill>
                <a:srgbClr val="000000"/>
              </a:solidFill>
              <a:latin typeface="+mj-lt"/>
              <a:ea typeface="+mj-ea"/>
              <a:cs typeface="+mj-cs"/>
              <a:sym typeface="Helvetica"/>
            </a:endParaRPr>
          </a:p>
        </p:txBody>
      </p:sp>
      <p:sp>
        <p:nvSpPr>
          <p:cNvPr id="29" name="TextBox 28">
            <a:extLst>
              <a:ext uri="{FF2B5EF4-FFF2-40B4-BE49-F238E27FC236}">
                <a16:creationId xmlns:a16="http://schemas.microsoft.com/office/drawing/2014/main" id="{5B4A4DAD-1285-4AB3-84F8-CDBDC9B9EEDE}"/>
              </a:ext>
            </a:extLst>
          </p:cNvPr>
          <p:cNvSpPr txBox="1"/>
          <p:nvPr/>
        </p:nvSpPr>
        <p:spPr>
          <a:xfrm>
            <a:off x="2289554" y="5807456"/>
            <a:ext cx="4351775" cy="3693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algn="ctr" defTabSz="609585" hangingPunct="0"/>
            <a:r>
              <a:rPr lang="en-US" sz="1600" dirty="0"/>
              <a:t>Data Security and Audit</a:t>
            </a:r>
            <a:endParaRPr lang="en-US" sz="1600" dirty="0">
              <a:solidFill>
                <a:srgbClr val="000000"/>
              </a:solidFill>
              <a:latin typeface="+mj-lt"/>
              <a:ea typeface="+mj-ea"/>
              <a:cs typeface="+mj-cs"/>
              <a:sym typeface="Helvetica"/>
            </a:endParaRPr>
          </a:p>
        </p:txBody>
      </p:sp>
      <p:cxnSp>
        <p:nvCxnSpPr>
          <p:cNvPr id="31" name="Straight Arrow Connector 30">
            <a:extLst>
              <a:ext uri="{FF2B5EF4-FFF2-40B4-BE49-F238E27FC236}">
                <a16:creationId xmlns:a16="http://schemas.microsoft.com/office/drawing/2014/main" id="{E15B8283-2D34-487E-B5DC-1C484A874B6A}"/>
              </a:ext>
            </a:extLst>
          </p:cNvPr>
          <p:cNvCxnSpPr>
            <a:cxnSpLocks/>
            <a:stCxn id="26" idx="3"/>
            <a:endCxn id="16" idx="1"/>
          </p:cNvCxnSpPr>
          <p:nvPr/>
        </p:nvCxnSpPr>
        <p:spPr>
          <a:xfrm>
            <a:off x="2426896" y="3952386"/>
            <a:ext cx="621104" cy="1320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C1D67922-7ECF-4ACC-84C1-2279EDFAB7F7}"/>
              </a:ext>
            </a:extLst>
          </p:cNvPr>
          <p:cNvCxnSpPr>
            <a:cxnSpLocks/>
          </p:cNvCxnSpPr>
          <p:nvPr/>
        </p:nvCxnSpPr>
        <p:spPr>
          <a:xfrm>
            <a:off x="5924808" y="2149171"/>
            <a:ext cx="0" cy="318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6E01DAEC-AE6F-44A3-A7F6-6A15C9934DF6}"/>
              </a:ext>
            </a:extLst>
          </p:cNvPr>
          <p:cNvCxnSpPr>
            <a:cxnSpLocks/>
            <a:stCxn id="27" idx="1"/>
          </p:cNvCxnSpPr>
          <p:nvPr/>
        </p:nvCxnSpPr>
        <p:spPr>
          <a:xfrm flipH="1">
            <a:off x="8885698" y="3323161"/>
            <a:ext cx="470020" cy="416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99AD4153-B800-49C5-A9EB-FFA07150C0AD}"/>
              </a:ext>
            </a:extLst>
          </p:cNvPr>
          <p:cNvCxnSpPr>
            <a:cxnSpLocks/>
            <a:endCxn id="26" idx="2"/>
          </p:cNvCxnSpPr>
          <p:nvPr/>
        </p:nvCxnSpPr>
        <p:spPr>
          <a:xfrm flipH="1" flipV="1">
            <a:off x="1741642" y="5256475"/>
            <a:ext cx="17562" cy="5255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78432D17-4EFE-434B-B53C-708FEFA868BA}"/>
              </a:ext>
            </a:extLst>
          </p:cNvPr>
          <p:cNvCxnSpPr>
            <a:cxnSpLocks/>
          </p:cNvCxnSpPr>
          <p:nvPr/>
        </p:nvCxnSpPr>
        <p:spPr>
          <a:xfrm flipV="1">
            <a:off x="5826648" y="5597926"/>
            <a:ext cx="0" cy="1840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C98B8BA8-37FE-4222-8000-9E6F5AABE9A3}"/>
              </a:ext>
            </a:extLst>
          </p:cNvPr>
          <p:cNvSpPr txBox="1"/>
          <p:nvPr/>
        </p:nvSpPr>
        <p:spPr>
          <a:xfrm>
            <a:off x="3744158" y="5163431"/>
            <a:ext cx="4390277" cy="3693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algn="ctr" defTabSz="609585" hangingPunct="0"/>
            <a:r>
              <a:rPr lang="en-US" sz="1600" dirty="0">
                <a:solidFill>
                  <a:srgbClr val="000000"/>
                </a:solidFill>
                <a:latin typeface="+mj-lt"/>
                <a:ea typeface="+mj-ea"/>
                <a:cs typeface="+mj-cs"/>
                <a:sym typeface="Helvetica"/>
              </a:rPr>
              <a:t>Governed Data Fabri</a:t>
            </a:r>
            <a:r>
              <a:rPr lang="en-US" sz="1600" dirty="0"/>
              <a:t>c Layer</a:t>
            </a:r>
            <a:endParaRPr lang="en-US" sz="1600" dirty="0">
              <a:solidFill>
                <a:srgbClr val="000000"/>
              </a:solidFill>
              <a:latin typeface="+mj-lt"/>
              <a:ea typeface="+mj-ea"/>
              <a:cs typeface="+mj-cs"/>
              <a:sym typeface="Helvetica"/>
            </a:endParaRPr>
          </a:p>
        </p:txBody>
      </p:sp>
      <p:sp>
        <p:nvSpPr>
          <p:cNvPr id="44" name="TextBox 43">
            <a:extLst>
              <a:ext uri="{FF2B5EF4-FFF2-40B4-BE49-F238E27FC236}">
                <a16:creationId xmlns:a16="http://schemas.microsoft.com/office/drawing/2014/main" id="{A8BF191D-9469-4B46-8EEF-0228EEAC137F}"/>
              </a:ext>
            </a:extLst>
          </p:cNvPr>
          <p:cNvSpPr txBox="1"/>
          <p:nvPr/>
        </p:nvSpPr>
        <p:spPr>
          <a:xfrm>
            <a:off x="5364136" y="4077131"/>
            <a:ext cx="1150320" cy="369326"/>
          </a:xfrm>
          <a:prstGeom prst="rect">
            <a:avLst/>
          </a:prstGeom>
          <a:noFill/>
          <a:ln w="317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algn="ctr" defTabSz="609585" hangingPunct="0"/>
            <a:r>
              <a:rPr lang="en-US" sz="1600" dirty="0">
                <a:solidFill>
                  <a:srgbClr val="000000"/>
                </a:solidFill>
                <a:latin typeface="+mj-lt"/>
                <a:ea typeface="+mj-ea"/>
                <a:cs typeface="+mj-cs"/>
                <a:sym typeface="Helvetica"/>
              </a:rPr>
              <a:t>AI/ML Tools</a:t>
            </a:r>
          </a:p>
        </p:txBody>
      </p:sp>
      <p:sp>
        <p:nvSpPr>
          <p:cNvPr id="45" name="TextBox 44">
            <a:extLst>
              <a:ext uri="{FF2B5EF4-FFF2-40B4-BE49-F238E27FC236}">
                <a16:creationId xmlns:a16="http://schemas.microsoft.com/office/drawing/2014/main" id="{3E56E8B6-5AA4-4890-B5E0-AD21F0D7AADF}"/>
              </a:ext>
            </a:extLst>
          </p:cNvPr>
          <p:cNvSpPr txBox="1"/>
          <p:nvPr/>
        </p:nvSpPr>
        <p:spPr>
          <a:xfrm>
            <a:off x="6629834" y="4093570"/>
            <a:ext cx="1408621" cy="615547"/>
          </a:xfrm>
          <a:prstGeom prst="rect">
            <a:avLst/>
          </a:prstGeom>
          <a:noFill/>
          <a:ln w="317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algn="ctr" defTabSz="609585" hangingPunct="0"/>
            <a:r>
              <a:rPr lang="en-US" sz="1600" dirty="0">
                <a:solidFill>
                  <a:srgbClr val="000000"/>
                </a:solidFill>
                <a:latin typeface="+mj-lt"/>
                <a:ea typeface="+mj-ea"/>
                <a:cs typeface="+mj-cs"/>
                <a:sym typeface="Helvetica"/>
              </a:rPr>
              <a:t>Deployment Tools</a:t>
            </a:r>
          </a:p>
        </p:txBody>
      </p:sp>
      <p:sp>
        <p:nvSpPr>
          <p:cNvPr id="47" name="TextBox 46">
            <a:extLst>
              <a:ext uri="{FF2B5EF4-FFF2-40B4-BE49-F238E27FC236}">
                <a16:creationId xmlns:a16="http://schemas.microsoft.com/office/drawing/2014/main" id="{7AE353D6-753D-4A3D-8BC6-D7934BFBA17B}"/>
              </a:ext>
            </a:extLst>
          </p:cNvPr>
          <p:cNvSpPr txBox="1"/>
          <p:nvPr/>
        </p:nvSpPr>
        <p:spPr>
          <a:xfrm>
            <a:off x="4014679" y="4742193"/>
            <a:ext cx="4351775" cy="369326"/>
          </a:xfrm>
          <a:prstGeom prst="rect">
            <a:avLst/>
          </a:prstGeom>
          <a:noFill/>
          <a:ln w="317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algn="ctr" defTabSz="609585" hangingPunct="0"/>
            <a:r>
              <a:rPr lang="en-US" sz="1600" dirty="0"/>
              <a:t>Data Security and Audit</a:t>
            </a:r>
            <a:endParaRPr lang="en-US" sz="1600" dirty="0">
              <a:solidFill>
                <a:srgbClr val="000000"/>
              </a:solidFill>
              <a:latin typeface="+mj-lt"/>
              <a:ea typeface="+mj-ea"/>
              <a:cs typeface="+mj-cs"/>
              <a:sym typeface="Helvetica"/>
            </a:endParaRPr>
          </a:p>
        </p:txBody>
      </p:sp>
      <p:sp>
        <p:nvSpPr>
          <p:cNvPr id="49" name="TextBox 48">
            <a:extLst>
              <a:ext uri="{FF2B5EF4-FFF2-40B4-BE49-F238E27FC236}">
                <a16:creationId xmlns:a16="http://schemas.microsoft.com/office/drawing/2014/main" id="{F3560084-0AE9-441B-9E99-864C4847A53B}"/>
              </a:ext>
            </a:extLst>
          </p:cNvPr>
          <p:cNvSpPr txBox="1"/>
          <p:nvPr/>
        </p:nvSpPr>
        <p:spPr>
          <a:xfrm>
            <a:off x="6096000" y="2148993"/>
            <a:ext cx="1653152" cy="28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defTabSz="609585" hangingPunct="0"/>
            <a:r>
              <a:rPr lang="en-US" sz="1067" dirty="0">
                <a:solidFill>
                  <a:srgbClr val="000000"/>
                </a:solidFill>
                <a:latin typeface="+mj-lt"/>
                <a:ea typeface="+mj-ea"/>
                <a:cs typeface="+mj-cs"/>
                <a:sym typeface="Helvetica"/>
              </a:rPr>
              <a:t>Secured access</a:t>
            </a:r>
          </a:p>
        </p:txBody>
      </p:sp>
      <p:sp>
        <p:nvSpPr>
          <p:cNvPr id="50" name="TextBox 49">
            <a:extLst>
              <a:ext uri="{FF2B5EF4-FFF2-40B4-BE49-F238E27FC236}">
                <a16:creationId xmlns:a16="http://schemas.microsoft.com/office/drawing/2014/main" id="{EB313DCC-1458-4BA2-8718-156DDE08DFDC}"/>
              </a:ext>
            </a:extLst>
          </p:cNvPr>
          <p:cNvSpPr txBox="1"/>
          <p:nvPr/>
        </p:nvSpPr>
        <p:spPr>
          <a:xfrm>
            <a:off x="8891727" y="3419113"/>
            <a:ext cx="838252" cy="4515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defTabSz="609585" hangingPunct="0"/>
            <a:r>
              <a:rPr lang="en-US" sz="1067" dirty="0">
                <a:solidFill>
                  <a:srgbClr val="000000"/>
                </a:solidFill>
                <a:latin typeface="+mj-lt"/>
                <a:ea typeface="+mj-ea"/>
                <a:cs typeface="+mj-cs"/>
                <a:sym typeface="Helvetica"/>
              </a:rPr>
              <a:t>Secured access</a:t>
            </a:r>
          </a:p>
        </p:txBody>
      </p:sp>
      <p:sp>
        <p:nvSpPr>
          <p:cNvPr id="51" name="TextBox 50">
            <a:extLst>
              <a:ext uri="{FF2B5EF4-FFF2-40B4-BE49-F238E27FC236}">
                <a16:creationId xmlns:a16="http://schemas.microsoft.com/office/drawing/2014/main" id="{D8E9E036-DE24-4496-A946-D40080DE6B07}"/>
              </a:ext>
            </a:extLst>
          </p:cNvPr>
          <p:cNvSpPr txBox="1"/>
          <p:nvPr/>
        </p:nvSpPr>
        <p:spPr>
          <a:xfrm>
            <a:off x="1782043" y="5511005"/>
            <a:ext cx="1653152" cy="28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defTabSz="609585" hangingPunct="0"/>
            <a:r>
              <a:rPr lang="en-US" sz="1067" dirty="0">
                <a:solidFill>
                  <a:srgbClr val="000000"/>
                </a:solidFill>
                <a:latin typeface="+mj-lt"/>
                <a:ea typeface="+mj-ea"/>
                <a:cs typeface="+mj-cs"/>
                <a:sym typeface="Helvetica"/>
              </a:rPr>
              <a:t>Secured access</a:t>
            </a:r>
          </a:p>
        </p:txBody>
      </p:sp>
      <p:sp>
        <p:nvSpPr>
          <p:cNvPr id="52" name="TextBox 51">
            <a:extLst>
              <a:ext uri="{FF2B5EF4-FFF2-40B4-BE49-F238E27FC236}">
                <a16:creationId xmlns:a16="http://schemas.microsoft.com/office/drawing/2014/main" id="{BDF71AD7-7389-4668-8F6A-41B3A6ADE294}"/>
              </a:ext>
            </a:extLst>
          </p:cNvPr>
          <p:cNvSpPr txBox="1"/>
          <p:nvPr/>
        </p:nvSpPr>
        <p:spPr>
          <a:xfrm>
            <a:off x="2471168" y="3576111"/>
            <a:ext cx="659777" cy="4515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defTabSz="609585" hangingPunct="0"/>
            <a:r>
              <a:rPr lang="en-US" sz="1067" dirty="0">
                <a:solidFill>
                  <a:srgbClr val="000000"/>
                </a:solidFill>
                <a:latin typeface="+mj-lt"/>
                <a:ea typeface="+mj-ea"/>
                <a:cs typeface="+mj-cs"/>
                <a:sym typeface="Helvetica"/>
              </a:rPr>
              <a:t>Central Access</a:t>
            </a:r>
          </a:p>
        </p:txBody>
      </p:sp>
      <p:sp>
        <p:nvSpPr>
          <p:cNvPr id="53" name="TextBox 52">
            <a:extLst>
              <a:ext uri="{FF2B5EF4-FFF2-40B4-BE49-F238E27FC236}">
                <a16:creationId xmlns:a16="http://schemas.microsoft.com/office/drawing/2014/main" id="{70FB14C1-49E4-49DE-B58D-0B1478A8B49C}"/>
              </a:ext>
            </a:extLst>
          </p:cNvPr>
          <p:cNvSpPr txBox="1"/>
          <p:nvPr/>
        </p:nvSpPr>
        <p:spPr>
          <a:xfrm>
            <a:off x="9496342" y="4451259"/>
            <a:ext cx="1237604" cy="615547"/>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algn="ctr" defTabSz="609585" hangingPunct="0"/>
            <a:r>
              <a:rPr lang="en-US" sz="1600" dirty="0">
                <a:solidFill>
                  <a:srgbClr val="000000"/>
                </a:solidFill>
                <a:latin typeface="+mj-lt"/>
                <a:ea typeface="+mj-ea"/>
                <a:cs typeface="+mj-cs"/>
                <a:sym typeface="Helvetica"/>
              </a:rPr>
              <a:t>Data Engineer</a:t>
            </a:r>
          </a:p>
        </p:txBody>
      </p:sp>
      <p:sp>
        <p:nvSpPr>
          <p:cNvPr id="54" name="TextBox 53">
            <a:extLst>
              <a:ext uri="{FF2B5EF4-FFF2-40B4-BE49-F238E27FC236}">
                <a16:creationId xmlns:a16="http://schemas.microsoft.com/office/drawing/2014/main" id="{E210506E-9CEB-475D-96A5-A93073DEFE04}"/>
              </a:ext>
            </a:extLst>
          </p:cNvPr>
          <p:cNvSpPr txBox="1"/>
          <p:nvPr/>
        </p:nvSpPr>
        <p:spPr>
          <a:xfrm>
            <a:off x="9499395" y="5256475"/>
            <a:ext cx="1237604" cy="369326"/>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algn="ctr" defTabSz="609585" hangingPunct="0"/>
            <a:r>
              <a:rPr lang="en-US" sz="1600" dirty="0">
                <a:solidFill>
                  <a:srgbClr val="000000"/>
                </a:solidFill>
                <a:latin typeface="+mj-lt"/>
                <a:ea typeface="+mj-ea"/>
                <a:cs typeface="+mj-cs"/>
                <a:sym typeface="Helvetica"/>
              </a:rPr>
              <a:t>Data Steward</a:t>
            </a:r>
          </a:p>
        </p:txBody>
      </p:sp>
      <p:sp>
        <p:nvSpPr>
          <p:cNvPr id="55" name="Rectangle 54">
            <a:extLst>
              <a:ext uri="{FF2B5EF4-FFF2-40B4-BE49-F238E27FC236}">
                <a16:creationId xmlns:a16="http://schemas.microsoft.com/office/drawing/2014/main" id="{1EF0A92B-BCE4-4A7D-8757-BE2F2A915A6B}"/>
              </a:ext>
            </a:extLst>
          </p:cNvPr>
          <p:cNvSpPr/>
          <p:nvPr/>
        </p:nvSpPr>
        <p:spPr>
          <a:xfrm>
            <a:off x="9355719" y="4310830"/>
            <a:ext cx="1524960" cy="1487491"/>
          </a:xfrm>
          <a:prstGeom prst="rect">
            <a:avLst/>
          </a:prstGeom>
          <a:noFill/>
          <a:ln w="3175" cap="flat">
            <a:solidFill>
              <a:srgbClr val="0070C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defTabSz="609585" hangingPunct="0"/>
            <a:endParaRPr lang="en-US" sz="2400">
              <a:solidFill>
                <a:srgbClr val="000000"/>
              </a:solidFill>
              <a:latin typeface="+mj-lt"/>
              <a:ea typeface="+mj-ea"/>
              <a:cs typeface="+mj-cs"/>
              <a:sym typeface="Helvetica"/>
            </a:endParaRPr>
          </a:p>
        </p:txBody>
      </p:sp>
      <p:cxnSp>
        <p:nvCxnSpPr>
          <p:cNvPr id="56" name="Straight Arrow Connector 55">
            <a:extLst>
              <a:ext uri="{FF2B5EF4-FFF2-40B4-BE49-F238E27FC236}">
                <a16:creationId xmlns:a16="http://schemas.microsoft.com/office/drawing/2014/main" id="{0CA304D2-C156-47B3-B0A1-46BB95EB5DD8}"/>
              </a:ext>
            </a:extLst>
          </p:cNvPr>
          <p:cNvCxnSpPr/>
          <p:nvPr/>
        </p:nvCxnSpPr>
        <p:spPr>
          <a:xfrm flipH="1" flipV="1">
            <a:off x="8885694" y="5053879"/>
            <a:ext cx="470023" cy="129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Title 4">
            <a:extLst>
              <a:ext uri="{FF2B5EF4-FFF2-40B4-BE49-F238E27FC236}">
                <a16:creationId xmlns:a16="http://schemas.microsoft.com/office/drawing/2014/main" id="{EF8A3D67-4147-8847-8351-DD85EDB8F10C}"/>
              </a:ext>
            </a:extLst>
          </p:cNvPr>
          <p:cNvSpPr txBox="1">
            <a:spLocks/>
          </p:cNvSpPr>
          <p:nvPr/>
        </p:nvSpPr>
        <p:spPr>
          <a:xfrm>
            <a:off x="484095" y="241485"/>
            <a:ext cx="4620013" cy="42717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914378" rtl="0" latinLnBrk="0">
              <a:lnSpc>
                <a:spcPct val="100000"/>
              </a:lnSpc>
              <a:spcBef>
                <a:spcPts val="0"/>
              </a:spcBef>
              <a:spcAft>
                <a:spcPts val="0"/>
              </a:spcAft>
              <a:buClrTx/>
              <a:buSzTx/>
              <a:buFontTx/>
              <a:buNone/>
              <a:tabLst/>
              <a:defRPr sz="1700" b="1" i="0" u="none" strike="noStrike" cap="none" spc="0" baseline="0">
                <a:ln>
                  <a:noFill/>
                </a:ln>
                <a:solidFill>
                  <a:srgbClr val="004266"/>
                </a:solidFill>
                <a:uFillTx/>
                <a:latin typeface="Arial"/>
                <a:ea typeface="Arial"/>
                <a:cs typeface="Arial"/>
                <a:sym typeface="Arial"/>
              </a:defRPr>
            </a:lvl1pPr>
            <a:lvl2pPr marL="0" marR="0" indent="0" algn="l" defTabSz="914378" rtl="0" latinLnBrk="0">
              <a:lnSpc>
                <a:spcPct val="100000"/>
              </a:lnSpc>
              <a:spcBef>
                <a:spcPts val="0"/>
              </a:spcBef>
              <a:spcAft>
                <a:spcPts val="0"/>
              </a:spcAft>
              <a:buClrTx/>
              <a:buSzTx/>
              <a:buFontTx/>
              <a:buNone/>
              <a:tabLst/>
              <a:defRPr sz="1700" b="1" i="0" u="none" strike="noStrike" cap="none" spc="0" baseline="0">
                <a:ln>
                  <a:noFill/>
                </a:ln>
                <a:solidFill>
                  <a:srgbClr val="004266"/>
                </a:solidFill>
                <a:uFillTx/>
                <a:latin typeface="Arial"/>
                <a:ea typeface="Arial"/>
                <a:cs typeface="Arial"/>
                <a:sym typeface="Arial"/>
              </a:defRPr>
            </a:lvl2pPr>
            <a:lvl3pPr marL="0" marR="0" indent="0" algn="l" defTabSz="914378" rtl="0" latinLnBrk="0">
              <a:lnSpc>
                <a:spcPct val="100000"/>
              </a:lnSpc>
              <a:spcBef>
                <a:spcPts val="0"/>
              </a:spcBef>
              <a:spcAft>
                <a:spcPts val="0"/>
              </a:spcAft>
              <a:buClrTx/>
              <a:buSzTx/>
              <a:buFontTx/>
              <a:buNone/>
              <a:tabLst/>
              <a:defRPr sz="1700" b="1" i="0" u="none" strike="noStrike" cap="none" spc="0" baseline="0">
                <a:ln>
                  <a:noFill/>
                </a:ln>
                <a:solidFill>
                  <a:srgbClr val="004266"/>
                </a:solidFill>
                <a:uFillTx/>
                <a:latin typeface="Arial"/>
                <a:ea typeface="Arial"/>
                <a:cs typeface="Arial"/>
                <a:sym typeface="Arial"/>
              </a:defRPr>
            </a:lvl3pPr>
            <a:lvl4pPr marL="0" marR="0" indent="0" algn="l" defTabSz="914378" rtl="0" latinLnBrk="0">
              <a:lnSpc>
                <a:spcPct val="100000"/>
              </a:lnSpc>
              <a:spcBef>
                <a:spcPts val="0"/>
              </a:spcBef>
              <a:spcAft>
                <a:spcPts val="0"/>
              </a:spcAft>
              <a:buClrTx/>
              <a:buSzTx/>
              <a:buFontTx/>
              <a:buNone/>
              <a:tabLst/>
              <a:defRPr sz="1700" b="1" i="0" u="none" strike="noStrike" cap="none" spc="0" baseline="0">
                <a:ln>
                  <a:noFill/>
                </a:ln>
                <a:solidFill>
                  <a:srgbClr val="004266"/>
                </a:solidFill>
                <a:uFillTx/>
                <a:latin typeface="Arial"/>
                <a:ea typeface="Arial"/>
                <a:cs typeface="Arial"/>
                <a:sym typeface="Arial"/>
              </a:defRPr>
            </a:lvl4pPr>
            <a:lvl5pPr marL="0" marR="0" indent="0" algn="l" defTabSz="914378" rtl="0" latinLnBrk="0">
              <a:lnSpc>
                <a:spcPct val="100000"/>
              </a:lnSpc>
              <a:spcBef>
                <a:spcPts val="0"/>
              </a:spcBef>
              <a:spcAft>
                <a:spcPts val="0"/>
              </a:spcAft>
              <a:buClrTx/>
              <a:buSzTx/>
              <a:buFontTx/>
              <a:buNone/>
              <a:tabLst/>
              <a:defRPr sz="1700" b="1" i="0" u="none" strike="noStrike" cap="none" spc="0" baseline="0">
                <a:ln>
                  <a:noFill/>
                </a:ln>
                <a:solidFill>
                  <a:srgbClr val="004266"/>
                </a:solidFill>
                <a:uFillTx/>
                <a:latin typeface="Arial"/>
                <a:ea typeface="Arial"/>
                <a:cs typeface="Arial"/>
                <a:sym typeface="Arial"/>
              </a:defRPr>
            </a:lvl5pPr>
            <a:lvl6pPr marL="0" marR="0" indent="0" algn="l" defTabSz="914378" rtl="0" latinLnBrk="0">
              <a:lnSpc>
                <a:spcPct val="100000"/>
              </a:lnSpc>
              <a:spcBef>
                <a:spcPts val="0"/>
              </a:spcBef>
              <a:spcAft>
                <a:spcPts val="0"/>
              </a:spcAft>
              <a:buClrTx/>
              <a:buSzTx/>
              <a:buFontTx/>
              <a:buNone/>
              <a:tabLst/>
              <a:defRPr sz="1700" b="1" i="0" u="none" strike="noStrike" cap="none" spc="0" baseline="0">
                <a:ln>
                  <a:noFill/>
                </a:ln>
                <a:solidFill>
                  <a:srgbClr val="004266"/>
                </a:solidFill>
                <a:uFillTx/>
                <a:latin typeface="Arial"/>
                <a:ea typeface="Arial"/>
                <a:cs typeface="Arial"/>
                <a:sym typeface="Arial"/>
              </a:defRPr>
            </a:lvl6pPr>
            <a:lvl7pPr marL="0" marR="0" indent="0" algn="l" defTabSz="914378" rtl="0" latinLnBrk="0">
              <a:lnSpc>
                <a:spcPct val="100000"/>
              </a:lnSpc>
              <a:spcBef>
                <a:spcPts val="0"/>
              </a:spcBef>
              <a:spcAft>
                <a:spcPts val="0"/>
              </a:spcAft>
              <a:buClrTx/>
              <a:buSzTx/>
              <a:buFontTx/>
              <a:buNone/>
              <a:tabLst/>
              <a:defRPr sz="1700" b="1" i="0" u="none" strike="noStrike" cap="none" spc="0" baseline="0">
                <a:ln>
                  <a:noFill/>
                </a:ln>
                <a:solidFill>
                  <a:srgbClr val="004266"/>
                </a:solidFill>
                <a:uFillTx/>
                <a:latin typeface="Arial"/>
                <a:ea typeface="Arial"/>
                <a:cs typeface="Arial"/>
                <a:sym typeface="Arial"/>
              </a:defRPr>
            </a:lvl7pPr>
            <a:lvl8pPr marL="0" marR="0" indent="0" algn="l" defTabSz="914378" rtl="0" latinLnBrk="0">
              <a:lnSpc>
                <a:spcPct val="100000"/>
              </a:lnSpc>
              <a:spcBef>
                <a:spcPts val="0"/>
              </a:spcBef>
              <a:spcAft>
                <a:spcPts val="0"/>
              </a:spcAft>
              <a:buClrTx/>
              <a:buSzTx/>
              <a:buFontTx/>
              <a:buNone/>
              <a:tabLst/>
              <a:defRPr sz="1700" b="1" i="0" u="none" strike="noStrike" cap="none" spc="0" baseline="0">
                <a:ln>
                  <a:noFill/>
                </a:ln>
                <a:solidFill>
                  <a:srgbClr val="004266"/>
                </a:solidFill>
                <a:uFillTx/>
                <a:latin typeface="Arial"/>
                <a:ea typeface="Arial"/>
                <a:cs typeface="Arial"/>
                <a:sym typeface="Arial"/>
              </a:defRPr>
            </a:lvl8pPr>
            <a:lvl9pPr marL="0" marR="0" indent="0" algn="l" defTabSz="914378" rtl="0" latinLnBrk="0">
              <a:lnSpc>
                <a:spcPct val="100000"/>
              </a:lnSpc>
              <a:spcBef>
                <a:spcPts val="0"/>
              </a:spcBef>
              <a:spcAft>
                <a:spcPts val="0"/>
              </a:spcAft>
              <a:buClrTx/>
              <a:buSzTx/>
              <a:buFontTx/>
              <a:buNone/>
              <a:tabLst/>
              <a:defRPr sz="1700" b="1" i="0" u="none" strike="noStrike" cap="none" spc="0" baseline="0">
                <a:ln>
                  <a:noFill/>
                </a:ln>
                <a:solidFill>
                  <a:srgbClr val="004266"/>
                </a:solidFill>
                <a:uFillTx/>
                <a:latin typeface="Arial"/>
                <a:ea typeface="Arial"/>
                <a:cs typeface="Arial"/>
                <a:sym typeface="Arial"/>
              </a:defRPr>
            </a:lvl9pPr>
          </a:lstStyle>
          <a:p>
            <a:pPr marL="0" marR="0" lvl="0" indent="0" algn="l" defTabSz="914378" rtl="0" eaLnBrk="1" fontAlgn="auto" latinLnBrk="0" hangingPunct="1">
              <a:lnSpc>
                <a:spcPct val="100000"/>
              </a:lnSpc>
              <a:spcBef>
                <a:spcPts val="0"/>
              </a:spcBef>
              <a:spcAft>
                <a:spcPts val="0"/>
              </a:spcAft>
              <a:buClrTx/>
              <a:buSzTx/>
              <a:buFontTx/>
              <a:buNone/>
              <a:tabLst/>
              <a:defRPr/>
            </a:pPr>
            <a:r>
              <a:rPr kumimoji="0" lang="en-US" sz="2267" b="1" i="0" u="none" strike="noStrike" kern="1200" cap="none" spc="0" normalizeH="0" baseline="0" noProof="0" dirty="0">
                <a:ln>
                  <a:noFill/>
                </a:ln>
                <a:solidFill>
                  <a:srgbClr val="004266"/>
                </a:solidFill>
                <a:effectLst/>
                <a:uLnTx/>
                <a:uFillTx/>
                <a:latin typeface="Arial"/>
                <a:cs typeface="Arial"/>
                <a:sym typeface="Arial"/>
              </a:rPr>
              <a:t>Governed Data Ops Pattern</a:t>
            </a:r>
          </a:p>
        </p:txBody>
      </p:sp>
    </p:spTree>
    <p:extLst>
      <p:ext uri="{BB962C8B-B14F-4D97-AF65-F5344CB8AC3E}">
        <p14:creationId xmlns:p14="http://schemas.microsoft.com/office/powerpoint/2010/main" val="10974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sign&#10;&#10;Description automatically generated">
            <a:extLst>
              <a:ext uri="{FF2B5EF4-FFF2-40B4-BE49-F238E27FC236}">
                <a16:creationId xmlns:a16="http://schemas.microsoft.com/office/drawing/2014/main" id="{3B5E0BC8-9EE6-944B-8D67-F48C2B9FBF5A}"/>
              </a:ext>
            </a:extLst>
          </p:cNvPr>
          <p:cNvPicPr>
            <a:picLocks noChangeAspect="1"/>
          </p:cNvPicPr>
          <p:nvPr/>
        </p:nvPicPr>
        <p:blipFill>
          <a:blip r:embed="rId3"/>
          <a:stretch>
            <a:fillRect/>
          </a:stretch>
        </p:blipFill>
        <p:spPr>
          <a:xfrm>
            <a:off x="10903352" y="349635"/>
            <a:ext cx="914399" cy="1043490"/>
          </a:xfrm>
          <a:prstGeom prst="rect">
            <a:avLst/>
          </a:prstGeom>
          <a:effectLst/>
        </p:spPr>
      </p:pic>
      <p:cxnSp>
        <p:nvCxnSpPr>
          <p:cNvPr id="11" name="Straight Connector 10">
            <a:extLst>
              <a:ext uri="{FF2B5EF4-FFF2-40B4-BE49-F238E27FC236}">
                <a16:creationId xmlns:a16="http://schemas.microsoft.com/office/drawing/2014/main" id="{701B228E-BF2D-C34B-AF46-639D9F54A54F}"/>
              </a:ext>
            </a:extLst>
          </p:cNvPr>
          <p:cNvCxnSpPr>
            <a:cxnSpLocks/>
          </p:cNvCxnSpPr>
          <p:nvPr/>
        </p:nvCxnSpPr>
        <p:spPr>
          <a:xfrm>
            <a:off x="914400" y="567444"/>
            <a:ext cx="4572000" cy="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7C0BAA3-BBDA-6E4E-9003-1B66C9E6561D}"/>
              </a:ext>
            </a:extLst>
          </p:cNvPr>
          <p:cNvSpPr txBox="1"/>
          <p:nvPr/>
        </p:nvSpPr>
        <p:spPr>
          <a:xfrm>
            <a:off x="349623" y="1393463"/>
            <a:ext cx="10972799" cy="1651665"/>
          </a:xfrm>
          <a:prstGeom prst="rect">
            <a:avLst/>
          </a:prstGeom>
          <a:noFill/>
          <a:ln w="12700" cap="flat">
            <a:noFill/>
            <a:miter lim="400000"/>
          </a:ln>
          <a:effectLst/>
          <a:sp3d/>
        </p:spPr>
        <p:txBody>
          <a:bodyPr rot="0" spcFirstLastPara="1" vertOverflow="overflow" horzOverflow="overflow" vert="horz" wrap="square" lIns="60957" tIns="60957" rIns="60957" bIns="60957" numCol="1" spcCol="38100" rtlCol="0" anchor="t">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r>
              <a:rPr kumimoji="0" lang="en-US" sz="2133" b="1" i="0" u="none" strike="noStrike" kern="0" cap="none" spc="0" normalizeH="0" baseline="0" noProof="0" dirty="0">
                <a:ln>
                  <a:noFill/>
                </a:ln>
                <a:solidFill>
                  <a:srgbClr val="000000"/>
                </a:solidFill>
                <a:effectLst/>
                <a:uLnTx/>
                <a:uFillTx/>
                <a:latin typeface="IBM Plex Sans" panose="020B0503050203000203" pitchFamily="34" charset="0"/>
                <a:ea typeface="Helvetica Neue"/>
                <a:cs typeface="Helvetica Neue"/>
                <a:sym typeface="Helvetica"/>
              </a:rPr>
              <a:t>Services Package Overview</a:t>
            </a:r>
          </a:p>
          <a:p>
            <a:pPr marL="0" marR="0" lvl="0" indent="0" algn="l" defTabSz="609585" rtl="0" eaLnBrk="1" fontAlgn="auto" latinLnBrk="0" hangingPunct="0">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rgbClr val="000000"/>
                </a:solidFill>
                <a:effectLst/>
                <a:uLnTx/>
                <a:uFillTx/>
                <a:latin typeface="IBM Plex Sans" panose="020B0503050203000203" pitchFamily="34" charset="0"/>
                <a:ea typeface="Helvetica Neue"/>
                <a:cs typeface="Helvetica Neue"/>
                <a:sym typeface="Helvetica"/>
              </a:rPr>
              <a:t>Work with customer to identify data fabric pattern, topology and provision an environment using customer provided infrastructure and help onboard initial users, data sources and establish initial data governance hygiene. You will also get proactive support to operationalize your solution for one year.</a:t>
            </a:r>
          </a:p>
          <a:p>
            <a:pPr marL="380990" marR="0" lvl="0" indent="-380990" algn="l" defTabSz="609585" rtl="0" eaLnBrk="1" fontAlgn="auto" latinLnBrk="0" hangingPunct="0">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endParaRPr>
          </a:p>
        </p:txBody>
      </p:sp>
      <p:sp>
        <p:nvSpPr>
          <p:cNvPr id="15" name="TextBox 14">
            <a:extLst>
              <a:ext uri="{FF2B5EF4-FFF2-40B4-BE49-F238E27FC236}">
                <a16:creationId xmlns:a16="http://schemas.microsoft.com/office/drawing/2014/main" id="{2FD7362B-9BA5-F54C-8075-BB7A1EDFD3AA}"/>
              </a:ext>
            </a:extLst>
          </p:cNvPr>
          <p:cNvSpPr txBox="1"/>
          <p:nvPr/>
        </p:nvSpPr>
        <p:spPr>
          <a:xfrm>
            <a:off x="349622" y="896011"/>
            <a:ext cx="10246333" cy="533538"/>
          </a:xfrm>
          <a:prstGeom prst="rect">
            <a:avLst/>
          </a:prstGeom>
          <a:noFill/>
          <a:ln w="12700" cap="flat">
            <a:noFill/>
            <a:miter lim="400000"/>
          </a:ln>
          <a:effectLst/>
          <a:sp3d/>
        </p:spPr>
        <p:txBody>
          <a:bodyPr rot="0" spcFirstLastPara="1" vertOverflow="overflow" horzOverflow="overflow" vert="horz" wrap="square" lIns="60957" tIns="60957" rIns="60957" bIns="60957" numCol="1" spcCol="38100" rtlCol="0" anchor="t">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r>
              <a:rPr kumimoji="0" lang="en-US" sz="2667"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rPr>
              <a:t>Scope of Initiate phase – Governed </a:t>
            </a:r>
            <a:r>
              <a:rPr kumimoji="0" lang="en-US" sz="2667" b="0" i="0" u="none" strike="noStrike" kern="0" cap="none" spc="0" normalizeH="0" baseline="0" noProof="0" dirty="0" err="1">
                <a:ln>
                  <a:noFill/>
                </a:ln>
                <a:solidFill>
                  <a:srgbClr val="000000"/>
                </a:solidFill>
                <a:effectLst/>
                <a:uLnTx/>
                <a:uFillTx/>
                <a:latin typeface="IBM Plex Sans" panose="020B0503050203000203" pitchFamily="34" charset="0"/>
                <a:ea typeface="+mn-ea"/>
                <a:cs typeface="+mn-cs"/>
                <a:sym typeface="Helvetica"/>
              </a:rPr>
              <a:t>DataOps</a:t>
            </a:r>
            <a:endParaRPr kumimoji="0" lang="en-US" sz="2667"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endParaRPr>
          </a:p>
        </p:txBody>
      </p:sp>
      <p:sp>
        <p:nvSpPr>
          <p:cNvPr id="16" name="TextBox 15">
            <a:extLst>
              <a:ext uri="{FF2B5EF4-FFF2-40B4-BE49-F238E27FC236}">
                <a16:creationId xmlns:a16="http://schemas.microsoft.com/office/drawing/2014/main" id="{14E6E907-B116-AE44-B115-8F759A34BF6F}"/>
              </a:ext>
            </a:extLst>
          </p:cNvPr>
          <p:cNvSpPr txBox="1"/>
          <p:nvPr/>
        </p:nvSpPr>
        <p:spPr>
          <a:xfrm>
            <a:off x="349622" y="2676124"/>
            <a:ext cx="5657708" cy="1887755"/>
          </a:xfrm>
          <a:prstGeom prst="rect">
            <a:avLst/>
          </a:prstGeom>
          <a:noFill/>
          <a:ln w="12700" cap="flat">
            <a:solidFill>
              <a:srgbClr val="323232"/>
            </a:solidFill>
            <a:miter lim="400000"/>
          </a:ln>
          <a:effectLst/>
          <a:sp3d/>
        </p:spPr>
        <p:txBody>
          <a:bodyPr rot="0" spcFirstLastPara="1" vertOverflow="overflow" horzOverflow="overflow" vert="horz" wrap="square" lIns="60957" tIns="60957" rIns="60957" bIns="60957" numCol="1" spcCol="38100" rtlCol="0" anchor="t">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r>
              <a:rPr kumimoji="0" lang="en-US" sz="1867" b="1" i="0" u="none" strike="noStrike" kern="0" cap="none" spc="0" normalizeH="0" baseline="0" noProof="0" dirty="0">
                <a:ln>
                  <a:noFill/>
                </a:ln>
                <a:solidFill>
                  <a:srgbClr val="000000"/>
                </a:solidFill>
                <a:effectLst/>
                <a:uLnTx/>
                <a:uFillTx/>
                <a:latin typeface="IBM Plex Sans" panose="020B0503050203000203" pitchFamily="34" charset="0"/>
                <a:ea typeface="Helvetica Neue"/>
                <a:cs typeface="Helvetica Neue"/>
                <a:sym typeface="Helvetica"/>
              </a:rPr>
              <a:t>Business Value</a:t>
            </a:r>
          </a:p>
          <a:p>
            <a:pPr marL="380990" marR="0" lvl="0" indent="-380990" algn="l" defTabSz="609585"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000000"/>
                </a:solidFill>
                <a:effectLst/>
                <a:uLnTx/>
                <a:uFillTx/>
                <a:latin typeface="IBM Plex Sans" panose="020B0503050203000203" pitchFamily="34" charset="0"/>
                <a:ea typeface="Helvetica Neue"/>
                <a:cs typeface="Helvetica Neue"/>
                <a:sym typeface="Helvetica"/>
              </a:rPr>
              <a:t>Start on the right foot with a discovery workshop to outline deployment approach and topology </a:t>
            </a:r>
          </a:p>
          <a:p>
            <a:pPr marL="380990" marR="0" lvl="0" indent="-380990" algn="l" defTabSz="609585"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000000"/>
                </a:solidFill>
                <a:effectLst/>
                <a:uLnTx/>
                <a:uFillTx/>
                <a:latin typeface="IBM Plex Sans" panose="020B0503050203000203" pitchFamily="34" charset="0"/>
                <a:ea typeface="Helvetica Neue"/>
                <a:cs typeface="Helvetica Neue"/>
                <a:sym typeface="Helvetica"/>
              </a:rPr>
              <a:t>Get a head-start with expert working side-side to build core platform and governance skills</a:t>
            </a:r>
          </a:p>
          <a:p>
            <a:pPr marL="380990" marR="0" lvl="0" indent="-380990" algn="l" defTabSz="609585"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rPr>
              <a:t>Setup data fabric as central data hub for all metadata across data assets for self-service frictionless access</a:t>
            </a:r>
          </a:p>
        </p:txBody>
      </p:sp>
      <p:sp>
        <p:nvSpPr>
          <p:cNvPr id="17" name="TextBox 16">
            <a:extLst>
              <a:ext uri="{FF2B5EF4-FFF2-40B4-BE49-F238E27FC236}">
                <a16:creationId xmlns:a16="http://schemas.microsoft.com/office/drawing/2014/main" id="{B4FA39F5-3FBE-C74D-81D1-51602FCA45BB}"/>
              </a:ext>
            </a:extLst>
          </p:cNvPr>
          <p:cNvSpPr txBox="1"/>
          <p:nvPr/>
        </p:nvSpPr>
        <p:spPr>
          <a:xfrm>
            <a:off x="6210530" y="2885984"/>
            <a:ext cx="5657708" cy="3365082"/>
          </a:xfrm>
          <a:prstGeom prst="rect">
            <a:avLst/>
          </a:prstGeom>
          <a:noFill/>
          <a:ln w="12700" cap="flat">
            <a:solidFill>
              <a:srgbClr val="323232"/>
            </a:solidFill>
            <a:miter lim="400000"/>
          </a:ln>
          <a:effectLst/>
          <a:sp3d/>
        </p:spPr>
        <p:txBody>
          <a:bodyPr rot="0" spcFirstLastPara="1" vertOverflow="overflow" horzOverflow="overflow" vert="horz" wrap="square" lIns="60957" tIns="60957" rIns="60957" bIns="60957" numCol="1" spcCol="38100" rtlCol="0" anchor="t">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r>
              <a:rPr kumimoji="0" lang="en-US" sz="1867" b="1" i="0" u="none" strike="noStrike" kern="0" cap="none" spc="0" normalizeH="0" baseline="0" noProof="0" dirty="0">
                <a:ln>
                  <a:noFill/>
                </a:ln>
                <a:solidFill>
                  <a:srgbClr val="000000"/>
                </a:solidFill>
                <a:effectLst/>
                <a:uLnTx/>
                <a:uFillTx/>
                <a:latin typeface="IBM Plex Sans" panose="020B0503050203000203" pitchFamily="34" charset="0"/>
                <a:ea typeface="Helvetica Neue"/>
                <a:cs typeface="Helvetica Neue"/>
                <a:sym typeface="Helvetica"/>
              </a:rPr>
              <a:t>Deliverables</a:t>
            </a:r>
            <a:endParaRPr kumimoji="0" lang="en-US" sz="2400" b="0" i="0" u="none" strike="noStrike" kern="0" cap="none" spc="0" normalizeH="0" baseline="0" noProof="0" dirty="0">
              <a:ln>
                <a:noFill/>
              </a:ln>
              <a:solidFill>
                <a:srgbClr val="000000"/>
              </a:solidFill>
              <a:effectLst/>
              <a:uLnTx/>
              <a:uFillTx/>
              <a:latin typeface="IBM Plex Sans" panose="020B0503050203000203" pitchFamily="34" charset="0"/>
              <a:ea typeface="Helvetica Neue"/>
              <a:cs typeface="Helvetica Neue"/>
              <a:sym typeface="Helvetica"/>
            </a:endParaRPr>
          </a:p>
          <a:p>
            <a:pPr marL="380990" marR="0" lvl="0" indent="-380990" algn="l" defTabSz="609585"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000000"/>
                </a:solidFill>
                <a:effectLst/>
                <a:uLnTx/>
                <a:uFillTx/>
                <a:latin typeface="IBM Plex Sans" panose="020B0503050203000203" pitchFamily="34" charset="0"/>
                <a:ea typeface="Helvetica Neue"/>
                <a:cs typeface="Helvetica Neue"/>
                <a:sym typeface="Helvetica"/>
              </a:rPr>
              <a:t>Platform configuration and quick start guide for managing platform</a:t>
            </a:r>
          </a:p>
          <a:p>
            <a:pPr marL="380990" marR="0" lvl="0" indent="-380990" algn="l" defTabSz="609585"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000000"/>
                </a:solidFill>
                <a:effectLst/>
                <a:uLnTx/>
                <a:uFillTx/>
                <a:latin typeface="IBM Plex Sans" panose="020B0503050203000203" pitchFamily="34" charset="0"/>
                <a:ea typeface="Helvetica Neue"/>
                <a:cs typeface="Helvetica Neue"/>
                <a:sym typeface="Helvetica"/>
              </a:rPr>
              <a:t>Setup data sources, users, roles for governance and catalog activities</a:t>
            </a:r>
          </a:p>
          <a:p>
            <a:pPr marL="380990" marR="0" lvl="0" indent="-380990" algn="l" defTabSz="609585"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000000"/>
                </a:solidFill>
                <a:effectLst/>
                <a:uLnTx/>
                <a:uFillTx/>
                <a:latin typeface="IBM Plex Sans" panose="020B0503050203000203" pitchFamily="34" charset="0"/>
                <a:ea typeface="Helvetica Neue"/>
                <a:cs typeface="Helvetica Neue"/>
                <a:sym typeface="Helvetica"/>
              </a:rPr>
              <a:t>Walkthrough initial collaboration with data scientists, data engineers, data stewards and admin personas</a:t>
            </a:r>
          </a:p>
          <a:p>
            <a:pPr marL="380990" marR="0" lvl="0" indent="-380990" algn="l" defTabSz="609585"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000000"/>
                </a:solidFill>
                <a:effectLst/>
                <a:uLnTx/>
                <a:uFillTx/>
                <a:latin typeface="IBM Plex Sans" panose="020B0503050203000203" pitchFamily="34" charset="0"/>
                <a:ea typeface="Helvetica Neue"/>
                <a:cs typeface="Helvetica Neue"/>
                <a:sym typeface="Helvetica"/>
              </a:rPr>
              <a:t>Setup and configure examples of data fabric scenarios through data virtualization feature</a:t>
            </a:r>
          </a:p>
          <a:p>
            <a:pPr marL="380990" marR="0" lvl="0" indent="-380990" algn="l" defTabSz="609585"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000000"/>
                </a:solidFill>
                <a:effectLst/>
                <a:uLnTx/>
                <a:uFillTx/>
                <a:latin typeface="IBM Plex Sans" panose="020B0503050203000203" pitchFamily="34" charset="0"/>
                <a:ea typeface="Helvetica Neue"/>
                <a:cs typeface="Helvetica Neue"/>
                <a:sym typeface="Helvetica"/>
              </a:rPr>
              <a:t>Expertise Connect Advanced support: Q&amp;A, Technical Account Management, Designated Subject Matter Expert, Proactive Assistance, Problem Management, On site Assessments</a:t>
            </a:r>
            <a:endParaRPr kumimoji="0" lang="en-US" sz="1600"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endParaRPr>
          </a:p>
        </p:txBody>
      </p:sp>
      <p:sp>
        <p:nvSpPr>
          <p:cNvPr id="18" name="TextBox 17">
            <a:extLst>
              <a:ext uri="{FF2B5EF4-FFF2-40B4-BE49-F238E27FC236}">
                <a16:creationId xmlns:a16="http://schemas.microsoft.com/office/drawing/2014/main" id="{51A8BE46-DF02-914B-9144-1136A45E60FD}"/>
              </a:ext>
            </a:extLst>
          </p:cNvPr>
          <p:cNvSpPr txBox="1"/>
          <p:nvPr/>
        </p:nvSpPr>
        <p:spPr>
          <a:xfrm>
            <a:off x="349622" y="4688693"/>
            <a:ext cx="5657708" cy="1887755"/>
          </a:xfrm>
          <a:prstGeom prst="rect">
            <a:avLst/>
          </a:prstGeom>
          <a:noFill/>
          <a:ln w="12700" cap="flat">
            <a:solidFill>
              <a:srgbClr val="323232"/>
            </a:solidFill>
            <a:miter lim="400000"/>
          </a:ln>
          <a:effectLst/>
          <a:sp3d/>
        </p:spPr>
        <p:txBody>
          <a:bodyPr rot="0" spcFirstLastPara="1" vertOverflow="overflow" horzOverflow="overflow" vert="horz" wrap="square" lIns="60957" tIns="60957" rIns="60957" bIns="60957" numCol="1" spcCol="38100" rtlCol="0" anchor="t">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r>
              <a:rPr kumimoji="0" lang="en-US" sz="1867" b="1" i="0" u="none" strike="noStrike" kern="0" cap="none" spc="0" normalizeH="0" baseline="0" noProof="0" dirty="0">
                <a:ln>
                  <a:noFill/>
                </a:ln>
                <a:solidFill>
                  <a:srgbClr val="000000"/>
                </a:solidFill>
                <a:effectLst/>
                <a:uLnTx/>
                <a:uFillTx/>
                <a:latin typeface="IBM Plex Sans" panose="020B0503050203000203" pitchFamily="34" charset="0"/>
                <a:ea typeface="Helvetica Neue"/>
                <a:cs typeface="Helvetica Neue"/>
                <a:sym typeface="Helvetica"/>
              </a:rPr>
              <a:t>Duration and Resource</a:t>
            </a:r>
          </a:p>
          <a:p>
            <a:pPr marL="380990" marR="0" lvl="0" indent="-380990" algn="l" defTabSz="609585"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000000"/>
                </a:solidFill>
                <a:effectLst/>
                <a:uLnTx/>
                <a:uFillTx/>
                <a:latin typeface="IBM Plex Sans" panose="020B0503050203000203" pitchFamily="34" charset="0"/>
                <a:ea typeface="Helvetica Neue"/>
                <a:cs typeface="Helvetica Neue"/>
                <a:sym typeface="Helvetica"/>
              </a:rPr>
              <a:t>Expert Lab resources for 3 weeks, supported by  team of extended experts as needed</a:t>
            </a:r>
          </a:p>
          <a:p>
            <a:pPr marL="380990" marR="0" lvl="0" indent="-380990" algn="l" defTabSz="609585"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000000"/>
                </a:solidFill>
                <a:effectLst/>
                <a:uLnTx/>
                <a:uFillTx/>
                <a:latin typeface="IBM Plex Sans" panose="020B0503050203000203" pitchFamily="34" charset="0"/>
                <a:ea typeface="Helvetica Neue"/>
                <a:cs typeface="Helvetica Neue"/>
                <a:sym typeface="Helvetica"/>
              </a:rPr>
              <a:t>IBM will provide 1 year of technical assistance and guidance, their expertise connect, that will help your client to operationalize, manage, and scale their Data Fabric usecase on Cloud Pak for Data</a:t>
            </a:r>
          </a:p>
        </p:txBody>
      </p:sp>
    </p:spTree>
    <p:extLst>
      <p:ext uri="{BB962C8B-B14F-4D97-AF65-F5344CB8AC3E}">
        <p14:creationId xmlns:p14="http://schemas.microsoft.com/office/powerpoint/2010/main" val="2874817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sign&#10;&#10;Description automatically generated">
            <a:extLst>
              <a:ext uri="{FF2B5EF4-FFF2-40B4-BE49-F238E27FC236}">
                <a16:creationId xmlns:a16="http://schemas.microsoft.com/office/drawing/2014/main" id="{3B5E0BC8-9EE6-944B-8D67-F48C2B9FBF5A}"/>
              </a:ext>
            </a:extLst>
          </p:cNvPr>
          <p:cNvPicPr>
            <a:picLocks noChangeAspect="1"/>
          </p:cNvPicPr>
          <p:nvPr/>
        </p:nvPicPr>
        <p:blipFill>
          <a:blip r:embed="rId3"/>
          <a:stretch>
            <a:fillRect/>
          </a:stretch>
        </p:blipFill>
        <p:spPr>
          <a:xfrm>
            <a:off x="10903352" y="349635"/>
            <a:ext cx="914399" cy="1043490"/>
          </a:xfrm>
          <a:prstGeom prst="rect">
            <a:avLst/>
          </a:prstGeom>
          <a:effectLst/>
        </p:spPr>
      </p:pic>
      <p:cxnSp>
        <p:nvCxnSpPr>
          <p:cNvPr id="11" name="Straight Connector 10">
            <a:extLst>
              <a:ext uri="{FF2B5EF4-FFF2-40B4-BE49-F238E27FC236}">
                <a16:creationId xmlns:a16="http://schemas.microsoft.com/office/drawing/2014/main" id="{701B228E-BF2D-C34B-AF46-639D9F54A54F}"/>
              </a:ext>
            </a:extLst>
          </p:cNvPr>
          <p:cNvCxnSpPr>
            <a:cxnSpLocks/>
          </p:cNvCxnSpPr>
          <p:nvPr/>
        </p:nvCxnSpPr>
        <p:spPr>
          <a:xfrm>
            <a:off x="914400" y="567444"/>
            <a:ext cx="4572000" cy="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2F6BF03-A160-3F43-B2F5-4837EFDFCE9A}"/>
              </a:ext>
            </a:extLst>
          </p:cNvPr>
          <p:cNvSpPr txBox="1"/>
          <p:nvPr/>
        </p:nvSpPr>
        <p:spPr>
          <a:xfrm>
            <a:off x="349622" y="776091"/>
            <a:ext cx="10246333" cy="943970"/>
          </a:xfrm>
          <a:prstGeom prst="rect">
            <a:avLst/>
          </a:prstGeom>
          <a:noFill/>
          <a:ln w="12700" cap="flat">
            <a:noFill/>
            <a:miter lim="400000"/>
          </a:ln>
          <a:effectLst/>
          <a:sp3d/>
        </p:spPr>
        <p:txBody>
          <a:bodyPr rot="0" spcFirstLastPara="1" vertOverflow="overflow" horzOverflow="overflow" vert="horz" wrap="square" lIns="60957" tIns="60957" rIns="60957" bIns="60957" numCol="1" spcCol="38100" rtlCol="0" anchor="t">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r>
              <a:rPr kumimoji="0" lang="en-US" sz="2667"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rPr>
              <a:t>Timeline of Initiate phase – Governed </a:t>
            </a:r>
            <a:r>
              <a:rPr kumimoji="0" lang="en-US" sz="2667" b="0" i="0" u="none" strike="noStrike" kern="0" cap="none" spc="0" normalizeH="0" baseline="0" noProof="0" dirty="0" err="1">
                <a:ln>
                  <a:noFill/>
                </a:ln>
                <a:solidFill>
                  <a:srgbClr val="000000"/>
                </a:solidFill>
                <a:effectLst/>
                <a:uLnTx/>
                <a:uFillTx/>
                <a:latin typeface="IBM Plex Sans" panose="020B0503050203000203" pitchFamily="34" charset="0"/>
                <a:ea typeface="+mn-ea"/>
                <a:cs typeface="+mn-cs"/>
                <a:sym typeface="Helvetica"/>
              </a:rPr>
              <a:t>DataOps</a:t>
            </a:r>
            <a:r>
              <a:rPr kumimoji="0" lang="en-US" sz="2667"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rPr>
              <a:t> + 1 year of platform support</a:t>
            </a:r>
          </a:p>
        </p:txBody>
      </p:sp>
      <p:pic>
        <p:nvPicPr>
          <p:cNvPr id="19" name="Picture 18">
            <a:extLst>
              <a:ext uri="{FF2B5EF4-FFF2-40B4-BE49-F238E27FC236}">
                <a16:creationId xmlns:a16="http://schemas.microsoft.com/office/drawing/2014/main" id="{19097CF9-01C3-B843-99E6-352E5FF56F52}"/>
              </a:ext>
            </a:extLst>
          </p:cNvPr>
          <p:cNvPicPr>
            <a:picLocks noChangeAspect="1"/>
          </p:cNvPicPr>
          <p:nvPr/>
        </p:nvPicPr>
        <p:blipFill>
          <a:blip r:embed="rId4"/>
          <a:srcRect/>
          <a:stretch/>
        </p:blipFill>
        <p:spPr>
          <a:xfrm>
            <a:off x="2215234" y="1614281"/>
            <a:ext cx="7761533" cy="4820985"/>
          </a:xfrm>
          <a:prstGeom prst="rect">
            <a:avLst/>
          </a:prstGeom>
        </p:spPr>
      </p:pic>
    </p:spTree>
    <p:extLst>
      <p:ext uri="{BB962C8B-B14F-4D97-AF65-F5344CB8AC3E}">
        <p14:creationId xmlns:p14="http://schemas.microsoft.com/office/powerpoint/2010/main" val="256257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701B228E-BF2D-C34B-AF46-639D9F54A54F}"/>
              </a:ext>
            </a:extLst>
          </p:cNvPr>
          <p:cNvCxnSpPr>
            <a:cxnSpLocks/>
          </p:cNvCxnSpPr>
          <p:nvPr/>
        </p:nvCxnSpPr>
        <p:spPr>
          <a:xfrm>
            <a:off x="914400" y="567444"/>
            <a:ext cx="4572000" cy="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7C0BAA3-BBDA-6E4E-9003-1B66C9E6561D}"/>
              </a:ext>
            </a:extLst>
          </p:cNvPr>
          <p:cNvSpPr txBox="1"/>
          <p:nvPr/>
        </p:nvSpPr>
        <p:spPr>
          <a:xfrm>
            <a:off x="349623" y="1393463"/>
            <a:ext cx="10972799" cy="1928663"/>
          </a:xfrm>
          <a:prstGeom prst="rect">
            <a:avLst/>
          </a:prstGeom>
          <a:noFill/>
          <a:ln w="12700" cap="flat">
            <a:noFill/>
            <a:miter lim="400000"/>
          </a:ln>
          <a:effectLst/>
          <a:sp3d/>
        </p:spPr>
        <p:txBody>
          <a:bodyPr rot="0" spcFirstLastPara="1" vertOverflow="overflow" horzOverflow="overflow" vert="horz" wrap="square" lIns="60957" tIns="60957" rIns="60957" bIns="60957" numCol="1" spcCol="38100" rtlCol="0" anchor="t">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r>
              <a:rPr kumimoji="0" lang="en-US" sz="2133" b="1" i="0" u="none" strike="noStrike" kern="0" cap="none" spc="0" normalizeH="0" baseline="0" noProof="0" dirty="0">
                <a:ln>
                  <a:noFill/>
                </a:ln>
                <a:solidFill>
                  <a:srgbClr val="000000"/>
                </a:solidFill>
                <a:effectLst/>
                <a:uLnTx/>
                <a:uFillTx/>
                <a:latin typeface="IBM Plex Sans" panose="020B0503050203000203" pitchFamily="34" charset="0"/>
                <a:ea typeface="Helvetica Neue"/>
                <a:cs typeface="Helvetica Neue"/>
                <a:sym typeface="Helvetica"/>
              </a:rPr>
              <a:t>Services Package Overview</a:t>
            </a:r>
          </a:p>
          <a:p>
            <a:pPr marL="0" marR="0" lvl="0" indent="0" algn="l" defTabSz="609585" rtl="0" eaLnBrk="1" fontAlgn="auto" latinLnBrk="0" hangingPunct="0">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rgbClr val="000000"/>
                </a:solidFill>
                <a:effectLst/>
                <a:uLnTx/>
                <a:uFillTx/>
                <a:latin typeface="IBM Plex Sans" panose="020B0503050203000203" pitchFamily="34" charset="0"/>
                <a:ea typeface="Helvetica Neue"/>
                <a:cs typeface="Helvetica Neue"/>
                <a:sym typeface="Helvetica"/>
              </a:rPr>
              <a:t>Work with your data governance and analytics team to productionize data fabric for your enterprise. The services will be delivered in agile fashion over 6 sprints over 12 weeks. Each sprint will focus on hardening data governance from application, security and hybrid access perspective. You will also get proactive support to operationalize your solution for one year.</a:t>
            </a:r>
          </a:p>
          <a:p>
            <a:pPr marL="0" marR="0" lvl="0" indent="0" algn="l" defTabSz="609585" rtl="0" eaLnBrk="1" fontAlgn="auto" latinLnBrk="0" hangingPunct="0">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endParaRPr>
          </a:p>
        </p:txBody>
      </p:sp>
      <p:sp>
        <p:nvSpPr>
          <p:cNvPr id="15" name="TextBox 14">
            <a:extLst>
              <a:ext uri="{FF2B5EF4-FFF2-40B4-BE49-F238E27FC236}">
                <a16:creationId xmlns:a16="http://schemas.microsoft.com/office/drawing/2014/main" id="{2FD7362B-9BA5-F54C-8075-BB7A1EDFD3AA}"/>
              </a:ext>
            </a:extLst>
          </p:cNvPr>
          <p:cNvSpPr txBox="1"/>
          <p:nvPr/>
        </p:nvSpPr>
        <p:spPr>
          <a:xfrm>
            <a:off x="349622" y="896011"/>
            <a:ext cx="11518616" cy="533538"/>
          </a:xfrm>
          <a:prstGeom prst="rect">
            <a:avLst/>
          </a:prstGeom>
          <a:noFill/>
          <a:ln w="12700" cap="flat">
            <a:noFill/>
            <a:miter lim="400000"/>
          </a:ln>
          <a:effectLst/>
          <a:sp3d/>
        </p:spPr>
        <p:txBody>
          <a:bodyPr rot="0" spcFirstLastPara="1" vertOverflow="overflow" horzOverflow="overflow" vert="horz" wrap="square" lIns="60957" tIns="60957" rIns="60957" bIns="60957" numCol="1" spcCol="38100" rtlCol="0" anchor="t">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r>
              <a:rPr kumimoji="0" lang="en-US" sz="2667"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rPr>
              <a:t>Scope of Productionize phase – Governed </a:t>
            </a:r>
            <a:r>
              <a:rPr kumimoji="0" lang="en-US" sz="2667" b="0" i="0" u="none" strike="noStrike" kern="0" cap="none" spc="0" normalizeH="0" baseline="0" noProof="0" dirty="0" err="1">
                <a:ln>
                  <a:noFill/>
                </a:ln>
                <a:solidFill>
                  <a:srgbClr val="000000"/>
                </a:solidFill>
                <a:effectLst/>
                <a:uLnTx/>
                <a:uFillTx/>
                <a:latin typeface="IBM Plex Sans" panose="020B0503050203000203" pitchFamily="34" charset="0"/>
                <a:ea typeface="+mn-ea"/>
                <a:cs typeface="+mn-cs"/>
                <a:sym typeface="Helvetica"/>
              </a:rPr>
              <a:t>DataOps</a:t>
            </a:r>
            <a:endParaRPr kumimoji="0" lang="en-US" sz="2667"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endParaRPr>
          </a:p>
        </p:txBody>
      </p:sp>
      <p:sp>
        <p:nvSpPr>
          <p:cNvPr id="16" name="TextBox 15">
            <a:extLst>
              <a:ext uri="{FF2B5EF4-FFF2-40B4-BE49-F238E27FC236}">
                <a16:creationId xmlns:a16="http://schemas.microsoft.com/office/drawing/2014/main" id="{14E6E907-B116-AE44-B115-8F759A34BF6F}"/>
              </a:ext>
            </a:extLst>
          </p:cNvPr>
          <p:cNvSpPr txBox="1"/>
          <p:nvPr/>
        </p:nvSpPr>
        <p:spPr>
          <a:xfrm>
            <a:off x="349622" y="2870994"/>
            <a:ext cx="5657708" cy="1887755"/>
          </a:xfrm>
          <a:prstGeom prst="rect">
            <a:avLst/>
          </a:prstGeom>
          <a:noFill/>
          <a:ln w="12700" cap="flat">
            <a:solidFill>
              <a:srgbClr val="323232"/>
            </a:solidFill>
            <a:miter lim="400000"/>
          </a:ln>
          <a:effectLst/>
          <a:sp3d/>
        </p:spPr>
        <p:txBody>
          <a:bodyPr rot="0" spcFirstLastPara="1" vertOverflow="overflow" horzOverflow="overflow" vert="horz" wrap="square" lIns="60957" tIns="60957" rIns="60957" bIns="60957" numCol="1" spcCol="38100" rtlCol="0" anchor="t">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r>
              <a:rPr kumimoji="0" lang="en-US" sz="1867" b="1" i="0" u="none" strike="noStrike" kern="0" cap="none" spc="0" normalizeH="0" baseline="0" noProof="0" dirty="0">
                <a:ln>
                  <a:noFill/>
                </a:ln>
                <a:solidFill>
                  <a:srgbClr val="000000"/>
                </a:solidFill>
                <a:effectLst/>
                <a:uLnTx/>
                <a:uFillTx/>
                <a:latin typeface="IBM Plex Sans" panose="020B0503050203000203" pitchFamily="34" charset="0"/>
                <a:ea typeface="Helvetica Neue"/>
                <a:cs typeface="Helvetica Neue"/>
                <a:sym typeface="Helvetica"/>
              </a:rPr>
              <a:t>Business Value</a:t>
            </a:r>
          </a:p>
          <a:p>
            <a:pPr marL="380990" marR="0" lvl="0" indent="-380990" algn="l" defTabSz="609585"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000000"/>
                </a:solidFill>
                <a:effectLst/>
                <a:uLnTx/>
                <a:uFillTx/>
                <a:latin typeface="IBM Plex Sans" panose="020B0503050203000203" pitchFamily="34" charset="0"/>
                <a:ea typeface="Helvetica Neue"/>
                <a:cs typeface="Helvetica Neue"/>
                <a:sym typeface="Helvetica"/>
              </a:rPr>
              <a:t>Start on the right foot with a discovery workshop to outline deployment approach and topology </a:t>
            </a:r>
          </a:p>
          <a:p>
            <a:pPr marL="380990" marR="0" lvl="0" indent="-380990" algn="l" defTabSz="609585"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000000"/>
                </a:solidFill>
                <a:effectLst/>
                <a:uLnTx/>
                <a:uFillTx/>
                <a:latin typeface="IBM Plex Sans" panose="020B0503050203000203" pitchFamily="34" charset="0"/>
                <a:ea typeface="Helvetica Neue"/>
                <a:cs typeface="Helvetica Neue"/>
                <a:sym typeface="Helvetica"/>
              </a:rPr>
              <a:t>Get a  head-start with expert working side-side to build core platform and governance skills</a:t>
            </a:r>
          </a:p>
          <a:p>
            <a:pPr marL="380990" marR="0" lvl="0" indent="-380990" algn="l" defTabSz="609585"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rPr>
              <a:t>Setup data fabric as central data hub for all metadata across data assets for self-service frictionless access</a:t>
            </a:r>
          </a:p>
        </p:txBody>
      </p:sp>
      <p:sp>
        <p:nvSpPr>
          <p:cNvPr id="17" name="TextBox 16">
            <a:extLst>
              <a:ext uri="{FF2B5EF4-FFF2-40B4-BE49-F238E27FC236}">
                <a16:creationId xmlns:a16="http://schemas.microsoft.com/office/drawing/2014/main" id="{B4FA39F5-3FBE-C74D-81D1-51602FCA45BB}"/>
              </a:ext>
            </a:extLst>
          </p:cNvPr>
          <p:cNvSpPr txBox="1"/>
          <p:nvPr/>
        </p:nvSpPr>
        <p:spPr>
          <a:xfrm>
            <a:off x="6210530" y="2885984"/>
            <a:ext cx="5657708" cy="3365082"/>
          </a:xfrm>
          <a:prstGeom prst="rect">
            <a:avLst/>
          </a:prstGeom>
          <a:noFill/>
          <a:ln w="12700" cap="flat">
            <a:solidFill>
              <a:srgbClr val="323232"/>
            </a:solidFill>
            <a:miter lim="400000"/>
          </a:ln>
          <a:effectLst/>
          <a:sp3d/>
        </p:spPr>
        <p:txBody>
          <a:bodyPr rot="0" spcFirstLastPara="1" vertOverflow="overflow" horzOverflow="overflow" vert="horz" wrap="square" lIns="60957" tIns="60957" rIns="60957" bIns="60957" numCol="1" spcCol="38100" rtlCol="0" anchor="t">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r>
              <a:rPr kumimoji="0" lang="en-US" sz="1867" b="1" i="0" u="none" strike="noStrike" kern="0" cap="none" spc="0" normalizeH="0" baseline="0" noProof="0" dirty="0">
                <a:ln>
                  <a:noFill/>
                </a:ln>
                <a:solidFill>
                  <a:srgbClr val="000000"/>
                </a:solidFill>
                <a:effectLst/>
                <a:uLnTx/>
                <a:uFillTx/>
                <a:latin typeface="IBM Plex Sans" panose="020B0503050203000203" pitchFamily="34" charset="0"/>
                <a:ea typeface="Helvetica Neue"/>
                <a:cs typeface="Helvetica Neue"/>
                <a:sym typeface="Helvetica"/>
              </a:rPr>
              <a:t>Deliverables</a:t>
            </a:r>
            <a:endParaRPr kumimoji="0" lang="en-US" sz="2400" b="0" i="0" u="none" strike="noStrike" kern="0" cap="none" spc="0" normalizeH="0" baseline="0" noProof="0" dirty="0">
              <a:ln>
                <a:noFill/>
              </a:ln>
              <a:solidFill>
                <a:srgbClr val="000000"/>
              </a:solidFill>
              <a:effectLst/>
              <a:uLnTx/>
              <a:uFillTx/>
              <a:latin typeface="IBM Plex Sans" panose="020B0503050203000203" pitchFamily="34" charset="0"/>
              <a:ea typeface="Helvetica Neue"/>
              <a:cs typeface="Helvetica Neue"/>
              <a:sym typeface="Helvetica"/>
            </a:endParaRPr>
          </a:p>
          <a:p>
            <a:pPr marL="380990" marR="0" lvl="0" indent="-380990" algn="l" defTabSz="609585"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000000"/>
                </a:solidFill>
                <a:effectLst/>
                <a:uLnTx/>
                <a:uFillTx/>
                <a:latin typeface="IBM Plex Sans" panose="020B0503050203000203" pitchFamily="34" charset="0"/>
                <a:ea typeface="Helvetica Neue"/>
                <a:cs typeface="Helvetica Neue"/>
                <a:sym typeface="Helvetica"/>
              </a:rPr>
              <a:t>Governance and data virtualization workflows and quick start guide for user personas</a:t>
            </a:r>
          </a:p>
          <a:p>
            <a:pPr marL="380990" marR="0" lvl="0" indent="-380990" algn="l" defTabSz="609585"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000000"/>
                </a:solidFill>
                <a:effectLst/>
                <a:uLnTx/>
                <a:uFillTx/>
                <a:latin typeface="IBM Plex Sans" panose="020B0503050203000203" pitchFamily="34" charset="0"/>
                <a:ea typeface="Helvetica Neue"/>
                <a:cs typeface="Helvetica Neue"/>
                <a:sym typeface="Helvetica"/>
              </a:rPr>
              <a:t>Setup data sources, users, roles for governance and catalog activities</a:t>
            </a:r>
          </a:p>
          <a:p>
            <a:pPr marL="380990" marR="0" lvl="0" indent="-380990" algn="l" defTabSz="609585"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000000"/>
                </a:solidFill>
                <a:effectLst/>
                <a:uLnTx/>
                <a:uFillTx/>
                <a:latin typeface="IBM Plex Sans" panose="020B0503050203000203" pitchFamily="34" charset="0"/>
                <a:ea typeface="Helvetica Neue"/>
                <a:cs typeface="Helvetica Neue"/>
                <a:sym typeface="Helvetica"/>
              </a:rPr>
              <a:t>Runbook for day-2 activities and management of platform</a:t>
            </a:r>
          </a:p>
          <a:p>
            <a:pPr marL="380990" marR="0" lvl="0" indent="-380990" algn="l" defTabSz="609585"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000000"/>
                </a:solidFill>
                <a:effectLst/>
                <a:uLnTx/>
                <a:uFillTx/>
                <a:latin typeface="IBM Plex Sans" panose="020B0503050203000203" pitchFamily="34" charset="0"/>
                <a:ea typeface="Helvetica Neue"/>
                <a:cs typeface="Helvetica Neue"/>
                <a:sym typeface="Helvetica"/>
              </a:rPr>
              <a:t>Setup and configure examples of data fabric scenarios through data virtualization feature</a:t>
            </a:r>
          </a:p>
          <a:p>
            <a:pPr marL="380990" marR="0" lvl="0" indent="-380990" algn="l" defTabSz="609585"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000000"/>
                </a:solidFill>
                <a:effectLst/>
                <a:uLnTx/>
                <a:uFillTx/>
                <a:latin typeface="IBM Plex Sans" panose="020B0503050203000203" pitchFamily="34" charset="0"/>
                <a:ea typeface="Helvetica Neue"/>
                <a:cs typeface="Helvetica Neue"/>
                <a:sym typeface="Helvetica"/>
              </a:rPr>
              <a:t>Expertise Connect Advanced support: Q&amp;A, Technical Account Management, Designated Subject Matter Expert, Proactive Assistance, Problem Management, On site Assessments</a:t>
            </a:r>
            <a:endParaRPr kumimoji="0" lang="en-US" sz="1600"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endParaRPr>
          </a:p>
        </p:txBody>
      </p:sp>
      <p:sp>
        <p:nvSpPr>
          <p:cNvPr id="18" name="TextBox 17">
            <a:extLst>
              <a:ext uri="{FF2B5EF4-FFF2-40B4-BE49-F238E27FC236}">
                <a16:creationId xmlns:a16="http://schemas.microsoft.com/office/drawing/2014/main" id="{51A8BE46-DF02-914B-9144-1136A45E60FD}"/>
              </a:ext>
            </a:extLst>
          </p:cNvPr>
          <p:cNvSpPr txBox="1"/>
          <p:nvPr/>
        </p:nvSpPr>
        <p:spPr>
          <a:xfrm>
            <a:off x="349622" y="4883563"/>
            <a:ext cx="5657708" cy="1887755"/>
          </a:xfrm>
          <a:prstGeom prst="rect">
            <a:avLst/>
          </a:prstGeom>
          <a:noFill/>
          <a:ln w="12700" cap="flat">
            <a:solidFill>
              <a:srgbClr val="323232"/>
            </a:solidFill>
            <a:miter lim="400000"/>
          </a:ln>
          <a:effectLst/>
          <a:sp3d/>
        </p:spPr>
        <p:txBody>
          <a:bodyPr rot="0" spcFirstLastPara="1" vertOverflow="overflow" horzOverflow="overflow" vert="horz" wrap="square" lIns="60957" tIns="60957" rIns="60957" bIns="60957" numCol="1" spcCol="38100" rtlCol="0" anchor="t">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r>
              <a:rPr kumimoji="0" lang="en-US" sz="1867" b="1" i="0" u="none" strike="noStrike" kern="0" cap="none" spc="0" normalizeH="0" baseline="0" noProof="0" dirty="0">
                <a:ln>
                  <a:noFill/>
                </a:ln>
                <a:solidFill>
                  <a:srgbClr val="000000"/>
                </a:solidFill>
                <a:effectLst/>
                <a:uLnTx/>
                <a:uFillTx/>
                <a:latin typeface="IBM Plex Sans" panose="020B0503050203000203" pitchFamily="34" charset="0"/>
                <a:ea typeface="Helvetica Neue"/>
                <a:cs typeface="Helvetica Neue"/>
                <a:sym typeface="Helvetica"/>
              </a:rPr>
              <a:t>Duration and Resource</a:t>
            </a:r>
          </a:p>
          <a:p>
            <a:pPr marL="380990" marR="0" lvl="0" indent="-380990" algn="l" defTabSz="609585"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000000"/>
                </a:solidFill>
                <a:effectLst/>
                <a:uLnTx/>
                <a:uFillTx/>
                <a:latin typeface="IBM Plex Sans" panose="020B0503050203000203" pitchFamily="34" charset="0"/>
                <a:ea typeface="Helvetica Neue"/>
                <a:cs typeface="Helvetica Neue"/>
                <a:sym typeface="Helvetica"/>
              </a:rPr>
              <a:t>Expert Lab resources </a:t>
            </a:r>
            <a:r>
              <a:rPr kumimoji="0" lang="en-US" sz="1600" b="0" i="0" u="none" strike="noStrike" kern="0" cap="none" spc="0" normalizeH="0" baseline="0" noProof="0" dirty="0">
                <a:ln>
                  <a:noFill/>
                </a:ln>
                <a:solidFill>
                  <a:srgbClr val="000000"/>
                </a:solidFill>
                <a:effectLst/>
                <a:uLnTx/>
                <a:uFillTx/>
                <a:latin typeface="IBM Plex Sans" panose="020B0503050203000203" pitchFamily="34" charset="0"/>
                <a:ea typeface="Helvetica Neue"/>
                <a:cs typeface="Helvetica Neue"/>
                <a:sym typeface="Helvetica"/>
              </a:rPr>
              <a:t>for 12 weeks, supported by a team of extended experts as needed</a:t>
            </a:r>
          </a:p>
          <a:p>
            <a:pPr marL="380990" marR="0" lvl="0" indent="-380990" algn="l" defTabSz="609585"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000000"/>
                </a:solidFill>
                <a:effectLst/>
                <a:uLnTx/>
                <a:uFillTx/>
                <a:latin typeface="IBM Plex Sans" panose="020B0503050203000203" pitchFamily="34" charset="0"/>
                <a:ea typeface="Helvetica Neue"/>
                <a:cs typeface="Helvetica Neue"/>
                <a:sym typeface="Helvetica"/>
              </a:rPr>
              <a:t>IBM will provide 1 year of technical assistance and guidance, their expertise connect, that will help your client to operationalize, manage, and scale their Data Fabric usecase on Cloud Pak for Data</a:t>
            </a:r>
          </a:p>
        </p:txBody>
      </p:sp>
    </p:spTree>
    <p:extLst>
      <p:ext uri="{BB962C8B-B14F-4D97-AF65-F5344CB8AC3E}">
        <p14:creationId xmlns:p14="http://schemas.microsoft.com/office/powerpoint/2010/main" val="3038919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sign&#10;&#10;Description automatically generated">
            <a:extLst>
              <a:ext uri="{FF2B5EF4-FFF2-40B4-BE49-F238E27FC236}">
                <a16:creationId xmlns:a16="http://schemas.microsoft.com/office/drawing/2014/main" id="{3B5E0BC8-9EE6-944B-8D67-F48C2B9FBF5A}"/>
              </a:ext>
            </a:extLst>
          </p:cNvPr>
          <p:cNvPicPr>
            <a:picLocks noChangeAspect="1"/>
          </p:cNvPicPr>
          <p:nvPr/>
        </p:nvPicPr>
        <p:blipFill>
          <a:blip r:embed="rId3"/>
          <a:stretch>
            <a:fillRect/>
          </a:stretch>
        </p:blipFill>
        <p:spPr>
          <a:xfrm>
            <a:off x="10903352" y="349635"/>
            <a:ext cx="914399" cy="1043490"/>
          </a:xfrm>
          <a:prstGeom prst="rect">
            <a:avLst/>
          </a:prstGeom>
          <a:effectLst/>
        </p:spPr>
      </p:pic>
      <p:cxnSp>
        <p:nvCxnSpPr>
          <p:cNvPr id="11" name="Straight Connector 10">
            <a:extLst>
              <a:ext uri="{FF2B5EF4-FFF2-40B4-BE49-F238E27FC236}">
                <a16:creationId xmlns:a16="http://schemas.microsoft.com/office/drawing/2014/main" id="{701B228E-BF2D-C34B-AF46-639D9F54A54F}"/>
              </a:ext>
            </a:extLst>
          </p:cNvPr>
          <p:cNvCxnSpPr>
            <a:cxnSpLocks/>
          </p:cNvCxnSpPr>
          <p:nvPr/>
        </p:nvCxnSpPr>
        <p:spPr>
          <a:xfrm>
            <a:off x="914400" y="567444"/>
            <a:ext cx="4572000" cy="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B199601-F140-BA47-9A82-4C200E1EB4F5}"/>
              </a:ext>
            </a:extLst>
          </p:cNvPr>
          <p:cNvSpPr txBox="1"/>
          <p:nvPr/>
        </p:nvSpPr>
        <p:spPr>
          <a:xfrm>
            <a:off x="349622" y="626191"/>
            <a:ext cx="10246333" cy="9439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r>
              <a:rPr kumimoji="0" lang="en-US" sz="2667"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rPr>
              <a:t>Timeline of Productionize phase – Governed </a:t>
            </a:r>
            <a:r>
              <a:rPr kumimoji="0" lang="en-US" sz="2667" b="0" i="0" u="none" strike="noStrike" kern="0" cap="none" spc="0" normalizeH="0" baseline="0" noProof="0" dirty="0" err="1">
                <a:ln>
                  <a:noFill/>
                </a:ln>
                <a:solidFill>
                  <a:srgbClr val="000000"/>
                </a:solidFill>
                <a:effectLst/>
                <a:uLnTx/>
                <a:uFillTx/>
                <a:latin typeface="IBM Plex Sans" panose="020B0503050203000203" pitchFamily="34" charset="0"/>
                <a:ea typeface="+mn-ea"/>
                <a:cs typeface="+mn-cs"/>
                <a:sym typeface="Helvetica"/>
              </a:rPr>
              <a:t>DataOps</a:t>
            </a:r>
            <a:r>
              <a:rPr kumimoji="0" lang="en-US" sz="2667"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rPr>
              <a:t> + 1 year of Platform support</a:t>
            </a:r>
          </a:p>
        </p:txBody>
      </p:sp>
      <p:pic>
        <p:nvPicPr>
          <p:cNvPr id="12" name="Picture 11">
            <a:extLst>
              <a:ext uri="{FF2B5EF4-FFF2-40B4-BE49-F238E27FC236}">
                <a16:creationId xmlns:a16="http://schemas.microsoft.com/office/drawing/2014/main" id="{28B89BBF-3798-7346-99B4-A1979BCFEE58}"/>
              </a:ext>
            </a:extLst>
          </p:cNvPr>
          <p:cNvPicPr>
            <a:picLocks noChangeAspect="1"/>
          </p:cNvPicPr>
          <p:nvPr/>
        </p:nvPicPr>
        <p:blipFill>
          <a:blip r:embed="rId4"/>
          <a:srcRect/>
          <a:stretch/>
        </p:blipFill>
        <p:spPr>
          <a:xfrm>
            <a:off x="2323474" y="1464381"/>
            <a:ext cx="7200000" cy="4889177"/>
          </a:xfrm>
          <a:prstGeom prst="rect">
            <a:avLst/>
          </a:prstGeom>
        </p:spPr>
      </p:pic>
    </p:spTree>
    <p:extLst>
      <p:ext uri="{BB962C8B-B14F-4D97-AF65-F5344CB8AC3E}">
        <p14:creationId xmlns:p14="http://schemas.microsoft.com/office/powerpoint/2010/main" val="2387777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sign&#10;&#10;Description automatically generated">
            <a:extLst>
              <a:ext uri="{FF2B5EF4-FFF2-40B4-BE49-F238E27FC236}">
                <a16:creationId xmlns:a16="http://schemas.microsoft.com/office/drawing/2014/main" id="{3B5E0BC8-9EE6-944B-8D67-F48C2B9FBF5A}"/>
              </a:ext>
            </a:extLst>
          </p:cNvPr>
          <p:cNvPicPr>
            <a:picLocks noChangeAspect="1"/>
          </p:cNvPicPr>
          <p:nvPr/>
        </p:nvPicPr>
        <p:blipFill>
          <a:blip r:embed="rId3"/>
          <a:stretch>
            <a:fillRect/>
          </a:stretch>
        </p:blipFill>
        <p:spPr>
          <a:xfrm>
            <a:off x="10903352" y="349635"/>
            <a:ext cx="914399" cy="1043490"/>
          </a:xfrm>
          <a:prstGeom prst="rect">
            <a:avLst/>
          </a:prstGeom>
          <a:effectLst/>
        </p:spPr>
      </p:pic>
      <p:cxnSp>
        <p:nvCxnSpPr>
          <p:cNvPr id="11" name="Straight Connector 10">
            <a:extLst>
              <a:ext uri="{FF2B5EF4-FFF2-40B4-BE49-F238E27FC236}">
                <a16:creationId xmlns:a16="http://schemas.microsoft.com/office/drawing/2014/main" id="{701B228E-BF2D-C34B-AF46-639D9F54A54F}"/>
              </a:ext>
            </a:extLst>
          </p:cNvPr>
          <p:cNvCxnSpPr>
            <a:cxnSpLocks/>
          </p:cNvCxnSpPr>
          <p:nvPr/>
        </p:nvCxnSpPr>
        <p:spPr>
          <a:xfrm>
            <a:off x="914400" y="567444"/>
            <a:ext cx="4572000" cy="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Shape 1413">
            <a:extLst>
              <a:ext uri="{FF2B5EF4-FFF2-40B4-BE49-F238E27FC236}">
                <a16:creationId xmlns:a16="http://schemas.microsoft.com/office/drawing/2014/main" id="{B42F0AF0-8FE1-E84B-8A79-FDA5BEA7EB67}"/>
              </a:ext>
            </a:extLst>
          </p:cNvPr>
          <p:cNvSpPr txBox="1">
            <a:spLocks/>
          </p:cNvSpPr>
          <p:nvPr/>
        </p:nvSpPr>
        <p:spPr>
          <a:xfrm>
            <a:off x="4661000" y="1591160"/>
            <a:ext cx="6362171" cy="4571897"/>
          </a:xfrm>
          <a:prstGeom prst="rect">
            <a:avLst/>
          </a:prstGeom>
        </p:spPr>
        <p:txBody>
          <a:bodyPr>
            <a:normAutofit/>
          </a:bodyPr>
          <a:lstStyle>
            <a:lvl1pPr marL="144824" marR="0" indent="-144824"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1pPr>
            <a:lvl2pPr marL="464234" marR="0" indent="-247987"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2pPr>
            <a:lvl3pPr marL="714206" marR="0" indent="-142838"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3pPr>
            <a:lvl4pPr marL="999887" marR="0" indent="-142840"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4pPr>
            <a:lvl5pPr marL="1285568" marR="0" indent="-142840"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5pPr>
            <a:lvl6pPr marL="2423099" marR="0" indent="-137156"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6pPr>
            <a:lvl7pPr marL="2880288" marR="0" indent="-137156"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7pPr>
            <a:lvl8pPr marL="3337475" marR="0" indent="-137156"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8pPr>
            <a:lvl9pPr marL="3794664" marR="0" indent="-137156"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9pPr>
          </a:lstStyle>
          <a:p>
            <a:pPr marL="193094" marR="0" lvl="0" indent="-193094" algn="l" defTabSz="530337" rtl="0" eaLnBrk="1" fontAlgn="auto" latinLnBrk="0" hangingPunct="1">
              <a:lnSpc>
                <a:spcPct val="100000"/>
              </a:lnSpc>
              <a:spcBef>
                <a:spcPts val="533"/>
              </a:spcBef>
              <a:spcAft>
                <a:spcPts val="0"/>
              </a:spcAft>
              <a:buClrTx/>
              <a:buSzPct val="100000"/>
              <a:buFontTx/>
              <a:buChar char="•"/>
              <a:tabLst/>
              <a:defRPr sz="1392">
                <a:solidFill>
                  <a:srgbClr val="DB2780"/>
                </a:solidFill>
                <a:latin typeface="Arial"/>
                <a:ea typeface="Arial"/>
                <a:cs typeface="Arial"/>
                <a:sym typeface="Arial"/>
              </a:defRPr>
            </a:pPr>
            <a:r>
              <a:rPr kumimoji="0" lang="en-US" sz="1867" b="0" i="0" u="none" strike="noStrike" kern="0" cap="none" spc="0" normalizeH="0" baseline="0" noProof="0" dirty="0">
                <a:ln>
                  <a:noFill/>
                </a:ln>
                <a:solidFill>
                  <a:srgbClr val="0070C0"/>
                </a:solidFill>
                <a:effectLst/>
                <a:uLnTx/>
                <a:uFillTx/>
                <a:latin typeface="IBM Plex Sans" charset="0"/>
                <a:ea typeface="IBM Plex Sans" charset="0"/>
                <a:cs typeface="IBM Plex Sans" charset="0"/>
                <a:sym typeface="Arial"/>
              </a:rPr>
              <a:t>Project Manager</a:t>
            </a:r>
          </a:p>
          <a:p>
            <a:pPr marL="0" marR="0" lvl="0" indent="0" algn="l" defTabSz="530337" rtl="0" eaLnBrk="1" fontAlgn="auto" latinLnBrk="0" hangingPunct="1">
              <a:lnSpc>
                <a:spcPct val="100000"/>
              </a:lnSpc>
              <a:spcBef>
                <a:spcPts val="533"/>
              </a:spcBef>
              <a:spcAft>
                <a:spcPts val="0"/>
              </a:spcAft>
              <a:buClrTx/>
              <a:buSzPct val="100000"/>
              <a:buFontTx/>
              <a:buNone/>
              <a:tabLst/>
              <a:defRPr sz="1044">
                <a:solidFill>
                  <a:srgbClr val="5A5A5A"/>
                </a:solidFill>
                <a:latin typeface="Arial"/>
                <a:ea typeface="Arial"/>
                <a:cs typeface="Arial"/>
                <a:sym typeface="Arial"/>
              </a:defRPr>
            </a:pPr>
            <a:r>
              <a:rPr kumimoji="0" lang="en-US" sz="1400" b="0" i="0" u="none" strike="noStrike" kern="0" cap="none" spc="0" normalizeH="0" baseline="0" noProof="0" dirty="0">
                <a:ln>
                  <a:noFill/>
                </a:ln>
                <a:solidFill>
                  <a:srgbClr val="5A5A5A"/>
                </a:solidFill>
                <a:effectLst/>
                <a:uLnTx/>
                <a:uFillTx/>
                <a:latin typeface="IBM Plex Sans" charset="0"/>
                <a:ea typeface="IBM Plex Sans" charset="0"/>
                <a:cs typeface="IBM Plex Sans" charset="0"/>
                <a:sym typeface="Arial"/>
              </a:rPr>
              <a:t>Provides overall management of IBM resources and IBM logistics surrounding delivering the solution. Provides a point of escalation and ensures any concerns are resolved effectively.</a:t>
            </a:r>
            <a:br>
              <a:rPr kumimoji="0" lang="en-US" sz="1400" b="0" i="0" u="none" strike="noStrike" kern="0" cap="none" spc="0" normalizeH="0" baseline="0" noProof="0" dirty="0">
                <a:ln>
                  <a:noFill/>
                </a:ln>
                <a:solidFill>
                  <a:srgbClr val="5A5A5A"/>
                </a:solidFill>
                <a:effectLst/>
                <a:uLnTx/>
                <a:uFillTx/>
                <a:latin typeface="IBM Plex Sans" charset="0"/>
                <a:ea typeface="IBM Plex Sans" charset="0"/>
                <a:cs typeface="IBM Plex Sans" charset="0"/>
                <a:sym typeface="Arial"/>
              </a:rPr>
            </a:br>
            <a:endParaRPr kumimoji="0" lang="en-US" sz="1400" b="0" i="0" u="none" strike="noStrike" kern="0" cap="none" spc="0" normalizeH="0" baseline="0" noProof="0" dirty="0">
              <a:ln>
                <a:noFill/>
              </a:ln>
              <a:solidFill>
                <a:srgbClr val="5A5A5A"/>
              </a:solidFill>
              <a:effectLst/>
              <a:uLnTx/>
              <a:uFillTx/>
              <a:latin typeface="IBM Plex Sans" charset="0"/>
              <a:ea typeface="IBM Plex Sans" charset="0"/>
              <a:cs typeface="IBM Plex Sans" charset="0"/>
              <a:sym typeface="Arial"/>
            </a:endParaRPr>
          </a:p>
          <a:p>
            <a:pPr marL="193094" marR="0" lvl="0" indent="-193094" algn="l" defTabSz="530337" rtl="0" eaLnBrk="1" fontAlgn="auto" latinLnBrk="0" hangingPunct="1">
              <a:lnSpc>
                <a:spcPct val="90000"/>
              </a:lnSpc>
              <a:spcBef>
                <a:spcPts val="533"/>
              </a:spcBef>
              <a:spcAft>
                <a:spcPts val="0"/>
              </a:spcAft>
              <a:buClrTx/>
              <a:buSzPct val="100000"/>
              <a:buFontTx/>
              <a:buChar char="•"/>
              <a:tabLst/>
              <a:defRPr sz="1300">
                <a:solidFill>
                  <a:srgbClr val="DB2780"/>
                </a:solidFill>
                <a:latin typeface="Arial"/>
                <a:ea typeface="Arial"/>
                <a:cs typeface="Arial"/>
                <a:sym typeface="Arial"/>
              </a:defRPr>
            </a:pPr>
            <a:r>
              <a:rPr kumimoji="0" lang="en-US" sz="1867" b="0" i="0" u="none" strike="noStrike" kern="0" cap="none" spc="0" normalizeH="0" baseline="0" noProof="0" dirty="0">
                <a:ln>
                  <a:noFill/>
                </a:ln>
                <a:solidFill>
                  <a:srgbClr val="0070C0"/>
                </a:solidFill>
                <a:effectLst/>
                <a:uLnTx/>
                <a:uFillTx/>
                <a:latin typeface="IBM Plex Sans" charset="0"/>
                <a:ea typeface="IBM Plex Sans" charset="0"/>
                <a:cs typeface="IBM Plex Sans" charset="0"/>
                <a:sym typeface="Arial"/>
              </a:rPr>
              <a:t>Cloud Pak for Data Solution Architect</a:t>
            </a:r>
          </a:p>
          <a:p>
            <a:pPr marL="0" marR="0" lvl="0" indent="0" algn="l" defTabSz="530337" rtl="0" eaLnBrk="1" fontAlgn="auto" latinLnBrk="0" hangingPunct="1">
              <a:lnSpc>
                <a:spcPct val="90000"/>
              </a:lnSpc>
              <a:spcBef>
                <a:spcPts val="533"/>
              </a:spcBef>
              <a:spcAft>
                <a:spcPts val="0"/>
              </a:spcAft>
              <a:buClrTx/>
              <a:buSzPct val="100000"/>
              <a:buFontTx/>
              <a:buNone/>
              <a:tabLst/>
              <a:defRPr sz="1000">
                <a:solidFill>
                  <a:srgbClr val="5A5A5A"/>
                </a:solidFill>
                <a:latin typeface="Arial"/>
                <a:ea typeface="Arial"/>
                <a:cs typeface="Arial"/>
                <a:sym typeface="Arial"/>
              </a:defRPr>
            </a:pPr>
            <a:r>
              <a:rPr kumimoji="0" lang="en-US" sz="1400" b="0" i="0" u="none" strike="noStrike" kern="0" cap="none" spc="0" normalizeH="0" baseline="0" noProof="0" dirty="0">
                <a:ln>
                  <a:noFill/>
                </a:ln>
                <a:solidFill>
                  <a:srgbClr val="5A5A5A"/>
                </a:solidFill>
                <a:effectLst/>
                <a:uLnTx/>
                <a:uFillTx/>
                <a:latin typeface="IBM Plex Sans" charset="0"/>
                <a:ea typeface="IBM Plex Sans" charset="0"/>
                <a:cs typeface="IBM Plex Sans" charset="0"/>
                <a:sym typeface="Arial"/>
              </a:rPr>
              <a:t>Cloud Pak for Data solution expert, defines solution strategy and project needs for the engagement to meet business goals. Translates business goals and client’s business needs into functional and non-functional solution requirements.</a:t>
            </a:r>
            <a:br>
              <a:rPr kumimoji="0" lang="en-US" sz="1400" b="0" i="0" u="none" strike="noStrike" kern="0" cap="none" spc="0" normalizeH="0" baseline="0" noProof="0" dirty="0">
                <a:ln>
                  <a:noFill/>
                </a:ln>
                <a:solidFill>
                  <a:srgbClr val="5A5A5A"/>
                </a:solidFill>
                <a:effectLst/>
                <a:uLnTx/>
                <a:uFillTx/>
                <a:latin typeface="IBM Plex Sans" charset="0"/>
                <a:ea typeface="IBM Plex Sans" charset="0"/>
                <a:cs typeface="IBM Plex Sans" charset="0"/>
                <a:sym typeface="Arial"/>
              </a:rPr>
            </a:br>
            <a:endParaRPr kumimoji="0" lang="en-US" sz="1400" b="0" i="0" u="none" strike="noStrike" kern="0" cap="none" spc="0" normalizeH="0" baseline="0" noProof="0" dirty="0">
              <a:ln>
                <a:noFill/>
              </a:ln>
              <a:solidFill>
                <a:srgbClr val="5A5A5A"/>
              </a:solidFill>
              <a:effectLst/>
              <a:uLnTx/>
              <a:uFillTx/>
              <a:latin typeface="IBM Plex Sans" charset="0"/>
              <a:ea typeface="IBM Plex Sans" charset="0"/>
              <a:cs typeface="IBM Plex Sans" charset="0"/>
              <a:sym typeface="Arial"/>
            </a:endParaRPr>
          </a:p>
          <a:p>
            <a:pPr marL="193094" marR="0" lvl="0" indent="-193094" algn="l" defTabSz="530337" rtl="0" eaLnBrk="1" fontAlgn="auto" latinLnBrk="0" hangingPunct="1">
              <a:lnSpc>
                <a:spcPct val="100000"/>
              </a:lnSpc>
              <a:spcBef>
                <a:spcPts val="1600"/>
              </a:spcBef>
              <a:spcAft>
                <a:spcPts val="0"/>
              </a:spcAft>
              <a:buClrTx/>
              <a:buSzPct val="100000"/>
              <a:buFontTx/>
              <a:buChar char="•"/>
              <a:tabLst/>
              <a:defRPr sz="1392">
                <a:solidFill>
                  <a:srgbClr val="DB2780"/>
                </a:solidFill>
                <a:latin typeface="Arial"/>
                <a:ea typeface="Arial"/>
                <a:cs typeface="Arial"/>
                <a:sym typeface="Arial"/>
              </a:defRPr>
            </a:pPr>
            <a:r>
              <a:rPr kumimoji="0" lang="en-US" sz="1867" b="0" i="0" u="none" strike="noStrike" kern="0" cap="none" spc="0" normalizeH="0" baseline="0" noProof="0" dirty="0">
                <a:ln>
                  <a:noFill/>
                </a:ln>
                <a:solidFill>
                  <a:srgbClr val="0070C0"/>
                </a:solidFill>
                <a:effectLst/>
                <a:uLnTx/>
                <a:uFillTx/>
                <a:latin typeface="IBM Plex Sans" charset="0"/>
                <a:ea typeface="IBM Plex Sans" charset="0"/>
                <a:cs typeface="IBM Plex Sans" charset="0"/>
                <a:sym typeface="Arial"/>
              </a:rPr>
              <a:t>Cloud Pak for Data Governance and Data Virtualization Expert </a:t>
            </a:r>
          </a:p>
          <a:p>
            <a:pPr marL="0" marR="0" lvl="0" indent="0" algn="l" defTabSz="530337" rtl="0" eaLnBrk="1" fontAlgn="auto" latinLnBrk="0" hangingPunct="1">
              <a:lnSpc>
                <a:spcPct val="100000"/>
              </a:lnSpc>
              <a:spcBef>
                <a:spcPts val="1600"/>
              </a:spcBef>
              <a:spcAft>
                <a:spcPts val="0"/>
              </a:spcAft>
              <a:buClrTx/>
              <a:buSzPct val="100000"/>
              <a:buFontTx/>
              <a:buNone/>
              <a:tabLst/>
              <a:defRPr sz="1392">
                <a:solidFill>
                  <a:srgbClr val="DB2780"/>
                </a:solidFill>
                <a:latin typeface="Arial"/>
                <a:ea typeface="Arial"/>
                <a:cs typeface="Arial"/>
                <a:sym typeface="Arial"/>
              </a:defRPr>
            </a:pPr>
            <a:r>
              <a:rPr kumimoji="0" lang="en-US" sz="1400" b="0" i="0" u="none" strike="noStrike" kern="0" cap="none" spc="0" normalizeH="0" baseline="0" noProof="0" dirty="0">
                <a:ln>
                  <a:noFill/>
                </a:ln>
                <a:solidFill>
                  <a:srgbClr val="5A5A5A"/>
                </a:solidFill>
                <a:effectLst/>
                <a:uLnTx/>
                <a:uFillTx/>
                <a:latin typeface="IBM Plex Sans" charset="0"/>
                <a:ea typeface="IBM Plex Sans" charset="0"/>
                <a:cs typeface="IBM Plex Sans" charset="0"/>
                <a:sym typeface="Arial"/>
              </a:rPr>
              <a:t>A subject matter expert to help with the relevant hybrid data management skills for the unique client requirements such as:  data governance, cataloging, and virtualization elements</a:t>
            </a:r>
          </a:p>
        </p:txBody>
      </p:sp>
      <p:sp>
        <p:nvSpPr>
          <p:cNvPr id="14" name="TextBox 13">
            <a:extLst>
              <a:ext uri="{FF2B5EF4-FFF2-40B4-BE49-F238E27FC236}">
                <a16:creationId xmlns:a16="http://schemas.microsoft.com/office/drawing/2014/main" id="{0D6C9C5A-C898-B44D-88D5-6FB7250520BE}"/>
              </a:ext>
            </a:extLst>
          </p:cNvPr>
          <p:cNvSpPr txBox="1"/>
          <p:nvPr/>
        </p:nvSpPr>
        <p:spPr>
          <a:xfrm>
            <a:off x="532014" y="871380"/>
            <a:ext cx="3560301" cy="4924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rPr>
              <a:t>IBM Roles</a:t>
            </a:r>
          </a:p>
        </p:txBody>
      </p:sp>
    </p:spTree>
    <p:extLst>
      <p:ext uri="{BB962C8B-B14F-4D97-AF65-F5344CB8AC3E}">
        <p14:creationId xmlns:p14="http://schemas.microsoft.com/office/powerpoint/2010/main" val="3676977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5A8C5B0-E34D-104C-AD21-3D5BF6364A85}"/>
              </a:ext>
            </a:extLst>
          </p:cNvPr>
          <p:cNvSpPr>
            <a:spLocks noGrp="1"/>
          </p:cNvSpPr>
          <p:nvPr>
            <p:ph sz="quarter" idx="16"/>
          </p:nvPr>
        </p:nvSpPr>
        <p:spPr>
          <a:xfrm>
            <a:off x="6095997" y="-2"/>
            <a:ext cx="6095997" cy="6858000"/>
          </a:xfrm>
          <a:solidFill>
            <a:schemeClr val="accent1"/>
          </a:solidFill>
        </p:spPr>
        <p:txBody>
          <a:bodyPr/>
          <a:lstStyle/>
          <a:p>
            <a:r>
              <a:rPr lang="en-US" sz="3200" dirty="0"/>
              <a:t>Accurate data </a:t>
            </a:r>
            <a:br>
              <a:rPr lang="en-US" sz="3200" dirty="0"/>
            </a:br>
            <a:r>
              <a:rPr lang="en-US" sz="3200" dirty="0"/>
              <a:t>driven decisions</a:t>
            </a:r>
            <a:br>
              <a:rPr lang="en-US" sz="3200" dirty="0"/>
            </a:br>
            <a:br>
              <a:rPr lang="en-US" sz="3200" dirty="0"/>
            </a:br>
            <a:r>
              <a:rPr lang="en-US" sz="3200" dirty="0"/>
              <a:t>“With businesses that use data effectively poised to </a:t>
            </a:r>
            <a:r>
              <a:rPr lang="en-US" sz="3200" dirty="0">
                <a:solidFill>
                  <a:srgbClr val="FFC000"/>
                </a:solidFill>
              </a:rPr>
              <a:t>take $1.2 trillion away from their peers</a:t>
            </a:r>
            <a:r>
              <a:rPr lang="en-US" sz="3200" dirty="0"/>
              <a:t> by 2020, it’s likely that we’ll see more of them making large-scale, cost-effective decisions.”</a:t>
            </a:r>
          </a:p>
          <a:p>
            <a:pPr marL="0" indent="0">
              <a:buNone/>
            </a:pPr>
            <a:r>
              <a:rPr lang="en-US" sz="3200" dirty="0"/>
              <a:t>                                            -Forbes</a:t>
            </a:r>
          </a:p>
        </p:txBody>
      </p:sp>
      <p:sp>
        <p:nvSpPr>
          <p:cNvPr id="6" name="Title 5">
            <a:extLst>
              <a:ext uri="{FF2B5EF4-FFF2-40B4-BE49-F238E27FC236}">
                <a16:creationId xmlns:a16="http://schemas.microsoft.com/office/drawing/2014/main" id="{36D2FEF6-DB99-5949-8EBE-5E42ECBB02AE}"/>
              </a:ext>
            </a:extLst>
          </p:cNvPr>
          <p:cNvSpPr>
            <a:spLocks noGrp="1"/>
          </p:cNvSpPr>
          <p:nvPr>
            <p:ph type="title"/>
          </p:nvPr>
        </p:nvSpPr>
        <p:spPr>
          <a:xfrm>
            <a:off x="-1" y="-1"/>
            <a:ext cx="6095999" cy="5014912"/>
          </a:xfrm>
          <a:solidFill>
            <a:schemeClr val="tx1"/>
          </a:solidFill>
        </p:spPr>
        <p:txBody>
          <a:bodyPr/>
          <a:lstStyle/>
          <a:p>
            <a:br>
              <a:rPr lang="en-US" sz="2000" dirty="0">
                <a:latin typeface="IBM Plex Sans Light" panose="020B0403050203000203" pitchFamily="34" charset="77"/>
              </a:rPr>
            </a:br>
            <a:r>
              <a:rPr lang="en-US" sz="3200" b="1" dirty="0"/>
              <a:t>Governed Data Ops</a:t>
            </a:r>
            <a:br>
              <a:rPr lang="en-US" sz="3200" b="1" dirty="0"/>
            </a:br>
            <a:r>
              <a:rPr lang="en-US" sz="3200" b="1"/>
              <a:t>          </a:t>
            </a:r>
            <a:r>
              <a:rPr lang="en-US" sz="2400" b="1"/>
              <a:t>Modernize </a:t>
            </a:r>
            <a:r>
              <a:rPr lang="en-US" sz="2400" b="1" dirty="0"/>
              <a:t>your Data Estate</a:t>
            </a:r>
            <a:br>
              <a:rPr lang="en-US" sz="2400" b="1" dirty="0"/>
            </a:br>
            <a:br>
              <a:rPr lang="en-US" sz="2400" b="1" dirty="0"/>
            </a:br>
            <a:r>
              <a:rPr lang="en-US" sz="2400" b="1" dirty="0"/>
              <a:t>- </a:t>
            </a:r>
            <a:r>
              <a:rPr lang="en-US" sz="2400" dirty="0"/>
              <a:t>Less Data Movement </a:t>
            </a:r>
            <a:br>
              <a:rPr lang="en-US" sz="2400" dirty="0"/>
            </a:br>
            <a:r>
              <a:rPr lang="en-US" sz="2400" dirty="0"/>
              <a:t>- Safe &amp; Trusted</a:t>
            </a:r>
            <a:br>
              <a:rPr lang="en-US" sz="2400" dirty="0"/>
            </a:br>
            <a:r>
              <a:rPr lang="en-US" sz="2400" dirty="0"/>
              <a:t>- Reduce Dark Data  </a:t>
            </a:r>
            <a:br>
              <a:rPr lang="en-US" sz="6000" dirty="0"/>
            </a:br>
            <a:endParaRPr lang="en-US" sz="5867" dirty="0">
              <a:latin typeface="IBM Plex Sans Light" panose="020B0403050203000203" pitchFamily="34" charset="77"/>
            </a:endParaRPr>
          </a:p>
        </p:txBody>
      </p:sp>
      <p:sp>
        <p:nvSpPr>
          <p:cNvPr id="8" name="Content Placeholder 1">
            <a:extLst>
              <a:ext uri="{FF2B5EF4-FFF2-40B4-BE49-F238E27FC236}">
                <a16:creationId xmlns:a16="http://schemas.microsoft.com/office/drawing/2014/main" id="{BC982203-4FB7-A948-ADFB-E18C44660E77}"/>
              </a:ext>
            </a:extLst>
          </p:cNvPr>
          <p:cNvSpPr>
            <a:spLocks noGrp="1"/>
          </p:cNvSpPr>
          <p:nvPr>
            <p:ph sz="quarter" idx="17"/>
          </p:nvPr>
        </p:nvSpPr>
        <p:spPr>
          <a:xfrm>
            <a:off x="-3" y="5014912"/>
            <a:ext cx="6096000" cy="1843087"/>
          </a:xfrm>
          <a:solidFill>
            <a:schemeClr val="bg2">
              <a:lumMod val="85000"/>
            </a:schemeClr>
          </a:solidFill>
        </p:spPr>
        <p:txBody>
          <a:bodyPr/>
          <a:lstStyle/>
          <a:p>
            <a:r>
              <a:rPr lang="en-US" sz="2400" i="1" dirty="0">
                <a:solidFill>
                  <a:schemeClr val="tx1"/>
                </a:solidFill>
              </a:rPr>
              <a:t>“A very exciting product ... molded in one technology suite.” </a:t>
            </a:r>
          </a:p>
          <a:p>
            <a:r>
              <a:rPr lang="en-US" sz="2400" dirty="0">
                <a:solidFill>
                  <a:schemeClr val="tx1"/>
                </a:solidFill>
              </a:rPr>
              <a:t>– James Wade, Director</a:t>
            </a:r>
          </a:p>
        </p:txBody>
      </p:sp>
      <p:pic>
        <p:nvPicPr>
          <p:cNvPr id="9" name="Picture 8">
            <a:extLst>
              <a:ext uri="{FF2B5EF4-FFF2-40B4-BE49-F238E27FC236}">
                <a16:creationId xmlns:a16="http://schemas.microsoft.com/office/drawing/2014/main" id="{9A05573E-D1AD-6841-A181-6D34CB1E4507}"/>
              </a:ext>
            </a:extLst>
          </p:cNvPr>
          <p:cNvPicPr>
            <a:picLocks/>
          </p:cNvPicPr>
          <p:nvPr/>
        </p:nvPicPr>
        <p:blipFill>
          <a:blip r:embed="rId3"/>
          <a:stretch>
            <a:fillRect/>
          </a:stretch>
        </p:blipFill>
        <p:spPr>
          <a:xfrm>
            <a:off x="4895512" y="5630779"/>
            <a:ext cx="919552" cy="860700"/>
          </a:xfrm>
          <a:prstGeom prst="ellipse">
            <a:avLst/>
          </a:prstGeom>
          <a:ln w="9525" cap="rnd">
            <a:solidFill>
              <a:schemeClr val="bg2"/>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114225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sign&#10;&#10;Description automatically generated">
            <a:extLst>
              <a:ext uri="{FF2B5EF4-FFF2-40B4-BE49-F238E27FC236}">
                <a16:creationId xmlns:a16="http://schemas.microsoft.com/office/drawing/2014/main" id="{3B5E0BC8-9EE6-944B-8D67-F48C2B9FBF5A}"/>
              </a:ext>
            </a:extLst>
          </p:cNvPr>
          <p:cNvPicPr>
            <a:picLocks noChangeAspect="1"/>
          </p:cNvPicPr>
          <p:nvPr/>
        </p:nvPicPr>
        <p:blipFill>
          <a:blip r:embed="rId3"/>
          <a:stretch>
            <a:fillRect/>
          </a:stretch>
        </p:blipFill>
        <p:spPr>
          <a:xfrm>
            <a:off x="10903352" y="349635"/>
            <a:ext cx="914399" cy="1043490"/>
          </a:xfrm>
          <a:prstGeom prst="rect">
            <a:avLst/>
          </a:prstGeom>
          <a:effectLst/>
        </p:spPr>
      </p:pic>
      <p:cxnSp>
        <p:nvCxnSpPr>
          <p:cNvPr id="11" name="Straight Connector 10">
            <a:extLst>
              <a:ext uri="{FF2B5EF4-FFF2-40B4-BE49-F238E27FC236}">
                <a16:creationId xmlns:a16="http://schemas.microsoft.com/office/drawing/2014/main" id="{701B228E-BF2D-C34B-AF46-639D9F54A54F}"/>
              </a:ext>
            </a:extLst>
          </p:cNvPr>
          <p:cNvCxnSpPr>
            <a:cxnSpLocks/>
          </p:cNvCxnSpPr>
          <p:nvPr/>
        </p:nvCxnSpPr>
        <p:spPr>
          <a:xfrm>
            <a:off x="914400" y="567444"/>
            <a:ext cx="4572000" cy="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D6C9C5A-C898-B44D-88D5-6FB7250520BE}"/>
              </a:ext>
            </a:extLst>
          </p:cNvPr>
          <p:cNvSpPr txBox="1"/>
          <p:nvPr/>
        </p:nvSpPr>
        <p:spPr>
          <a:xfrm>
            <a:off x="532014" y="871380"/>
            <a:ext cx="3560301" cy="4924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7" tIns="60957" rIns="60957" bIns="60957" numCol="1" spcCol="38100" rtlCol="0" anchor="t">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rPr>
              <a:t>Client Participants</a:t>
            </a:r>
          </a:p>
        </p:txBody>
      </p:sp>
      <p:sp>
        <p:nvSpPr>
          <p:cNvPr id="6" name="Project Manager…">
            <a:extLst>
              <a:ext uri="{FF2B5EF4-FFF2-40B4-BE49-F238E27FC236}">
                <a16:creationId xmlns:a16="http://schemas.microsoft.com/office/drawing/2014/main" id="{9EFAF545-9ADC-C844-8D05-51751AD4825D}"/>
              </a:ext>
            </a:extLst>
          </p:cNvPr>
          <p:cNvSpPr txBox="1">
            <a:spLocks/>
          </p:cNvSpPr>
          <p:nvPr/>
        </p:nvSpPr>
        <p:spPr>
          <a:xfrm>
            <a:off x="4440377" y="901564"/>
            <a:ext cx="7249443" cy="6121669"/>
          </a:xfrm>
          <a:prstGeom prst="rect">
            <a:avLst/>
          </a:prstGeom>
        </p:spPr>
        <p:txBody>
          <a:bodyPr>
            <a:noAutofit/>
          </a:bodyPr>
          <a:lstStyle>
            <a:lvl1pPr marL="144824" marR="0" indent="-144824"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1pPr>
            <a:lvl2pPr marL="464234" marR="0" indent="-247987"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2pPr>
            <a:lvl3pPr marL="714206" marR="0" indent="-142838"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3pPr>
            <a:lvl4pPr marL="999887" marR="0" indent="-142840"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4pPr>
            <a:lvl5pPr marL="1285568" marR="0" indent="-142840"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5pPr>
            <a:lvl6pPr marL="2423099" marR="0" indent="-137156"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6pPr>
            <a:lvl7pPr marL="2880288" marR="0" indent="-137156"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7pPr>
            <a:lvl8pPr marL="3337475" marR="0" indent="-137156"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8pPr>
            <a:lvl9pPr marL="3794664" marR="0" indent="-137156" algn="l" defTabSz="914378" rtl="0" latinLnBrk="0">
              <a:lnSpc>
                <a:spcPct val="100000"/>
              </a:lnSpc>
              <a:spcBef>
                <a:spcPts val="200"/>
              </a:spcBef>
              <a:spcAft>
                <a:spcPts val="0"/>
              </a:spcAft>
              <a:buClrTx/>
              <a:buSzPct val="100000"/>
              <a:buFontTx/>
              <a:buChar char="•"/>
              <a:tabLst/>
              <a:defRPr sz="1200" b="0" i="0" u="none" strike="noStrike" cap="none" spc="0" baseline="0">
                <a:ln>
                  <a:noFill/>
                </a:ln>
                <a:solidFill>
                  <a:srgbClr val="004266"/>
                </a:solidFill>
                <a:uFillTx/>
                <a:latin typeface="Arial"/>
                <a:ea typeface="Arial"/>
                <a:cs typeface="Arial"/>
                <a:sym typeface="Arial"/>
              </a:defRPr>
            </a:lvl9pPr>
          </a:lstStyle>
          <a:p>
            <a:pPr marL="193094" marR="0" lvl="0" indent="-193094" algn="l" defTabSz="530337" rtl="0" eaLnBrk="1" fontAlgn="auto" latinLnBrk="0" hangingPunct="1">
              <a:lnSpc>
                <a:spcPct val="100000"/>
              </a:lnSpc>
              <a:spcBef>
                <a:spcPts val="533"/>
              </a:spcBef>
              <a:spcAft>
                <a:spcPts val="0"/>
              </a:spcAft>
              <a:buClrTx/>
              <a:buSzPct val="100000"/>
              <a:buFontTx/>
              <a:buChar char="•"/>
              <a:tabLst/>
              <a:defRPr sz="1392">
                <a:solidFill>
                  <a:srgbClr val="DB2780"/>
                </a:solidFill>
                <a:latin typeface="Arial"/>
                <a:ea typeface="Arial"/>
                <a:cs typeface="Arial"/>
                <a:sym typeface="Arial"/>
              </a:defRPr>
            </a:pPr>
            <a:r>
              <a:rPr kumimoji="0" lang="en-US" sz="1856" b="0" i="0" u="none" strike="noStrike" kern="0" cap="none" spc="0" normalizeH="0" baseline="0" noProof="0" dirty="0">
                <a:ln>
                  <a:noFill/>
                </a:ln>
                <a:solidFill>
                  <a:srgbClr val="0070C0"/>
                </a:solidFill>
                <a:effectLst/>
                <a:uLnTx/>
                <a:uFillTx/>
                <a:latin typeface="IBM Plex Sans" charset="0"/>
                <a:ea typeface="IBM Plex Sans" charset="0"/>
                <a:cs typeface="IBM Plex Sans" charset="0"/>
                <a:sym typeface="Arial"/>
              </a:rPr>
              <a:t>Project Manager</a:t>
            </a:r>
          </a:p>
          <a:p>
            <a:pPr marL="0" marR="0" lvl="0" indent="0" algn="l" defTabSz="530337" rtl="0" eaLnBrk="1" fontAlgn="auto" latinLnBrk="0" hangingPunct="1">
              <a:lnSpc>
                <a:spcPct val="100000"/>
              </a:lnSpc>
              <a:spcBef>
                <a:spcPts val="533"/>
              </a:spcBef>
              <a:spcAft>
                <a:spcPts val="0"/>
              </a:spcAft>
              <a:buClrTx/>
              <a:buSzPct val="100000"/>
              <a:buFontTx/>
              <a:buNone/>
              <a:tabLst/>
              <a:defRPr sz="1044">
                <a:solidFill>
                  <a:srgbClr val="5A5A5A"/>
                </a:solidFill>
                <a:latin typeface="Arial"/>
                <a:ea typeface="Arial"/>
                <a:cs typeface="Arial"/>
                <a:sym typeface="Arial"/>
              </a:defRPr>
            </a:pPr>
            <a:r>
              <a:rPr kumimoji="0" lang="en-US" sz="1392" b="0" i="0" u="none" strike="noStrike" kern="0" cap="none" spc="0" normalizeH="0" baseline="0" noProof="0" dirty="0">
                <a:ln>
                  <a:noFill/>
                </a:ln>
                <a:solidFill>
                  <a:srgbClr val="5A5A5A"/>
                </a:solidFill>
                <a:effectLst/>
                <a:uLnTx/>
                <a:uFillTx/>
                <a:latin typeface="IBM Plex Sans" charset="0"/>
                <a:ea typeface="IBM Plex Sans" charset="0"/>
                <a:cs typeface="IBM Plex Sans" charset="0"/>
                <a:sym typeface="Arial"/>
              </a:rPr>
              <a:t>Provides overall management of IBM resources and IBM logistics surrounding delivering the solution. Provides a point of escalation and ensures any concerns are resolved effectively.</a:t>
            </a:r>
          </a:p>
          <a:p>
            <a:pPr marL="193094" marR="0" lvl="0" indent="-193094" algn="l" defTabSz="530337" rtl="0" eaLnBrk="1" fontAlgn="auto" latinLnBrk="0" hangingPunct="1">
              <a:lnSpc>
                <a:spcPct val="100000"/>
              </a:lnSpc>
              <a:spcBef>
                <a:spcPts val="533"/>
              </a:spcBef>
              <a:spcAft>
                <a:spcPts val="0"/>
              </a:spcAft>
              <a:buClrTx/>
              <a:buSzPct val="100000"/>
              <a:buFontTx/>
              <a:buChar char="•"/>
              <a:tabLst/>
              <a:defRPr sz="1044">
                <a:solidFill>
                  <a:srgbClr val="323232"/>
                </a:solidFill>
                <a:latin typeface="Arial"/>
                <a:ea typeface="Arial"/>
                <a:cs typeface="Arial"/>
                <a:sym typeface="Arial"/>
              </a:defRPr>
            </a:pPr>
            <a:endParaRPr kumimoji="0" lang="en-US" sz="1392" b="0" i="0" u="none" strike="noStrike" kern="0" cap="none" spc="0" normalizeH="0" baseline="0" noProof="0" dirty="0">
              <a:ln>
                <a:noFill/>
              </a:ln>
              <a:solidFill>
                <a:srgbClr val="0070C0"/>
              </a:solidFill>
              <a:effectLst/>
              <a:uLnTx/>
              <a:uFillTx/>
              <a:latin typeface="IBM Plex Sans" charset="0"/>
              <a:ea typeface="IBM Plex Sans" charset="0"/>
              <a:cs typeface="IBM Plex Sans" charset="0"/>
              <a:sym typeface="Arial"/>
            </a:endParaRPr>
          </a:p>
          <a:p>
            <a:pPr marL="193094" marR="0" lvl="0" indent="-193094" algn="l" defTabSz="530337" rtl="0" eaLnBrk="1" fontAlgn="auto" latinLnBrk="0" hangingPunct="1">
              <a:lnSpc>
                <a:spcPct val="100000"/>
              </a:lnSpc>
              <a:spcBef>
                <a:spcPts val="533"/>
              </a:spcBef>
              <a:spcAft>
                <a:spcPts val="0"/>
              </a:spcAft>
              <a:buClrTx/>
              <a:buSzPct val="100000"/>
              <a:buFontTx/>
              <a:buChar char="•"/>
              <a:tabLst/>
              <a:defRPr sz="1392">
                <a:solidFill>
                  <a:srgbClr val="DB2780"/>
                </a:solidFill>
                <a:latin typeface="Arial"/>
                <a:ea typeface="Arial"/>
                <a:cs typeface="Arial"/>
                <a:sym typeface="Arial"/>
              </a:defRPr>
            </a:pPr>
            <a:r>
              <a:rPr kumimoji="0" lang="en-US" sz="1856" b="0" i="0" u="none" strike="noStrike" kern="0" cap="none" spc="0" normalizeH="0" baseline="0" noProof="0" dirty="0">
                <a:ln>
                  <a:noFill/>
                </a:ln>
                <a:solidFill>
                  <a:srgbClr val="0070C0"/>
                </a:solidFill>
                <a:effectLst/>
                <a:uLnTx/>
                <a:uFillTx/>
                <a:latin typeface="IBM Plex Sans" charset="0"/>
                <a:ea typeface="IBM Plex Sans" charset="0"/>
                <a:cs typeface="IBM Plex Sans" charset="0"/>
                <a:sym typeface="Arial"/>
              </a:rPr>
              <a:t>Executive Sponsor</a:t>
            </a:r>
          </a:p>
          <a:p>
            <a:pPr marL="0" marR="0" lvl="0" indent="0" algn="l" defTabSz="530337" rtl="0" eaLnBrk="1" fontAlgn="auto" latinLnBrk="0" hangingPunct="1">
              <a:lnSpc>
                <a:spcPct val="100000"/>
              </a:lnSpc>
              <a:spcBef>
                <a:spcPts val="533"/>
              </a:spcBef>
              <a:spcAft>
                <a:spcPts val="0"/>
              </a:spcAft>
              <a:buClrTx/>
              <a:buSzPct val="100000"/>
              <a:buFontTx/>
              <a:buNone/>
              <a:tabLst/>
              <a:defRPr sz="1044">
                <a:solidFill>
                  <a:srgbClr val="5A5A5A"/>
                </a:solidFill>
                <a:latin typeface="Arial"/>
                <a:ea typeface="Arial"/>
                <a:cs typeface="Arial"/>
                <a:sym typeface="Arial"/>
              </a:defRPr>
            </a:pPr>
            <a:r>
              <a:rPr kumimoji="0" lang="en-US" sz="1392" b="0" i="0" u="none" strike="noStrike" kern="0" cap="none" spc="0" normalizeH="0" baseline="0" noProof="0" dirty="0">
                <a:ln>
                  <a:noFill/>
                </a:ln>
                <a:solidFill>
                  <a:srgbClr val="5A5A5A"/>
                </a:solidFill>
                <a:effectLst/>
                <a:uLnTx/>
                <a:uFillTx/>
                <a:latin typeface="IBM Plex Sans" charset="0"/>
                <a:ea typeface="IBM Plex Sans" charset="0"/>
                <a:cs typeface="IBM Plex Sans" charset="0"/>
                <a:sym typeface="Arial"/>
              </a:rPr>
              <a:t>Guides the scope and business requirements for the solution. Available for presentations at the end of sprints 1 and 2.</a:t>
            </a:r>
          </a:p>
          <a:p>
            <a:pPr marL="193094" marR="0" lvl="0" indent="-193094" algn="l" defTabSz="530337" rtl="0" eaLnBrk="1" fontAlgn="auto" latinLnBrk="0" hangingPunct="1">
              <a:lnSpc>
                <a:spcPct val="100000"/>
              </a:lnSpc>
              <a:spcBef>
                <a:spcPts val="533"/>
              </a:spcBef>
              <a:spcAft>
                <a:spcPts val="0"/>
              </a:spcAft>
              <a:buClrTx/>
              <a:buSzPct val="100000"/>
              <a:buFontTx/>
              <a:buChar char="•"/>
              <a:tabLst/>
              <a:defRPr sz="1044">
                <a:solidFill>
                  <a:srgbClr val="5A5A5A"/>
                </a:solidFill>
                <a:latin typeface="Arial"/>
                <a:ea typeface="Arial"/>
                <a:cs typeface="Arial"/>
                <a:sym typeface="Arial"/>
              </a:defRPr>
            </a:pPr>
            <a:endParaRPr kumimoji="0" lang="en-US" sz="1392" b="0" i="0" u="none" strike="noStrike" kern="0" cap="none" spc="0" normalizeH="0" baseline="0" noProof="0" dirty="0">
              <a:ln>
                <a:noFill/>
              </a:ln>
              <a:solidFill>
                <a:srgbClr val="5A5A5A"/>
              </a:solidFill>
              <a:effectLst/>
              <a:uLnTx/>
              <a:uFillTx/>
              <a:latin typeface="IBM Plex Sans" charset="0"/>
              <a:ea typeface="IBM Plex Sans" charset="0"/>
              <a:cs typeface="IBM Plex Sans" charset="0"/>
              <a:sym typeface="Arial"/>
            </a:endParaRPr>
          </a:p>
          <a:p>
            <a:pPr marL="193094" marR="0" lvl="0" indent="-193094" algn="l" defTabSz="530337" rtl="0" eaLnBrk="1" fontAlgn="auto" latinLnBrk="0" hangingPunct="1">
              <a:lnSpc>
                <a:spcPct val="100000"/>
              </a:lnSpc>
              <a:spcBef>
                <a:spcPts val="533"/>
              </a:spcBef>
              <a:spcAft>
                <a:spcPts val="0"/>
              </a:spcAft>
              <a:buClrTx/>
              <a:buSzPct val="100000"/>
              <a:buFontTx/>
              <a:buChar char="•"/>
              <a:tabLst/>
              <a:defRPr sz="1392">
                <a:solidFill>
                  <a:srgbClr val="DB2780"/>
                </a:solidFill>
                <a:latin typeface="Arial"/>
                <a:ea typeface="Arial"/>
                <a:cs typeface="Arial"/>
                <a:sym typeface="Arial"/>
              </a:defRPr>
            </a:pPr>
            <a:r>
              <a:rPr kumimoji="0" lang="en-US" sz="1856" b="0" i="0" u="none" strike="noStrike" kern="0" cap="none" spc="0" normalizeH="0" baseline="0" noProof="0" dirty="0">
                <a:ln>
                  <a:noFill/>
                </a:ln>
                <a:solidFill>
                  <a:srgbClr val="0070C0"/>
                </a:solidFill>
                <a:effectLst/>
                <a:uLnTx/>
                <a:uFillTx/>
                <a:latin typeface="IBM Plex Sans" charset="0"/>
                <a:ea typeface="IBM Plex Sans" charset="0"/>
                <a:cs typeface="IBM Plex Sans" charset="0"/>
                <a:sym typeface="Arial"/>
              </a:rPr>
              <a:t>Business Consultant/SMEs,  Data owners</a:t>
            </a:r>
          </a:p>
          <a:p>
            <a:pPr marL="193094" marR="0" lvl="0" indent="-193094" algn="l" defTabSz="530337" rtl="0" eaLnBrk="1" fontAlgn="auto" latinLnBrk="0" hangingPunct="1">
              <a:lnSpc>
                <a:spcPct val="100000"/>
              </a:lnSpc>
              <a:spcBef>
                <a:spcPts val="533"/>
              </a:spcBef>
              <a:spcAft>
                <a:spcPts val="0"/>
              </a:spcAft>
              <a:buClrTx/>
              <a:buSzPct val="100000"/>
              <a:buFontTx/>
              <a:buChar char="•"/>
              <a:tabLst/>
              <a:defRPr sz="1044">
                <a:solidFill>
                  <a:srgbClr val="5A5A5A"/>
                </a:solidFill>
                <a:latin typeface="Arial"/>
                <a:ea typeface="Arial"/>
                <a:cs typeface="Arial"/>
                <a:sym typeface="Arial"/>
              </a:defRPr>
            </a:pPr>
            <a:r>
              <a:rPr kumimoji="0" lang="en-US" sz="1392" b="0" i="0" u="none" strike="noStrike" kern="0" cap="none" spc="0" normalizeH="0" baseline="0" noProof="0" dirty="0">
                <a:ln>
                  <a:noFill/>
                </a:ln>
                <a:solidFill>
                  <a:srgbClr val="5A5A5A"/>
                </a:solidFill>
                <a:effectLst/>
                <a:uLnTx/>
                <a:uFillTx/>
                <a:latin typeface="IBM Plex Sans" charset="0"/>
                <a:ea typeface="IBM Plex Sans" charset="0"/>
                <a:cs typeface="IBM Plex Sans" charset="0"/>
                <a:sym typeface="Arial"/>
              </a:rPr>
              <a:t>Identifies detailed business requirements for the solution and how to demonstrate business value. They are solution domain Subject Matter Experts (SMEs) to help understand business process in scope for the solution. Drives the identification and collection of business data and content to support the solution. Also act as a stand in  for the  end user and support agent roles.</a:t>
            </a:r>
          </a:p>
          <a:p>
            <a:pPr marL="193094" marR="0" lvl="0" indent="-193094" algn="l" defTabSz="530337" rtl="0" eaLnBrk="1" fontAlgn="auto" latinLnBrk="0" hangingPunct="1">
              <a:lnSpc>
                <a:spcPct val="100000"/>
              </a:lnSpc>
              <a:spcBef>
                <a:spcPts val="533"/>
              </a:spcBef>
              <a:spcAft>
                <a:spcPts val="0"/>
              </a:spcAft>
              <a:buClrTx/>
              <a:buSzPct val="100000"/>
              <a:buFontTx/>
              <a:buChar char="•"/>
              <a:tabLst/>
              <a:defRPr sz="1044">
                <a:solidFill>
                  <a:srgbClr val="5A5A5A"/>
                </a:solidFill>
                <a:latin typeface="Arial"/>
                <a:ea typeface="Arial"/>
                <a:cs typeface="Arial"/>
                <a:sym typeface="Arial"/>
              </a:defRPr>
            </a:pPr>
            <a:endParaRPr kumimoji="0" lang="en-US" sz="1392" b="0" i="0" u="none" strike="noStrike" kern="0" cap="none" spc="0" normalizeH="0" baseline="0" noProof="0" dirty="0">
              <a:ln>
                <a:noFill/>
              </a:ln>
              <a:solidFill>
                <a:srgbClr val="0070C0"/>
              </a:solidFill>
              <a:effectLst/>
              <a:uLnTx/>
              <a:uFillTx/>
              <a:latin typeface="IBM Plex Sans" charset="0"/>
              <a:ea typeface="IBM Plex Sans" charset="0"/>
              <a:cs typeface="IBM Plex Sans" charset="0"/>
              <a:sym typeface="Arial"/>
            </a:endParaRPr>
          </a:p>
          <a:p>
            <a:pPr marL="193094" marR="0" lvl="0" indent="-193094" algn="l" defTabSz="530337" rtl="0" eaLnBrk="1" fontAlgn="auto" latinLnBrk="0" hangingPunct="1">
              <a:lnSpc>
                <a:spcPct val="100000"/>
              </a:lnSpc>
              <a:spcBef>
                <a:spcPts val="533"/>
              </a:spcBef>
              <a:spcAft>
                <a:spcPts val="0"/>
              </a:spcAft>
              <a:buClrTx/>
              <a:buSzPct val="100000"/>
              <a:buFontTx/>
              <a:buChar char="•"/>
              <a:tabLst/>
              <a:defRPr sz="1392">
                <a:solidFill>
                  <a:srgbClr val="DB2780"/>
                </a:solidFill>
                <a:latin typeface="Arial"/>
                <a:ea typeface="Arial"/>
                <a:cs typeface="Arial"/>
                <a:sym typeface="Arial"/>
              </a:defRPr>
            </a:pPr>
            <a:r>
              <a:rPr kumimoji="0" lang="en-US" sz="1856" b="0" i="0" u="none" strike="noStrike" kern="0" cap="none" spc="0" normalizeH="0" baseline="0" noProof="0" dirty="0">
                <a:ln>
                  <a:noFill/>
                </a:ln>
                <a:solidFill>
                  <a:srgbClr val="0070C0"/>
                </a:solidFill>
                <a:effectLst/>
                <a:uLnTx/>
                <a:uFillTx/>
                <a:latin typeface="IBM Plex Sans" charset="0"/>
                <a:ea typeface="IBM Plex Sans" charset="0"/>
                <a:cs typeface="IBM Plex Sans" charset="0"/>
                <a:sym typeface="Arial"/>
              </a:rPr>
              <a:t>Technical Administrator</a:t>
            </a:r>
          </a:p>
          <a:p>
            <a:pPr marL="193094" marR="0" lvl="0" indent="-193094" algn="l" defTabSz="530337" rtl="0" eaLnBrk="1" fontAlgn="auto" latinLnBrk="0" hangingPunct="1">
              <a:lnSpc>
                <a:spcPct val="100000"/>
              </a:lnSpc>
              <a:spcBef>
                <a:spcPts val="533"/>
              </a:spcBef>
              <a:spcAft>
                <a:spcPts val="0"/>
              </a:spcAft>
              <a:buClrTx/>
              <a:buSzPct val="100000"/>
              <a:buFontTx/>
              <a:buChar char="•"/>
              <a:tabLst/>
              <a:defRPr sz="1044">
                <a:solidFill>
                  <a:srgbClr val="5A5A5A"/>
                </a:solidFill>
                <a:latin typeface="Arial"/>
                <a:ea typeface="Arial"/>
                <a:cs typeface="Arial"/>
                <a:sym typeface="Arial"/>
              </a:defRPr>
            </a:pPr>
            <a:r>
              <a:rPr kumimoji="0" lang="en-US" sz="1392" b="0" i="0" u="none" strike="noStrike" kern="0" cap="none" spc="0" normalizeH="0" baseline="0" noProof="0" dirty="0">
                <a:ln>
                  <a:noFill/>
                </a:ln>
                <a:solidFill>
                  <a:srgbClr val="5A5A5A"/>
                </a:solidFill>
                <a:effectLst/>
                <a:uLnTx/>
                <a:uFillTx/>
                <a:latin typeface="IBM Plex Sans" charset="0"/>
                <a:ea typeface="IBM Plex Sans" charset="0"/>
                <a:cs typeface="IBM Plex Sans" charset="0"/>
                <a:sym typeface="Arial"/>
              </a:rPr>
              <a:t>Technical administration of the solution.  Focal point for transition of technical aspects of the solution. </a:t>
            </a:r>
          </a:p>
          <a:p>
            <a:pPr marL="193094" marR="0" lvl="0" indent="-193094" algn="l" defTabSz="530337" rtl="0" eaLnBrk="1" fontAlgn="auto" latinLnBrk="0" hangingPunct="1">
              <a:lnSpc>
                <a:spcPct val="100000"/>
              </a:lnSpc>
              <a:spcBef>
                <a:spcPts val="533"/>
              </a:spcBef>
              <a:spcAft>
                <a:spcPts val="0"/>
              </a:spcAft>
              <a:buClrTx/>
              <a:buSzPct val="100000"/>
              <a:buFontTx/>
              <a:buChar char="•"/>
              <a:tabLst/>
              <a:defRPr sz="1044">
                <a:solidFill>
                  <a:srgbClr val="5A5A5A"/>
                </a:solidFill>
                <a:latin typeface="Arial"/>
                <a:ea typeface="Arial"/>
                <a:cs typeface="Arial"/>
                <a:sym typeface="Arial"/>
              </a:defRPr>
            </a:pPr>
            <a:endParaRPr kumimoji="0" lang="en-US" sz="1392" b="0" i="0" u="none" strike="noStrike" kern="0" cap="none" spc="0" normalizeH="0" baseline="0" noProof="0" dirty="0">
              <a:ln>
                <a:noFill/>
              </a:ln>
              <a:solidFill>
                <a:srgbClr val="5A5A5A"/>
              </a:solidFill>
              <a:effectLst/>
              <a:uLnTx/>
              <a:uFillTx/>
              <a:latin typeface="IBM Plex Sans" charset="0"/>
              <a:ea typeface="IBM Plex Sans" charset="0"/>
              <a:cs typeface="IBM Plex Sans" charset="0"/>
              <a:sym typeface="Arial"/>
            </a:endParaRPr>
          </a:p>
        </p:txBody>
      </p:sp>
    </p:spTree>
    <p:extLst>
      <p:ext uri="{BB962C8B-B14F-4D97-AF65-F5344CB8AC3E}">
        <p14:creationId xmlns:p14="http://schemas.microsoft.com/office/powerpoint/2010/main" val="3025937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Content Placeholder 18">
            <a:extLst>
              <a:ext uri="{FF2B5EF4-FFF2-40B4-BE49-F238E27FC236}">
                <a16:creationId xmlns:a16="http://schemas.microsoft.com/office/drawing/2014/main" id="{D717A2CD-3041-9147-9029-C99C230294B1}"/>
              </a:ext>
            </a:extLst>
          </p:cNvPr>
          <p:cNvPicPr>
            <a:picLocks noGrp="1" noChangeAspect="1"/>
          </p:cNvPicPr>
          <p:nvPr>
            <p:ph sz="quarter" idx="15"/>
          </p:nvPr>
        </p:nvPicPr>
        <p:blipFill rotWithShape="1">
          <a:blip r:embed="rId3"/>
          <a:srcRect l="20265" r="29735"/>
          <a:stretch/>
        </p:blipFill>
        <p:spPr>
          <a:xfrm>
            <a:off x="6084379" y="3412747"/>
            <a:ext cx="3027607" cy="3439296"/>
          </a:xfrm>
        </p:spPr>
      </p:pic>
      <p:sp>
        <p:nvSpPr>
          <p:cNvPr id="8" name="Content Placeholder 7"/>
          <p:cNvSpPr>
            <a:spLocks noGrp="1"/>
          </p:cNvSpPr>
          <p:nvPr>
            <p:ph sz="quarter" idx="19"/>
          </p:nvPr>
        </p:nvSpPr>
        <p:spPr>
          <a:xfrm>
            <a:off x="3048000" y="3429000"/>
            <a:ext cx="3017398" cy="3429000"/>
          </a:xfrm>
        </p:spPr>
        <p:txBody>
          <a:bodyPr/>
          <a:lstStyle/>
          <a:p>
            <a:r>
              <a:rPr lang="en-CA" sz="1600" dirty="0">
                <a:solidFill>
                  <a:schemeClr val="tx1"/>
                </a:solidFill>
                <a:latin typeface="IBM Plex Sans" panose="020B0503050203000203" pitchFamily="34" charset="0"/>
                <a:cs typeface="Calibri"/>
              </a:rPr>
              <a:t>Hear why GuideWell, a rapidly growing healthcare company is excited about </a:t>
            </a:r>
            <a:r>
              <a:rPr lang="en-US" sz="1600" dirty="0">
                <a:solidFill>
                  <a:schemeClr val="tx1"/>
                </a:solidFill>
                <a:hlinkClick r:id="rId4">
                  <a:extLst>
                    <a:ext uri="{A12FA001-AC4F-418D-AE19-62706E023703}">
                      <ahyp:hlinkClr xmlns:ahyp="http://schemas.microsoft.com/office/drawing/2018/hyperlinkcolor" val="tx"/>
                    </a:ext>
                  </a:extLst>
                </a:hlinkClick>
              </a:rPr>
              <a:t>Cloud Pak for Data</a:t>
            </a:r>
            <a:r>
              <a:rPr lang="en-US" sz="1600" dirty="0">
                <a:solidFill>
                  <a:schemeClr val="tx1"/>
                </a:solidFill>
              </a:rPr>
              <a:t> </a:t>
            </a:r>
            <a:r>
              <a:rPr lang="en-CA" sz="1600" dirty="0">
                <a:solidFill>
                  <a:schemeClr val="tx1"/>
                </a:solidFill>
                <a:latin typeface="IBM Plex Sans" panose="020B0503050203000203" pitchFamily="34" charset="0"/>
                <a:cs typeface="Calibri"/>
              </a:rPr>
              <a:t>and its potential </a:t>
            </a:r>
            <a:r>
              <a:rPr lang="en-US" sz="1600" dirty="0">
                <a:solidFill>
                  <a:schemeClr val="tx1"/>
                </a:solidFill>
                <a:latin typeface="IBM Plex Sans" panose="020B0503050203000203" pitchFamily="34" charset="0"/>
                <a:cs typeface="Calibri"/>
              </a:rPr>
              <a:t>to use data securely to improve health outcomes for 15 million U.S consumers</a:t>
            </a:r>
            <a:r>
              <a:rPr lang="en-CA" sz="1600" dirty="0">
                <a:solidFill>
                  <a:schemeClr val="tx1"/>
                </a:solidFill>
                <a:latin typeface="IBM Plex Sans" panose="020B0503050203000203" pitchFamily="34" charset="0"/>
                <a:cs typeface="Calibri"/>
              </a:rPr>
              <a:t>.</a:t>
            </a:r>
          </a:p>
        </p:txBody>
      </p:sp>
      <p:sp>
        <p:nvSpPr>
          <p:cNvPr id="12" name="TextBox 11">
            <a:extLst>
              <a:ext uri="{FF2B5EF4-FFF2-40B4-BE49-F238E27FC236}">
                <a16:creationId xmlns:a16="http://schemas.microsoft.com/office/drawing/2014/main" id="{B9F2B186-1315-0C4F-A9E6-9FE57C24FAA2}"/>
              </a:ext>
            </a:extLst>
          </p:cNvPr>
          <p:cNvSpPr txBox="1"/>
          <p:nvPr/>
        </p:nvSpPr>
        <p:spPr>
          <a:xfrm>
            <a:off x="772298" y="133865"/>
            <a:ext cx="0" cy="0"/>
          </a:xfrm>
          <a:prstGeom prst="rect">
            <a:avLst/>
          </a:prstGeom>
        </p:spPr>
        <p:txBody>
          <a:bodyPr wrap="none" lIns="0" tIns="0" rIns="0" bIns="0" rtlCol="0">
            <a:noAutofit/>
          </a:bodyPr>
          <a:lstStyle/>
          <a:p>
            <a:pPr marL="0" marR="0" lvl="0" indent="0" algn="l" defTabSz="914363" rtl="0" eaLnBrk="1" fontAlgn="auto" latinLnBrk="0" hangingPunct="1">
              <a:lnSpc>
                <a:spcPct val="105000"/>
              </a:lnSpc>
              <a:spcBef>
                <a:spcPts val="833"/>
              </a:spcBef>
              <a:spcAft>
                <a:spcPts val="0"/>
              </a:spcAft>
              <a:buClrTx/>
              <a:buSzTx/>
              <a:buFontTx/>
              <a:buNone/>
              <a:tabLst/>
              <a:defRPr/>
            </a:pPr>
            <a:endParaRPr kumimoji="0" lang="en-US" sz="1667" b="0" i="0" u="none" strike="noStrike" kern="1200" cap="none" spc="0" normalizeH="0" baseline="0" noProof="0" dirty="0" err="1">
              <a:ln>
                <a:noFill/>
              </a:ln>
              <a:solidFill>
                <a:srgbClr val="FFFFFF"/>
              </a:solidFill>
              <a:effectLst/>
              <a:uLnTx/>
              <a:uFillTx/>
              <a:latin typeface="IBM Plex Sans" charset="0"/>
              <a:ea typeface="IBM Plex Sans" charset="0"/>
              <a:cs typeface="IBM Plex Sans" charset="0"/>
            </a:endParaRPr>
          </a:p>
        </p:txBody>
      </p:sp>
      <p:sp>
        <p:nvSpPr>
          <p:cNvPr id="24" name="Rectangle 23">
            <a:extLst>
              <a:ext uri="{FF2B5EF4-FFF2-40B4-BE49-F238E27FC236}">
                <a16:creationId xmlns:a16="http://schemas.microsoft.com/office/drawing/2014/main" id="{E78D07ED-6007-8E4E-BA11-6843968EFED5}"/>
              </a:ext>
            </a:extLst>
          </p:cNvPr>
          <p:cNvSpPr/>
          <p:nvPr/>
        </p:nvSpPr>
        <p:spPr>
          <a:xfrm>
            <a:off x="6096000" y="1"/>
            <a:ext cx="3048000" cy="343929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9143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51243"/>
              </a:solidFill>
              <a:effectLst/>
              <a:uLnTx/>
              <a:uFillTx/>
              <a:latin typeface="Arial" panose="020B0604020202020204"/>
              <a:ea typeface="+mn-ea"/>
              <a:cs typeface="+mn-cs"/>
            </a:endParaRPr>
          </a:p>
        </p:txBody>
      </p:sp>
      <p:sp>
        <p:nvSpPr>
          <p:cNvPr id="20" name="Footer Placeholder 3">
            <a:extLst>
              <a:ext uri="{FF2B5EF4-FFF2-40B4-BE49-F238E27FC236}">
                <a16:creationId xmlns:a16="http://schemas.microsoft.com/office/drawing/2014/main" id="{223952AD-A723-4ADB-B7D5-210974446294}"/>
              </a:ext>
            </a:extLst>
          </p:cNvPr>
          <p:cNvSpPr txBox="1">
            <a:spLocks/>
          </p:cNvSpPr>
          <p:nvPr/>
        </p:nvSpPr>
        <p:spPr>
          <a:xfrm>
            <a:off x="174082" y="6691909"/>
            <a:ext cx="1940469" cy="109778"/>
          </a:xfrm>
          <a:prstGeom prst="rect">
            <a:avLst/>
          </a:prstGeom>
        </p:spPr>
        <p:txBody>
          <a:bodyPr vert="horz" lIns="0" tIns="0" rIns="0" bIns="0" rtlCol="0" anchor="ctr"/>
          <a:lstStyle>
            <a:defPPr>
              <a:defRPr lang="en-US"/>
            </a:defPPr>
            <a:lvl1pPr marL="0" algn="l" defTabSz="685800" rtl="0" eaLnBrk="1" latinLnBrk="0" hangingPunct="1">
              <a:defRPr sz="600" kern="1200" baseline="0">
                <a:solidFill>
                  <a:schemeClr val="tx1"/>
                </a:solidFill>
                <a:latin typeface="+mn-lt"/>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de-DE" sz="800" b="0" i="0" u="none" strike="noStrike" kern="1200" cap="none" spc="0" normalizeH="0" baseline="0" noProof="0" dirty="0">
                <a:ln>
                  <a:noFill/>
                </a:ln>
                <a:solidFill>
                  <a:srgbClr val="000000"/>
                </a:solidFill>
                <a:effectLst/>
                <a:uLnTx/>
                <a:uFillTx/>
                <a:latin typeface="IBM Plex Sans"/>
                <a:cs typeface="Arial" charset="0"/>
              </a:rPr>
              <a:t>Data and AI / © 2019 IBM Corporation</a:t>
            </a:r>
            <a:endParaRPr kumimoji="0" lang="en-US" sz="800" b="0" i="0" u="none" strike="noStrike" kern="1200" cap="none" spc="0" normalizeH="0" baseline="0" noProof="0" dirty="0">
              <a:ln>
                <a:noFill/>
              </a:ln>
              <a:solidFill>
                <a:srgbClr val="000000"/>
              </a:solidFill>
              <a:effectLst/>
              <a:uLnTx/>
              <a:uFillTx/>
              <a:latin typeface="IBM Plex Sans"/>
              <a:cs typeface="Arial" charset="0"/>
            </a:endParaRPr>
          </a:p>
        </p:txBody>
      </p:sp>
      <p:sp>
        <p:nvSpPr>
          <p:cNvPr id="21" name="Text Placeholder 4">
            <a:extLst>
              <a:ext uri="{FF2B5EF4-FFF2-40B4-BE49-F238E27FC236}">
                <a16:creationId xmlns:a16="http://schemas.microsoft.com/office/drawing/2014/main" id="{BCE6155F-F039-4903-8FA9-DD3DE0F8AD8F}"/>
              </a:ext>
            </a:extLst>
          </p:cNvPr>
          <p:cNvSpPr txBox="1">
            <a:spLocks/>
          </p:cNvSpPr>
          <p:nvPr/>
        </p:nvSpPr>
        <p:spPr>
          <a:xfrm>
            <a:off x="177043" y="129690"/>
            <a:ext cx="3499608" cy="400049"/>
          </a:xfrm>
          <a:prstGeom prst="rect">
            <a:avLst/>
          </a:prstGeom>
        </p:spPr>
        <p:txBody>
          <a:bodyPr vert="horz" lIns="0" tIns="0" rIns="0" bIns="0" rtlCol="0" anchor="t">
            <a:noAutofit/>
          </a:bodyPr>
          <a:lstStyle>
            <a:lvl1pPr marL="0" indent="0" algn="l" defTabSz="457200" rtl="0" eaLnBrk="1" latinLnBrk="0" hangingPunct="1">
              <a:lnSpc>
                <a:spcPct val="100000"/>
              </a:lnSpc>
              <a:spcBef>
                <a:spcPts val="1100"/>
              </a:spcBef>
              <a:buFont typeface="Arial"/>
              <a:buNone/>
              <a:defRPr sz="16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609576" rtl="0" eaLnBrk="1" fontAlgn="auto" latinLnBrk="0" hangingPunct="1">
              <a:lnSpc>
                <a:spcPct val="100000"/>
              </a:lnSpc>
              <a:spcBef>
                <a:spcPts val="1467"/>
              </a:spcBef>
              <a:spcAft>
                <a:spcPts val="0"/>
              </a:spcAft>
              <a:buClrTx/>
              <a:buSzTx/>
              <a:buFont typeface="Arial"/>
              <a:buNone/>
              <a:tabLst/>
              <a:defRPr/>
            </a:pPr>
            <a:endParaRPr kumimoji="0" lang="en-US" sz="1333" b="0" i="0" u="none" strike="noStrike" kern="1200" cap="none" spc="0" normalizeH="0" baseline="0" noProof="0" dirty="0">
              <a:ln>
                <a:noFill/>
              </a:ln>
              <a:solidFill>
                <a:srgbClr val="000000"/>
              </a:solidFill>
              <a:effectLst/>
              <a:uLnTx/>
              <a:uFillTx/>
              <a:latin typeface="Arial" panose="020B0604020202020204"/>
              <a:cs typeface="Arial" charset="0"/>
            </a:endParaRPr>
          </a:p>
          <a:p>
            <a:pPr marL="0" marR="0" lvl="0" indent="0" algn="l" defTabSz="609576" rtl="0" eaLnBrk="1" fontAlgn="auto" latinLnBrk="0" hangingPunct="1">
              <a:lnSpc>
                <a:spcPct val="100000"/>
              </a:lnSpc>
              <a:spcBef>
                <a:spcPts val="1467"/>
              </a:spcBef>
              <a:spcAft>
                <a:spcPts val="0"/>
              </a:spcAft>
              <a:buClrTx/>
              <a:buSzTx/>
              <a:buFont typeface="Arial"/>
              <a:buNone/>
              <a:tabLst/>
              <a:defRPr/>
            </a:pPr>
            <a:endParaRPr kumimoji="0" lang="en-US" sz="1333" b="0" i="0" u="none" strike="noStrike" kern="1200" cap="none" spc="0" normalizeH="0" baseline="0" noProof="0" dirty="0">
              <a:ln>
                <a:noFill/>
              </a:ln>
              <a:solidFill>
                <a:srgbClr val="0F6DFF"/>
              </a:solidFill>
              <a:effectLst/>
              <a:uLnTx/>
              <a:uFillTx/>
              <a:latin typeface="Arial" panose="020B0604020202020204"/>
              <a:cs typeface="Arial" charset="0"/>
            </a:endParaRPr>
          </a:p>
        </p:txBody>
      </p:sp>
      <p:sp>
        <p:nvSpPr>
          <p:cNvPr id="36" name="Rectangle 35">
            <a:extLst>
              <a:ext uri="{FF2B5EF4-FFF2-40B4-BE49-F238E27FC236}">
                <a16:creationId xmlns:a16="http://schemas.microsoft.com/office/drawing/2014/main" id="{E9F4B4C7-B76B-468C-936F-322F3C043CAD}"/>
              </a:ext>
            </a:extLst>
          </p:cNvPr>
          <p:cNvSpPr/>
          <p:nvPr/>
        </p:nvSpPr>
        <p:spPr>
          <a:xfrm>
            <a:off x="201441" y="5083929"/>
            <a:ext cx="2800351" cy="1598194"/>
          </a:xfrm>
          <a:prstGeom prst="rect">
            <a:avLst/>
          </a:prstGeom>
        </p:spPr>
        <p:txBody>
          <a:bodyPr wrap="square">
            <a:spAutoFit/>
          </a:bodyPr>
          <a:lstStyle/>
          <a:p>
            <a:pPr marL="0" marR="0" lvl="0" indent="0" algn="l" defTabSz="609576" rtl="0" eaLnBrk="1" fontAlgn="auto" latinLnBrk="0" hangingPunct="1">
              <a:lnSpc>
                <a:spcPct val="100000"/>
              </a:lnSpc>
              <a:spcBef>
                <a:spcPts val="1467"/>
              </a:spcBef>
              <a:spcAft>
                <a:spcPts val="0"/>
              </a:spcAft>
              <a:buClrTx/>
              <a:buSzTx/>
              <a:buFontTx/>
              <a:buNone/>
              <a:tabLst/>
              <a:defRPr/>
            </a:pPr>
            <a:r>
              <a:rPr kumimoji="0" lang="en-US" sz="1867" b="0" i="1" u="none" strike="noStrike" kern="1200" cap="none" spc="0" normalizeH="0" baseline="0" noProof="0" dirty="0">
                <a:ln>
                  <a:noFill/>
                </a:ln>
                <a:solidFill>
                  <a:srgbClr val="000000"/>
                </a:solidFill>
                <a:effectLst/>
                <a:uLnTx/>
                <a:uFillTx/>
                <a:latin typeface="IBM Plex Sans"/>
                <a:ea typeface="+mn-ea"/>
                <a:cs typeface="Arial" charset="0"/>
              </a:rPr>
              <a:t>“ Include a quote if one is available, we can always add this at closeout. ” </a:t>
            </a:r>
            <a:endParaRPr kumimoji="0" lang="en-US" sz="1067" b="0" i="0" u="none" strike="noStrike" kern="1200" cap="none" spc="0" normalizeH="0" baseline="0" noProof="0" dirty="0">
              <a:ln>
                <a:noFill/>
              </a:ln>
              <a:solidFill>
                <a:srgbClr val="000000"/>
              </a:solidFill>
              <a:effectLst/>
              <a:uLnTx/>
              <a:uFillTx/>
              <a:latin typeface="IBM Plex Sans"/>
              <a:ea typeface="+mn-ea"/>
              <a:cs typeface="Arial" charset="0"/>
            </a:endParaRPr>
          </a:p>
          <a:p>
            <a:pPr marL="0" marR="0" lvl="0" indent="0" algn="l" defTabSz="609576" rtl="0" eaLnBrk="1" fontAlgn="auto" latinLnBrk="0" hangingPunct="1">
              <a:lnSpc>
                <a:spcPct val="100000"/>
              </a:lnSpc>
              <a:spcBef>
                <a:spcPts val="1467"/>
              </a:spcBef>
              <a:spcAft>
                <a:spcPts val="0"/>
              </a:spcAft>
              <a:buClrTx/>
              <a:buSzTx/>
              <a:buFontTx/>
              <a:buNone/>
              <a:tabLst/>
              <a:defRPr/>
            </a:pPr>
            <a:r>
              <a:rPr kumimoji="0" lang="en-US" sz="1067" b="0" i="0" u="none" strike="noStrike" kern="1200" cap="none" spc="0" normalizeH="0" baseline="0" noProof="0" dirty="0">
                <a:ln>
                  <a:noFill/>
                </a:ln>
                <a:solidFill>
                  <a:srgbClr val="000000"/>
                </a:solidFill>
                <a:effectLst/>
                <a:uLnTx/>
                <a:uFillTx/>
                <a:latin typeface="IBM Plex Sans"/>
                <a:ea typeface="+mn-ea"/>
                <a:cs typeface="Arial" charset="0"/>
              </a:rPr>
              <a:t>-- Include quote author’s name and title </a:t>
            </a:r>
          </a:p>
        </p:txBody>
      </p:sp>
      <p:sp>
        <p:nvSpPr>
          <p:cNvPr id="39" name="Rectangle 38">
            <a:extLst>
              <a:ext uri="{FF2B5EF4-FFF2-40B4-BE49-F238E27FC236}">
                <a16:creationId xmlns:a16="http://schemas.microsoft.com/office/drawing/2014/main" id="{BD9B4E0C-CFBB-494B-BC7E-8648A4B0C96A}"/>
              </a:ext>
            </a:extLst>
          </p:cNvPr>
          <p:cNvSpPr/>
          <p:nvPr/>
        </p:nvSpPr>
        <p:spPr>
          <a:xfrm>
            <a:off x="116932" y="4346589"/>
            <a:ext cx="2800351" cy="1598194"/>
          </a:xfrm>
          <a:prstGeom prst="rect">
            <a:avLst/>
          </a:prstGeom>
        </p:spPr>
        <p:txBody>
          <a:bodyPr wrap="square">
            <a:spAutoFit/>
          </a:bodyPr>
          <a:lstStyle/>
          <a:p>
            <a:pPr marL="0" marR="0" lvl="0" indent="0" algn="l" defTabSz="609576" rtl="0" eaLnBrk="1" fontAlgn="auto" latinLnBrk="0" hangingPunct="1">
              <a:lnSpc>
                <a:spcPct val="100000"/>
              </a:lnSpc>
              <a:spcBef>
                <a:spcPts val="1467"/>
              </a:spcBef>
              <a:spcAft>
                <a:spcPts val="0"/>
              </a:spcAft>
              <a:buClrTx/>
              <a:buSzTx/>
              <a:buFontTx/>
              <a:buNone/>
              <a:tabLst/>
              <a:defRPr/>
            </a:pPr>
            <a:r>
              <a:rPr kumimoji="0" lang="en-US" sz="1867" b="0" i="1" u="none" strike="noStrike" kern="1200" cap="none" spc="0" normalizeH="0" baseline="0" noProof="0" dirty="0">
                <a:ln>
                  <a:noFill/>
                </a:ln>
                <a:solidFill>
                  <a:srgbClr val="000000"/>
                </a:solidFill>
                <a:effectLst/>
                <a:uLnTx/>
                <a:uFillTx/>
                <a:latin typeface="IBM Plex Sans"/>
                <a:ea typeface="+mn-ea"/>
                <a:cs typeface="Arial" charset="0"/>
              </a:rPr>
              <a:t>“ Include a quote if one is available, we can always add this at closeout. ” </a:t>
            </a:r>
            <a:endParaRPr kumimoji="0" lang="en-US" sz="1067" b="0" i="0" u="none" strike="noStrike" kern="1200" cap="none" spc="0" normalizeH="0" baseline="0" noProof="0" dirty="0">
              <a:ln>
                <a:noFill/>
              </a:ln>
              <a:solidFill>
                <a:srgbClr val="000000"/>
              </a:solidFill>
              <a:effectLst/>
              <a:uLnTx/>
              <a:uFillTx/>
              <a:latin typeface="IBM Plex Sans"/>
              <a:ea typeface="+mn-ea"/>
              <a:cs typeface="Arial" charset="0"/>
            </a:endParaRPr>
          </a:p>
          <a:p>
            <a:pPr marL="0" marR="0" lvl="0" indent="0" algn="l" defTabSz="609576" rtl="0" eaLnBrk="1" fontAlgn="auto" latinLnBrk="0" hangingPunct="1">
              <a:lnSpc>
                <a:spcPct val="100000"/>
              </a:lnSpc>
              <a:spcBef>
                <a:spcPts val="1467"/>
              </a:spcBef>
              <a:spcAft>
                <a:spcPts val="0"/>
              </a:spcAft>
              <a:buClrTx/>
              <a:buSzTx/>
              <a:buFontTx/>
              <a:buNone/>
              <a:tabLst/>
              <a:defRPr/>
            </a:pPr>
            <a:r>
              <a:rPr kumimoji="0" lang="en-US" sz="1067" b="0" i="0" u="none" strike="noStrike" kern="1200" cap="none" spc="0" normalizeH="0" baseline="0" noProof="0" dirty="0">
                <a:ln>
                  <a:noFill/>
                </a:ln>
                <a:solidFill>
                  <a:srgbClr val="000000"/>
                </a:solidFill>
                <a:effectLst/>
                <a:uLnTx/>
                <a:uFillTx/>
                <a:latin typeface="IBM Plex Sans"/>
                <a:ea typeface="+mn-ea"/>
                <a:cs typeface="Arial" charset="0"/>
              </a:rPr>
              <a:t>-- Include quote author’s name and title </a:t>
            </a:r>
          </a:p>
        </p:txBody>
      </p:sp>
      <p:sp>
        <p:nvSpPr>
          <p:cNvPr id="40" name="Rectangle 39">
            <a:extLst>
              <a:ext uri="{FF2B5EF4-FFF2-40B4-BE49-F238E27FC236}">
                <a16:creationId xmlns:a16="http://schemas.microsoft.com/office/drawing/2014/main" id="{BE6B43B2-59DD-44C6-A451-618AAD14C431}"/>
              </a:ext>
            </a:extLst>
          </p:cNvPr>
          <p:cNvSpPr/>
          <p:nvPr/>
        </p:nvSpPr>
        <p:spPr>
          <a:xfrm>
            <a:off x="1412" y="3433378"/>
            <a:ext cx="3048000" cy="34238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9143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41" name="Rectangle 40">
            <a:extLst>
              <a:ext uri="{FF2B5EF4-FFF2-40B4-BE49-F238E27FC236}">
                <a16:creationId xmlns:a16="http://schemas.microsoft.com/office/drawing/2014/main" id="{BEA97FE5-FF16-4AC0-8D18-6AA2A6D86BF0}"/>
              </a:ext>
            </a:extLst>
          </p:cNvPr>
          <p:cNvSpPr/>
          <p:nvPr/>
        </p:nvSpPr>
        <p:spPr>
          <a:xfrm>
            <a:off x="98014" y="3729855"/>
            <a:ext cx="2594733" cy="830997"/>
          </a:xfrm>
          <a:prstGeom prst="rect">
            <a:avLst/>
          </a:prstGeom>
        </p:spPr>
        <p:txBody>
          <a:bodyPr wrap="square">
            <a:spAutoFit/>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Solution</a:t>
            </a:r>
          </a:p>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51243">
                  <a:lumMod val="50000"/>
                  <a:lumOff val="50000"/>
                </a:srgbClr>
              </a:solidFill>
              <a:effectLst/>
              <a:uLnTx/>
              <a:uFillTx/>
              <a:latin typeface="IBM Plex Sans" panose="020B0503050203000203" pitchFamily="34" charset="0"/>
              <a:ea typeface="+mn-ea"/>
              <a:cs typeface="+mn-cs"/>
            </a:endParaRPr>
          </a:p>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51243">
                    <a:lumMod val="50000"/>
                    <a:lumOff val="50000"/>
                  </a:srgbClr>
                </a:solidFill>
                <a:effectLst/>
                <a:uLnTx/>
                <a:uFillTx/>
                <a:latin typeface="IBM Plex Sans" panose="020B0503050203000203" pitchFamily="34" charset="0"/>
                <a:ea typeface="+mn-ea"/>
                <a:cs typeface="+mn-cs"/>
                <a:hlinkClick r:id="rId4"/>
              </a:rPr>
              <a:t>Cloud Pak for Data</a:t>
            </a:r>
            <a:endParaRPr kumimoji="0" lang="en-US" sz="1600" b="0" i="0" u="none" strike="noStrike" kern="1200" cap="none" spc="0" normalizeH="0" baseline="0" noProof="0" dirty="0">
              <a:ln>
                <a:noFill/>
              </a:ln>
              <a:solidFill>
                <a:srgbClr val="051243">
                  <a:lumMod val="50000"/>
                  <a:lumOff val="50000"/>
                </a:srgbClr>
              </a:solidFill>
              <a:effectLst/>
              <a:uLnTx/>
              <a:uFillTx/>
              <a:latin typeface="IBM Plex Sans" panose="020B0503050203000203" pitchFamily="34" charset="0"/>
              <a:ea typeface="+mn-ea"/>
              <a:cs typeface="+mn-cs"/>
            </a:endParaRPr>
          </a:p>
        </p:txBody>
      </p:sp>
      <p:sp>
        <p:nvSpPr>
          <p:cNvPr id="28" name="Content Placeholder 7">
            <a:extLst>
              <a:ext uri="{FF2B5EF4-FFF2-40B4-BE49-F238E27FC236}">
                <a16:creationId xmlns:a16="http://schemas.microsoft.com/office/drawing/2014/main" id="{0379561D-5776-4A22-9CD7-FFE4843ED636}"/>
              </a:ext>
            </a:extLst>
          </p:cNvPr>
          <p:cNvSpPr txBox="1">
            <a:spLocks/>
          </p:cNvSpPr>
          <p:nvPr/>
        </p:nvSpPr>
        <p:spPr>
          <a:xfrm>
            <a:off x="9144000" y="400051"/>
            <a:ext cx="3048000" cy="2837411"/>
          </a:xfrm>
          <a:prstGeom prst="rect">
            <a:avLst/>
          </a:prstGeom>
          <a:solidFill>
            <a:schemeClr val="tx1"/>
          </a:solidFill>
        </p:spPr>
        <p:txBody>
          <a:bodyPr vert="horz" lIns="304800" tIns="256032" rIns="304800" bIns="304800" rtlCol="0" anchor="t">
            <a:noAutofit/>
          </a:bodyPr>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609576" rtl="0" eaLnBrk="1" fontAlgn="auto" latinLnBrk="0" hangingPunct="1">
              <a:lnSpc>
                <a:spcPct val="100000"/>
              </a:lnSpc>
              <a:spcBef>
                <a:spcPts val="1467"/>
              </a:spcBef>
              <a:spcAft>
                <a:spcPts val="0"/>
              </a:spcAft>
              <a:buClrTx/>
              <a:buSzTx/>
              <a:buFont typeface="Arial"/>
              <a:buNone/>
              <a:tabLst/>
              <a:defRPr/>
            </a:pPr>
            <a:r>
              <a:rPr kumimoji="0" lang="en-US" sz="1867" b="1" i="0" u="none" strike="noStrike" kern="1200" cap="none" spc="0" normalizeH="0" baseline="0" noProof="0" dirty="0">
                <a:ln>
                  <a:noFill/>
                </a:ln>
                <a:solidFill>
                  <a:srgbClr val="FFFFFF"/>
                </a:solidFill>
                <a:effectLst/>
                <a:uLnTx/>
                <a:uFillTx/>
                <a:latin typeface="Arial" panose="020B0604020202020204"/>
                <a:cs typeface="Arial"/>
              </a:rPr>
              <a:t>Modernize</a:t>
            </a:r>
          </a:p>
        </p:txBody>
      </p:sp>
      <p:sp>
        <p:nvSpPr>
          <p:cNvPr id="30" name="Rectangle 29">
            <a:extLst>
              <a:ext uri="{FF2B5EF4-FFF2-40B4-BE49-F238E27FC236}">
                <a16:creationId xmlns:a16="http://schemas.microsoft.com/office/drawing/2014/main" id="{87541B0A-2559-43E9-BBAF-6799DC9E943E}"/>
              </a:ext>
            </a:extLst>
          </p:cNvPr>
          <p:cNvSpPr/>
          <p:nvPr/>
        </p:nvSpPr>
        <p:spPr>
          <a:xfrm>
            <a:off x="9253068" y="2375295"/>
            <a:ext cx="2724524" cy="461537"/>
          </a:xfrm>
          <a:prstGeom prst="rect">
            <a:avLst/>
          </a:prstGeom>
        </p:spPr>
        <p:txBody>
          <a:bodyPr wrap="square" anchor="t">
            <a:spAutoFit/>
          </a:bodyPr>
          <a:lstStyle/>
          <a:p>
            <a:pPr marL="0" marR="0" lvl="0" indent="0" algn="ctr" defTabSz="685071" rtl="0" eaLnBrk="1" fontAlgn="auto" latinLnBrk="0" hangingPunct="1">
              <a:lnSpc>
                <a:spcPct val="90000"/>
              </a:lnSpc>
              <a:spcBef>
                <a:spcPct val="0"/>
              </a:spcBef>
              <a:spcAft>
                <a:spcPct val="0"/>
              </a:spcAft>
              <a:buClrTx/>
              <a:buSzTx/>
              <a:buFontTx/>
              <a:buNone/>
              <a:tabLst/>
              <a:defRPr/>
            </a:pPr>
            <a:r>
              <a:rPr kumimoji="0" lang="en-US" sz="1333" b="0" i="0" u="none" strike="noStrike" kern="1200" cap="none" spc="0" normalizeH="0" baseline="0" noProof="0" dirty="0">
                <a:ln>
                  <a:noFill/>
                </a:ln>
                <a:solidFill>
                  <a:srgbClr val="FFFFFF"/>
                </a:solidFill>
                <a:effectLst/>
                <a:highlight>
                  <a:srgbClr val="000000"/>
                </a:highlight>
                <a:uLnTx/>
                <a:uFillTx/>
                <a:latin typeface="IBM Plex Sans" panose="020B0503050203000203" pitchFamily="34" charset="0"/>
                <a:ea typeface="+mn-ea"/>
                <a:cs typeface="+mn-cs"/>
              </a:rPr>
              <a:t>Unlock the value of your data for an AI and multicloud world </a:t>
            </a:r>
          </a:p>
        </p:txBody>
      </p:sp>
      <p:pic>
        <p:nvPicPr>
          <p:cNvPr id="32" name="Picture 31">
            <a:extLst>
              <a:ext uri="{FF2B5EF4-FFF2-40B4-BE49-F238E27FC236}">
                <a16:creationId xmlns:a16="http://schemas.microsoft.com/office/drawing/2014/main" id="{2A355E85-2C4A-45DB-8B2F-78C6DB9B7283}"/>
              </a:ext>
            </a:extLst>
          </p:cNvPr>
          <p:cNvPicPr>
            <a:picLocks noChangeAspect="1"/>
          </p:cNvPicPr>
          <p:nvPr/>
        </p:nvPicPr>
        <p:blipFill>
          <a:blip r:embed="rId5"/>
          <a:stretch>
            <a:fillRect/>
          </a:stretch>
        </p:blipFill>
        <p:spPr>
          <a:xfrm>
            <a:off x="9964004" y="1090641"/>
            <a:ext cx="1302648" cy="1207909"/>
          </a:xfrm>
          <a:prstGeom prst="rect">
            <a:avLst/>
          </a:prstGeom>
        </p:spPr>
      </p:pic>
      <p:pic>
        <p:nvPicPr>
          <p:cNvPr id="27" name="Picture 26">
            <a:extLst>
              <a:ext uri="{FF2B5EF4-FFF2-40B4-BE49-F238E27FC236}">
                <a16:creationId xmlns:a16="http://schemas.microsoft.com/office/drawing/2014/main" id="{E404FC94-AFBD-448C-AE04-9147E287C916}"/>
              </a:ext>
            </a:extLst>
          </p:cNvPr>
          <p:cNvPicPr>
            <a:picLocks noChangeAspect="1"/>
          </p:cNvPicPr>
          <p:nvPr/>
        </p:nvPicPr>
        <p:blipFill>
          <a:blip r:embed="rId6"/>
          <a:stretch>
            <a:fillRect/>
          </a:stretch>
        </p:blipFill>
        <p:spPr>
          <a:xfrm>
            <a:off x="6174057" y="2715492"/>
            <a:ext cx="2864602" cy="676564"/>
          </a:xfrm>
          <a:prstGeom prst="rect">
            <a:avLst/>
          </a:prstGeom>
        </p:spPr>
      </p:pic>
      <p:sp>
        <p:nvSpPr>
          <p:cNvPr id="29" name="Text Placeholder 5">
            <a:extLst>
              <a:ext uri="{FF2B5EF4-FFF2-40B4-BE49-F238E27FC236}">
                <a16:creationId xmlns:a16="http://schemas.microsoft.com/office/drawing/2014/main" id="{2918B235-560C-4282-881B-CDAA890AE7C1}"/>
              </a:ext>
            </a:extLst>
          </p:cNvPr>
          <p:cNvSpPr txBox="1">
            <a:spLocks/>
          </p:cNvSpPr>
          <p:nvPr/>
        </p:nvSpPr>
        <p:spPr>
          <a:xfrm>
            <a:off x="6763223" y="1599506"/>
            <a:ext cx="2279092" cy="775788"/>
          </a:xfrm>
          <a:prstGeom prst="rect">
            <a:avLst/>
          </a:prstGeom>
        </p:spPr>
        <p:txBody>
          <a:bodyPr/>
          <a:lstStyle>
            <a:lvl1pPr marL="0" indent="0" algn="l" defTabSz="1097280" rtl="0" eaLnBrk="1" latinLnBrk="0" hangingPunct="1">
              <a:lnSpc>
                <a:spcPct val="105000"/>
              </a:lnSpc>
              <a:spcBef>
                <a:spcPts val="600"/>
              </a:spcBef>
              <a:buFontTx/>
              <a:buNone/>
              <a:tabLst/>
              <a:defRPr sz="2000" b="0" i="0" kern="1200">
                <a:solidFill>
                  <a:schemeClr val="bg2"/>
                </a:solidFill>
                <a:latin typeface="IBM Plex Sans" charset="0"/>
                <a:ea typeface="IBM Plex Sans" charset="0"/>
                <a:cs typeface="IBM Plex Sans" charset="0"/>
              </a:defRPr>
            </a:lvl1pPr>
            <a:lvl2pPr marL="228600" indent="-228600" algn="l" defTabSz="1097280" rtl="0" eaLnBrk="1" latinLnBrk="0" hangingPunct="1">
              <a:lnSpc>
                <a:spcPct val="105000"/>
              </a:lnSpc>
              <a:spcBef>
                <a:spcPts val="600"/>
              </a:spcBef>
              <a:buFont typeface="Wingdings" panose="05000000000000000000" pitchFamily="2" charset="2"/>
              <a:buChar char="§"/>
              <a:defRPr sz="2000" b="0" i="0" kern="1200">
                <a:solidFill>
                  <a:schemeClr val="bg2"/>
                </a:solidFill>
                <a:latin typeface="IBM Plex Sans" charset="0"/>
                <a:ea typeface="IBM Plex Sans" charset="0"/>
                <a:cs typeface="IBM Plex Sans" charset="0"/>
              </a:defRPr>
            </a:lvl2pPr>
            <a:lvl3pPr marL="457200" indent="-228600" algn="l" defTabSz="1097280" rtl="0" eaLnBrk="1" latinLnBrk="0" hangingPunct="1">
              <a:lnSpc>
                <a:spcPct val="105000"/>
              </a:lnSpc>
              <a:spcBef>
                <a:spcPts val="600"/>
              </a:spcBef>
              <a:buSzPct val="80000"/>
              <a:buFont typeface="Arial" panose="020B0604020202020204" pitchFamily="34" charset="0"/>
              <a:buChar char="–"/>
              <a:defRPr sz="2000" b="0" i="0" kern="1200">
                <a:solidFill>
                  <a:schemeClr val="bg2"/>
                </a:solidFill>
                <a:latin typeface="IBM Plex Sans" charset="0"/>
                <a:ea typeface="IBM Plex Sans" charset="0"/>
                <a:cs typeface="IBM Plex Sans" charset="0"/>
              </a:defRPr>
            </a:lvl3pPr>
            <a:lvl4pPr marL="685800" indent="-228600" algn="l" defTabSz="1097280" rtl="0" eaLnBrk="1" latinLnBrk="0" hangingPunct="1">
              <a:lnSpc>
                <a:spcPct val="105000"/>
              </a:lnSpc>
              <a:spcBef>
                <a:spcPts val="600"/>
              </a:spcBef>
              <a:buFont typeface="Arial" panose="020B0604020202020204" pitchFamily="34" charset="0"/>
              <a:buChar char="•"/>
              <a:defRPr sz="2000" b="0" i="0" kern="1200">
                <a:solidFill>
                  <a:schemeClr val="bg2"/>
                </a:solidFill>
                <a:latin typeface="IBM Plex Sans" charset="0"/>
                <a:ea typeface="IBM Plex Sans" charset="0"/>
                <a:cs typeface="IBM Plex Sans" charset="0"/>
              </a:defRPr>
            </a:lvl4pPr>
            <a:lvl5pPr marL="914400" indent="-228600" algn="l" defTabSz="1097280" rtl="0" eaLnBrk="1" latinLnBrk="0" hangingPunct="1">
              <a:lnSpc>
                <a:spcPct val="105000"/>
              </a:lnSpc>
              <a:spcBef>
                <a:spcPts val="600"/>
              </a:spcBef>
              <a:buSzPct val="80000"/>
              <a:buFont typeface="Arial" panose="020B0604020202020204" pitchFamily="34" charset="0"/>
              <a:buChar char="–"/>
              <a:defRPr sz="2000" b="0" i="0" kern="1200">
                <a:solidFill>
                  <a:schemeClr val="bg2"/>
                </a:solidFill>
                <a:latin typeface="IBM Plex Sans" charset="0"/>
                <a:ea typeface="IBM Plex Sans" charset="0"/>
                <a:cs typeface="IBM Plex Sans" charset="0"/>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pPr marL="0" marR="0" lvl="0" indent="0" algn="r" defTabSz="1462981" rtl="0" eaLnBrk="1" fontAlgn="auto" latinLnBrk="0" hangingPunct="1">
              <a:lnSpc>
                <a:spcPct val="105000"/>
              </a:lnSpc>
              <a:spcBef>
                <a:spcPts val="800"/>
              </a:spcBef>
              <a:spcAft>
                <a:spcPts val="0"/>
              </a:spcAft>
              <a:buClrTx/>
              <a:buSzTx/>
              <a:buFontTx/>
              <a:buNone/>
              <a:tabLst/>
              <a:defRPr/>
            </a:pPr>
            <a:r>
              <a:rPr kumimoji="0" lang="en-US" sz="1067" b="0" i="0" u="none" strike="noStrike" kern="1200" cap="none" spc="0" normalizeH="0" baseline="0" noProof="0" dirty="0">
                <a:ln>
                  <a:noFill/>
                </a:ln>
                <a:solidFill>
                  <a:srgbClr val="000000"/>
                </a:solidFill>
                <a:effectLst/>
                <a:uLnTx/>
                <a:uFillTx/>
                <a:latin typeface="IBM Plex Sans" charset="0"/>
              </a:rPr>
              <a:t>James Wade</a:t>
            </a:r>
          </a:p>
          <a:p>
            <a:pPr marL="0" marR="0" lvl="0" indent="0" algn="r" defTabSz="1462981" rtl="0" eaLnBrk="1" fontAlgn="auto" latinLnBrk="0" hangingPunct="1">
              <a:lnSpc>
                <a:spcPct val="105000"/>
              </a:lnSpc>
              <a:spcBef>
                <a:spcPts val="800"/>
              </a:spcBef>
              <a:spcAft>
                <a:spcPts val="0"/>
              </a:spcAft>
              <a:buClrTx/>
              <a:buSzTx/>
              <a:buFontTx/>
              <a:buNone/>
              <a:tabLst/>
              <a:defRPr/>
            </a:pPr>
            <a:r>
              <a:rPr kumimoji="0" lang="en-US" sz="1067" b="0" i="0" u="none" strike="noStrike" kern="1200" cap="none" spc="0" normalizeH="0" baseline="0" noProof="0" dirty="0">
                <a:ln>
                  <a:noFill/>
                </a:ln>
                <a:solidFill>
                  <a:srgbClr val="000000"/>
                </a:solidFill>
                <a:effectLst/>
                <a:uLnTx/>
                <a:uFillTx/>
                <a:latin typeface="IBM Plex Sans" charset="0"/>
              </a:rPr>
              <a:t>Director of Application Hosting, GuideWell</a:t>
            </a:r>
          </a:p>
          <a:p>
            <a:pPr marL="0" marR="0" lvl="0" indent="0" algn="r" defTabSz="1462981" rtl="0" eaLnBrk="1" fontAlgn="auto" latinLnBrk="0" hangingPunct="1">
              <a:lnSpc>
                <a:spcPct val="105000"/>
              </a:lnSpc>
              <a:spcBef>
                <a:spcPts val="800"/>
              </a:spcBef>
              <a:spcAft>
                <a:spcPts val="0"/>
              </a:spcAft>
              <a:buClrTx/>
              <a:buSzTx/>
              <a:buFontTx/>
              <a:buNone/>
              <a:tabLst/>
              <a:defRPr/>
            </a:pPr>
            <a:endParaRPr kumimoji="0" lang="en-US" sz="1067" b="0" i="0" u="none" strike="noStrike" kern="1200" cap="none" spc="0" normalizeH="0" baseline="0" noProof="0" dirty="0">
              <a:ln>
                <a:noFill/>
              </a:ln>
              <a:solidFill>
                <a:srgbClr val="000000"/>
              </a:solidFill>
              <a:effectLst/>
              <a:uLnTx/>
              <a:uFillTx/>
              <a:latin typeface="IBM Plex Sans" charset="0"/>
            </a:endParaRPr>
          </a:p>
        </p:txBody>
      </p:sp>
      <p:sp>
        <p:nvSpPr>
          <p:cNvPr id="31" name="Content Placeholder 59">
            <a:extLst>
              <a:ext uri="{FF2B5EF4-FFF2-40B4-BE49-F238E27FC236}">
                <a16:creationId xmlns:a16="http://schemas.microsoft.com/office/drawing/2014/main" id="{E193DA2F-4DF8-4D97-AFEB-CA57B4E78F1B}"/>
              </a:ext>
            </a:extLst>
          </p:cNvPr>
          <p:cNvSpPr txBox="1">
            <a:spLocks/>
          </p:cNvSpPr>
          <p:nvPr/>
        </p:nvSpPr>
        <p:spPr>
          <a:xfrm>
            <a:off x="6269860" y="158023"/>
            <a:ext cx="2790256" cy="1630135"/>
          </a:xfrm>
          <a:prstGeom prst="rect">
            <a:avLst/>
          </a:prstGeom>
        </p:spPr>
        <p:txBody>
          <a:bodyPr vert="horz" lIns="0" tIns="304800" rIns="0" bIns="0" rtlCol="0" anchor="t">
            <a:noAutofit/>
          </a:bodyPr>
          <a:lstStyle>
            <a:lvl1pPr marL="0" indent="0" algn="l" defTabSz="1097280" rtl="0" eaLnBrk="1" latinLnBrk="0" hangingPunct="1">
              <a:lnSpc>
                <a:spcPct val="105000"/>
              </a:lnSpc>
              <a:spcBef>
                <a:spcPts val="600"/>
              </a:spcBef>
              <a:buFontTx/>
              <a:buNone/>
              <a:tabLst/>
              <a:defRPr sz="2000" b="0" i="0" kern="1200">
                <a:solidFill>
                  <a:schemeClr val="tx1"/>
                </a:solidFill>
                <a:latin typeface="IBM Plex Sans" charset="0"/>
                <a:ea typeface="IBM Plex Sans" charset="0"/>
                <a:cs typeface="IBM Plex Sans" charset="0"/>
              </a:defRPr>
            </a:lvl1pPr>
            <a:lvl2pPr marL="228600" indent="-228600" algn="l" defTabSz="1097280" rtl="0" eaLnBrk="1" latinLnBrk="0" hangingPunct="1">
              <a:lnSpc>
                <a:spcPct val="105000"/>
              </a:lnSpc>
              <a:spcBef>
                <a:spcPts val="600"/>
              </a:spcBef>
              <a:buFont typeface="Wingdings" panose="05000000000000000000" pitchFamily="2" charset="2"/>
              <a:buChar char="§"/>
              <a:defRPr sz="2000" b="0" i="0" kern="1200">
                <a:solidFill>
                  <a:schemeClr val="tx1"/>
                </a:solidFill>
                <a:latin typeface="IBM Plex Sans" charset="0"/>
                <a:ea typeface="IBM Plex Sans" charset="0"/>
                <a:cs typeface="IBM Plex Sans" charset="0"/>
              </a:defRPr>
            </a:lvl2pPr>
            <a:lvl3pPr marL="457200" indent="-228600" algn="l" defTabSz="1097280" rtl="0" eaLnBrk="1" latinLnBrk="0" hangingPunct="1">
              <a:lnSpc>
                <a:spcPct val="105000"/>
              </a:lnSpc>
              <a:spcBef>
                <a:spcPts val="600"/>
              </a:spcBef>
              <a:buSzPct val="80000"/>
              <a:buFont typeface="Arial" panose="020B0604020202020204" pitchFamily="34" charset="0"/>
              <a:buChar char="–"/>
              <a:defRPr sz="2000" b="0" i="0" kern="1200">
                <a:solidFill>
                  <a:schemeClr val="tx1"/>
                </a:solidFill>
                <a:latin typeface="IBM Plex Sans" charset="0"/>
                <a:ea typeface="IBM Plex Sans" charset="0"/>
                <a:cs typeface="IBM Plex Sans" charset="0"/>
              </a:defRPr>
            </a:lvl3pPr>
            <a:lvl4pPr marL="685800" indent="-228600" algn="l" defTabSz="1097280" rtl="0" eaLnBrk="1" latinLnBrk="0" hangingPunct="1">
              <a:lnSpc>
                <a:spcPct val="105000"/>
              </a:lnSpc>
              <a:spcBef>
                <a:spcPts val="600"/>
              </a:spcBef>
              <a:buFont typeface="Arial" panose="020B0604020202020204" pitchFamily="34" charset="0"/>
              <a:buChar char="•"/>
              <a:defRPr sz="2000" b="0" i="0" kern="1200">
                <a:solidFill>
                  <a:schemeClr val="tx1"/>
                </a:solidFill>
                <a:latin typeface="IBM Plex Sans" charset="0"/>
                <a:ea typeface="IBM Plex Sans" charset="0"/>
                <a:cs typeface="IBM Plex Sans" charset="0"/>
              </a:defRPr>
            </a:lvl4pPr>
            <a:lvl5pPr marL="914400" indent="-228600" algn="l" defTabSz="1097280" rtl="0" eaLnBrk="1" latinLnBrk="0" hangingPunct="1">
              <a:lnSpc>
                <a:spcPct val="105000"/>
              </a:lnSpc>
              <a:spcBef>
                <a:spcPts val="600"/>
              </a:spcBef>
              <a:buSzPct val="80000"/>
              <a:buFont typeface="Arial" panose="020B0604020202020204" pitchFamily="34" charset="0"/>
              <a:buChar char="–"/>
              <a:defRPr sz="2000" b="0" i="0" kern="1200">
                <a:solidFill>
                  <a:schemeClr val="tx1"/>
                </a:solidFill>
                <a:latin typeface="IBM Plex Sans" charset="0"/>
                <a:ea typeface="IBM Plex Sans" charset="0"/>
                <a:cs typeface="IBM Plex Sans" charset="0"/>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pPr marL="0" marR="0" lvl="0" indent="0" algn="l" defTabSz="1462981" rtl="0" eaLnBrk="1" fontAlgn="auto" latinLnBrk="0" hangingPunct="1">
              <a:lnSpc>
                <a:spcPct val="100000"/>
              </a:lnSpc>
              <a:spcBef>
                <a:spcPts val="0"/>
              </a:spcBef>
              <a:spcAft>
                <a:spcPts val="0"/>
              </a:spcAft>
              <a:buClrTx/>
              <a:buSzTx/>
              <a:buFontTx/>
              <a:buNone/>
              <a:tabLst/>
              <a:defRPr/>
            </a:pPr>
            <a:r>
              <a:rPr kumimoji="0" lang="en-US" altLang="en-US" sz="1333" b="0" i="1" u="none" strike="noStrike" kern="1200" cap="none" spc="0" normalizeH="0" baseline="0" noProof="0" dirty="0">
                <a:ln>
                  <a:noFill/>
                </a:ln>
                <a:solidFill>
                  <a:srgbClr val="000000"/>
                </a:solidFill>
                <a:effectLst/>
                <a:uLnTx/>
                <a:uFillTx/>
                <a:latin typeface="IBM Plex Sans" panose="020B0503050203000203" pitchFamily="34" charset="0"/>
                <a:cs typeface="Calibri"/>
              </a:rPr>
              <a:t>It's a very exciting product. You have a lot of things that a lot of different companies are doing, molded into one technology suite.</a:t>
            </a:r>
          </a:p>
          <a:p>
            <a:pPr marL="0" marR="0" lvl="0" indent="0" algn="l" defTabSz="1462981" rtl="0" eaLnBrk="1" fontAlgn="auto" latinLnBrk="0" hangingPunct="1">
              <a:lnSpc>
                <a:spcPct val="100000"/>
              </a:lnSpc>
              <a:spcBef>
                <a:spcPts val="0"/>
              </a:spcBef>
              <a:spcAft>
                <a:spcPts val="0"/>
              </a:spcAft>
              <a:buClrTx/>
              <a:buSzTx/>
              <a:buFontTx/>
              <a:buNone/>
              <a:tabLst/>
              <a:defRPr/>
            </a:pPr>
            <a:endParaRPr kumimoji="0" lang="en-US" sz="1333" b="0" i="1" u="none" strike="noStrike" kern="1200" cap="none" spc="0" normalizeH="0" baseline="0" noProof="0" dirty="0">
              <a:ln>
                <a:noFill/>
              </a:ln>
              <a:solidFill>
                <a:srgbClr val="000000"/>
              </a:solidFill>
              <a:effectLst/>
              <a:uLnTx/>
              <a:uFillTx/>
              <a:latin typeface="IBM Plex Sans" charset="0"/>
            </a:endParaRPr>
          </a:p>
        </p:txBody>
      </p:sp>
      <p:pic>
        <p:nvPicPr>
          <p:cNvPr id="35" name="Picture 34">
            <a:extLst>
              <a:ext uri="{FF2B5EF4-FFF2-40B4-BE49-F238E27FC236}">
                <a16:creationId xmlns:a16="http://schemas.microsoft.com/office/drawing/2014/main" id="{F1BAFC35-EEDF-47F5-8111-C8B33C221EEB}"/>
              </a:ext>
            </a:extLst>
          </p:cNvPr>
          <p:cNvPicPr>
            <a:picLocks noChangeAspect="1"/>
          </p:cNvPicPr>
          <p:nvPr/>
        </p:nvPicPr>
        <p:blipFill>
          <a:blip r:embed="rId7"/>
          <a:stretch>
            <a:fillRect/>
          </a:stretch>
        </p:blipFill>
        <p:spPr>
          <a:xfrm>
            <a:off x="6087035" y="3439294"/>
            <a:ext cx="6126603" cy="3412748"/>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585702" y="6479132"/>
            <a:ext cx="471765" cy="190502"/>
          </a:xfrm>
          <a:prstGeom prst="rect">
            <a:avLst/>
          </a:prstGeom>
        </p:spPr>
      </p:pic>
      <p:sp>
        <p:nvSpPr>
          <p:cNvPr id="7" name="Rectangle 6">
            <a:extLst>
              <a:ext uri="{FF2B5EF4-FFF2-40B4-BE49-F238E27FC236}">
                <a16:creationId xmlns:a16="http://schemas.microsoft.com/office/drawing/2014/main" id="{762B6C44-A11C-3348-A3CE-2E71CED6AA2F}"/>
              </a:ext>
            </a:extLst>
          </p:cNvPr>
          <p:cNvSpPr/>
          <p:nvPr/>
        </p:nvSpPr>
        <p:spPr>
          <a:xfrm>
            <a:off x="0" y="0"/>
            <a:ext cx="6084379" cy="3412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Title 2">
            <a:extLst>
              <a:ext uri="{FF2B5EF4-FFF2-40B4-BE49-F238E27FC236}">
                <a16:creationId xmlns:a16="http://schemas.microsoft.com/office/drawing/2014/main" id="{8796C09D-149E-6349-94A4-76CFD1D4339C}"/>
              </a:ext>
            </a:extLst>
          </p:cNvPr>
          <p:cNvSpPr>
            <a:spLocks noGrp="1"/>
          </p:cNvSpPr>
          <p:nvPr>
            <p:ph type="title"/>
          </p:nvPr>
        </p:nvSpPr>
        <p:spPr>
          <a:xfrm>
            <a:off x="201440" y="1245015"/>
            <a:ext cx="4807493" cy="1130152"/>
          </a:xfrm>
        </p:spPr>
        <p:txBody>
          <a:bodyPr/>
          <a:lstStyle/>
          <a:p>
            <a:pPr defTabSz="761951"/>
            <a:r>
              <a:rPr lang="en-US" sz="3200" dirty="0"/>
              <a:t>Simplify patient data migration</a:t>
            </a:r>
            <a:endParaRPr lang="en-US" sz="3200" dirty="0">
              <a:latin typeface="IBM Plex Sans" panose="020B0503050203000203" pitchFamily="34" charset="0"/>
            </a:endParaRPr>
          </a:p>
        </p:txBody>
      </p:sp>
      <p:sp>
        <p:nvSpPr>
          <p:cNvPr id="34" name="Rectangle 33">
            <a:extLst>
              <a:ext uri="{FF2B5EF4-FFF2-40B4-BE49-F238E27FC236}">
                <a16:creationId xmlns:a16="http://schemas.microsoft.com/office/drawing/2014/main" id="{ADE5559F-6903-8A4C-A784-AD3D373A8699}"/>
              </a:ext>
            </a:extLst>
          </p:cNvPr>
          <p:cNvSpPr/>
          <p:nvPr/>
        </p:nvSpPr>
        <p:spPr>
          <a:xfrm>
            <a:off x="67977" y="529738"/>
            <a:ext cx="3788322" cy="297454"/>
          </a:xfrm>
          <a:prstGeom prst="rect">
            <a:avLst/>
          </a:prstGeom>
        </p:spPr>
        <p:txBody>
          <a:bodyPr wrap="square">
            <a:spAutoFit/>
          </a:bodyPr>
          <a:lstStyle/>
          <a:p>
            <a:pPr marL="0" marR="0" lvl="0" indent="0" algn="l" defTabSz="1462981"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FFFFFF"/>
                </a:solidFill>
                <a:effectLst/>
                <a:uLnTx/>
                <a:uFillTx/>
                <a:latin typeface="IBM Plex Sans" panose="020B0503050203000203" pitchFamily="34" charset="0"/>
                <a:ea typeface="+mn-ea"/>
                <a:cs typeface="+mn-cs"/>
                <a:hlinkClick r:id="rId9">
                  <a:extLst>
                    <a:ext uri="{A12FA001-AC4F-418D-AE19-62706E023703}">
                      <ahyp:hlinkClr xmlns:ahyp="http://schemas.microsoft.com/office/drawing/2018/hyperlinkcolor" val="tx"/>
                    </a:ext>
                  </a:extLst>
                </a:hlinkClick>
              </a:rPr>
              <a:t>Watch the video</a:t>
            </a:r>
            <a:endParaRPr kumimoji="0" lang="en-US" sz="1333" b="0" i="0" u="none" strike="noStrike" kern="1200" cap="none" spc="0" normalizeH="0" baseline="0" noProof="0" dirty="0">
              <a:ln>
                <a:noFill/>
              </a:ln>
              <a:solidFill>
                <a:srgbClr val="FFFFFF"/>
              </a:solidFill>
              <a:effectLst/>
              <a:uLnTx/>
              <a:uFillTx/>
              <a:latin typeface="IBM Plex Sans" panose="020B0503050203000203" pitchFamily="34" charset="0"/>
              <a:ea typeface="+mn-ea"/>
              <a:cs typeface="+mn-cs"/>
              <a:hlinkClick r:id="rId10">
                <a:extLst>
                  <a:ext uri="{A12FA001-AC4F-418D-AE19-62706E023703}">
                    <ahyp:hlinkClr xmlns:ahyp="http://schemas.microsoft.com/office/drawing/2018/hyperlinkcolor" val="tx"/>
                  </a:ext>
                </a:extLst>
              </a:hlinkClick>
            </a:endParaRPr>
          </a:p>
        </p:txBody>
      </p:sp>
      <p:sp>
        <p:nvSpPr>
          <p:cNvPr id="37" name="Content Placeholder 59">
            <a:extLst>
              <a:ext uri="{FF2B5EF4-FFF2-40B4-BE49-F238E27FC236}">
                <a16:creationId xmlns:a16="http://schemas.microsoft.com/office/drawing/2014/main" id="{470E54B9-DD34-F744-B23F-688AD60C6FD4}"/>
              </a:ext>
            </a:extLst>
          </p:cNvPr>
          <p:cNvSpPr txBox="1">
            <a:spLocks/>
          </p:cNvSpPr>
          <p:nvPr/>
        </p:nvSpPr>
        <p:spPr>
          <a:xfrm>
            <a:off x="177044" y="2233374"/>
            <a:ext cx="3505396" cy="1138378"/>
          </a:xfrm>
          <a:prstGeom prst="rect">
            <a:avLst/>
          </a:prstGeom>
        </p:spPr>
        <p:txBody>
          <a:bodyPr vert="horz" lIns="0" tIns="304800" rIns="0" bIns="0" rtlCol="0" anchor="t">
            <a:noAutofit/>
          </a:bodyPr>
          <a:lstStyle>
            <a:lvl1pPr marL="0" indent="0" algn="l" defTabSz="1097280" rtl="0" eaLnBrk="1" latinLnBrk="0" hangingPunct="1">
              <a:lnSpc>
                <a:spcPct val="105000"/>
              </a:lnSpc>
              <a:spcBef>
                <a:spcPts val="600"/>
              </a:spcBef>
              <a:buFontTx/>
              <a:buNone/>
              <a:tabLst/>
              <a:defRPr sz="2000" b="0" i="0" kern="1200">
                <a:solidFill>
                  <a:schemeClr val="tx1"/>
                </a:solidFill>
                <a:latin typeface="IBM Plex Sans" charset="0"/>
                <a:ea typeface="IBM Plex Sans" charset="0"/>
                <a:cs typeface="IBM Plex Sans" charset="0"/>
              </a:defRPr>
            </a:lvl1pPr>
            <a:lvl2pPr marL="228600" indent="-228600" algn="l" defTabSz="1097280" rtl="0" eaLnBrk="1" latinLnBrk="0" hangingPunct="1">
              <a:lnSpc>
                <a:spcPct val="105000"/>
              </a:lnSpc>
              <a:spcBef>
                <a:spcPts val="600"/>
              </a:spcBef>
              <a:buFont typeface="Wingdings" panose="05000000000000000000" pitchFamily="2" charset="2"/>
              <a:buChar char="§"/>
              <a:defRPr sz="2000" b="0" i="0" kern="1200">
                <a:solidFill>
                  <a:schemeClr val="tx1"/>
                </a:solidFill>
                <a:latin typeface="IBM Plex Sans" charset="0"/>
                <a:ea typeface="IBM Plex Sans" charset="0"/>
                <a:cs typeface="IBM Plex Sans" charset="0"/>
              </a:defRPr>
            </a:lvl2pPr>
            <a:lvl3pPr marL="457200" indent="-228600" algn="l" defTabSz="1097280" rtl="0" eaLnBrk="1" latinLnBrk="0" hangingPunct="1">
              <a:lnSpc>
                <a:spcPct val="105000"/>
              </a:lnSpc>
              <a:spcBef>
                <a:spcPts val="600"/>
              </a:spcBef>
              <a:buSzPct val="80000"/>
              <a:buFont typeface="Arial" panose="020B0604020202020204" pitchFamily="34" charset="0"/>
              <a:buChar char="–"/>
              <a:defRPr sz="2000" b="0" i="0" kern="1200">
                <a:solidFill>
                  <a:schemeClr val="tx1"/>
                </a:solidFill>
                <a:latin typeface="IBM Plex Sans" charset="0"/>
                <a:ea typeface="IBM Plex Sans" charset="0"/>
                <a:cs typeface="IBM Plex Sans" charset="0"/>
              </a:defRPr>
            </a:lvl3pPr>
            <a:lvl4pPr marL="685800" indent="-228600" algn="l" defTabSz="1097280" rtl="0" eaLnBrk="1" latinLnBrk="0" hangingPunct="1">
              <a:lnSpc>
                <a:spcPct val="105000"/>
              </a:lnSpc>
              <a:spcBef>
                <a:spcPts val="600"/>
              </a:spcBef>
              <a:buFont typeface="Arial" panose="020B0604020202020204" pitchFamily="34" charset="0"/>
              <a:buChar char="•"/>
              <a:defRPr sz="2000" b="0" i="0" kern="1200">
                <a:solidFill>
                  <a:schemeClr val="tx1"/>
                </a:solidFill>
                <a:latin typeface="IBM Plex Sans" charset="0"/>
                <a:ea typeface="IBM Plex Sans" charset="0"/>
                <a:cs typeface="IBM Plex Sans" charset="0"/>
              </a:defRPr>
            </a:lvl4pPr>
            <a:lvl5pPr marL="914400" indent="-228600" algn="l" defTabSz="1097280" rtl="0" eaLnBrk="1" latinLnBrk="0" hangingPunct="1">
              <a:lnSpc>
                <a:spcPct val="105000"/>
              </a:lnSpc>
              <a:spcBef>
                <a:spcPts val="600"/>
              </a:spcBef>
              <a:buSzPct val="80000"/>
              <a:buFont typeface="Arial" panose="020B0604020202020204" pitchFamily="34" charset="0"/>
              <a:buChar char="–"/>
              <a:defRPr sz="2000" b="0" i="0" kern="1200">
                <a:solidFill>
                  <a:schemeClr val="tx1"/>
                </a:solidFill>
                <a:latin typeface="IBM Plex Sans" charset="0"/>
                <a:ea typeface="IBM Plex Sans" charset="0"/>
                <a:cs typeface="IBM Plex Sans" charset="0"/>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pPr marL="0" marR="0" lvl="0" indent="0" algn="l" defTabSz="1462981"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FFFFFF"/>
              </a:solidFill>
              <a:effectLst/>
              <a:uLnTx/>
              <a:uFillTx/>
              <a:latin typeface="IBM Plex Sans" charset="0"/>
            </a:endParaRPr>
          </a:p>
          <a:p>
            <a:pPr marL="0" marR="0" lvl="0" indent="0" algn="l" defTabSz="1462981"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IBM Plex Sans" charset="0"/>
              </a:rPr>
              <a:t>Industry: Healthcare</a:t>
            </a:r>
          </a:p>
          <a:p>
            <a:pPr marL="0" marR="0" lvl="0" indent="0" algn="l" defTabSz="1462981"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IBM Plex Sans" charset="0"/>
              </a:rPr>
              <a:t>Geography: North America</a:t>
            </a:r>
          </a:p>
          <a:p>
            <a:pPr marL="0" marR="0" lvl="0" indent="0" algn="l" defTabSz="1462981"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000000"/>
              </a:solidFill>
              <a:effectLst/>
              <a:uLnTx/>
              <a:uFillTx/>
              <a:latin typeface="IBM Plex Sans" charset="0"/>
            </a:endParaRPr>
          </a:p>
        </p:txBody>
      </p:sp>
      <p:sp>
        <p:nvSpPr>
          <p:cNvPr id="38" name="Title 2">
            <a:extLst>
              <a:ext uri="{FF2B5EF4-FFF2-40B4-BE49-F238E27FC236}">
                <a16:creationId xmlns:a16="http://schemas.microsoft.com/office/drawing/2014/main" id="{0821065B-D093-B941-9AE2-8CFA7B211AA8}"/>
              </a:ext>
            </a:extLst>
          </p:cNvPr>
          <p:cNvSpPr txBox="1">
            <a:spLocks/>
          </p:cNvSpPr>
          <p:nvPr/>
        </p:nvSpPr>
        <p:spPr>
          <a:xfrm>
            <a:off x="177043" y="119710"/>
            <a:ext cx="5486400" cy="517178"/>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2250" b="0" i="0" kern="1200">
                <a:solidFill>
                  <a:schemeClr val="bg2"/>
                </a:solidFill>
                <a:latin typeface="IBM Plex Sans" charset="0"/>
                <a:ea typeface="IBM Plex Sans" charset="0"/>
                <a:cs typeface="IBM Plex Sans" charset="0"/>
              </a:defRPr>
            </a:lvl1pPr>
          </a:lstStyle>
          <a:p>
            <a:pPr marL="0" marR="0" lvl="0" indent="0" algn="l" defTabSz="761951" rtl="0" eaLnBrk="1" fontAlgn="auto" latinLnBrk="0" hangingPunct="1">
              <a:lnSpc>
                <a:spcPct val="90000"/>
              </a:lnSpc>
              <a:spcBef>
                <a:spcPct val="0"/>
              </a:spcBef>
              <a:spcAft>
                <a:spcPts val="0"/>
              </a:spcAft>
              <a:buClrTx/>
              <a:buSzTx/>
              <a:buFontTx/>
              <a:buNone/>
              <a:tabLst/>
              <a:defRPr/>
            </a:pPr>
            <a:r>
              <a:rPr kumimoji="0" lang="en-US" sz="3733" b="0" i="0" u="none" strike="noStrike" kern="1200" cap="none" spc="0" normalizeH="0" baseline="0" noProof="0" dirty="0">
                <a:ln>
                  <a:noFill/>
                </a:ln>
                <a:solidFill>
                  <a:srgbClr val="FFFFFF"/>
                </a:solidFill>
                <a:effectLst/>
                <a:uLnTx/>
                <a:uFillTx/>
                <a:latin typeface="IBM Plex Sans" charset="0"/>
              </a:rPr>
              <a:t>GuideWell</a:t>
            </a:r>
          </a:p>
        </p:txBody>
      </p:sp>
    </p:spTree>
    <p:extLst>
      <p:ext uri="{BB962C8B-B14F-4D97-AF65-F5344CB8AC3E}">
        <p14:creationId xmlns:p14="http://schemas.microsoft.com/office/powerpoint/2010/main" val="732346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08CE58-7FB1-004E-979E-282F1B6825C9}"/>
              </a:ext>
            </a:extLst>
          </p:cNvPr>
          <p:cNvSpPr/>
          <p:nvPr/>
        </p:nvSpPr>
        <p:spPr>
          <a:xfrm>
            <a:off x="6096002" y="-1"/>
            <a:ext cx="6096001" cy="6858000"/>
          </a:xfrm>
          <a:prstGeom prst="rect">
            <a:avLst/>
          </a:prstGeom>
          <a:gradFill>
            <a:gsLst>
              <a:gs pos="33000">
                <a:srgbClr val="0062FF"/>
              </a:gs>
              <a:gs pos="100000">
                <a:srgbClr val="BB8EFF"/>
              </a:gs>
            </a:gsLst>
            <a:lin ang="3600000" scaled="0"/>
          </a:gradFill>
        </p:spPr>
        <p:txBody>
          <a:bodyPr wrap="square" lIns="0" tIns="0" rIns="0" bIns="0" rtlCol="0" anchor="ctr">
            <a:noAutofit/>
          </a:bodyPr>
          <a:lstStyle/>
          <a:p>
            <a:pPr algn="ctr"/>
            <a:endParaRPr lang="en-US" sz="1600" dirty="0" err="1">
              <a:solidFill>
                <a:srgbClr val="FFFFFF"/>
              </a:solidFill>
              <a:latin typeface="IBM Plex Sans" panose="020B0503050203000203" pitchFamily="34" charset="77"/>
              <a:cs typeface="Arial"/>
            </a:endParaRPr>
          </a:p>
        </p:txBody>
      </p:sp>
      <p:sp>
        <p:nvSpPr>
          <p:cNvPr id="7" name="Text Placeholder 4"/>
          <p:cNvSpPr txBox="1">
            <a:spLocks/>
          </p:cNvSpPr>
          <p:nvPr/>
        </p:nvSpPr>
        <p:spPr>
          <a:xfrm>
            <a:off x="304801" y="239814"/>
            <a:ext cx="5015921" cy="5303031"/>
          </a:xfrm>
          <a:prstGeom prst="rect">
            <a:avLst/>
          </a:prstGeom>
        </p:spPr>
        <p:txBody>
          <a:bodyPr anchor="t"/>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4400" b="1" dirty="0">
                <a:solidFill>
                  <a:srgbClr val="FFFFFF"/>
                </a:solidFill>
              </a:rPr>
              <a:t>Business Challenges</a:t>
            </a:r>
            <a:endParaRPr lang="fi-FI" sz="4400" dirty="0">
              <a:solidFill>
                <a:srgbClr val="FFFFFF"/>
              </a:solidFill>
              <a:latin typeface="IBM Plex Sans Light"/>
              <a:ea typeface="IBM Plex Sans Medium" charset="0"/>
              <a:cs typeface="IBM Plex Sans Light"/>
            </a:endParaRPr>
          </a:p>
        </p:txBody>
      </p:sp>
      <p:sp>
        <p:nvSpPr>
          <p:cNvPr id="11" name="Title 3">
            <a:extLst>
              <a:ext uri="{FF2B5EF4-FFF2-40B4-BE49-F238E27FC236}">
                <a16:creationId xmlns:a16="http://schemas.microsoft.com/office/drawing/2014/main" id="{4003585E-240F-B64D-9ED1-AD6CA6FC11AF}"/>
              </a:ext>
            </a:extLst>
          </p:cNvPr>
          <p:cNvSpPr txBox="1">
            <a:spLocks/>
          </p:cNvSpPr>
          <p:nvPr/>
        </p:nvSpPr>
        <p:spPr>
          <a:xfrm>
            <a:off x="6096002" y="2"/>
            <a:ext cx="5320721" cy="6857999"/>
          </a:xfrm>
          <a:prstGeom prst="rect">
            <a:avLst/>
          </a:prstGeom>
          <a:noFill/>
        </p:spPr>
        <p:txBody>
          <a:bodyPr vert="horz" lIns="304800" tIns="207264" rIns="304800" bIns="304800" rtlCol="0" anchor="t" anchorCtr="0">
            <a:noAutofit/>
          </a:bodyPr>
          <a:lstStyle>
            <a:lvl1pPr algn="l" defTabSz="457200" rtl="0" eaLnBrk="1" latinLnBrk="0" hangingPunct="1">
              <a:lnSpc>
                <a:spcPct val="90000"/>
              </a:lnSpc>
              <a:spcBef>
                <a:spcPct val="0"/>
              </a:spcBef>
              <a:buNone/>
              <a:defRPr sz="4800" kern="1200">
                <a:solidFill>
                  <a:schemeClr val="bg2"/>
                </a:solidFill>
                <a:latin typeface="+mj-lt"/>
                <a:ea typeface="Arial" charset="0"/>
                <a:cs typeface="Arial" charset="0"/>
              </a:defRPr>
            </a:lvl1pPr>
          </a:lstStyle>
          <a:p>
            <a:r>
              <a:rPr lang="en-US" sz="1800" b="1" dirty="0"/>
              <a:t>Overview</a:t>
            </a:r>
          </a:p>
          <a:p>
            <a:endParaRPr lang="en-US" sz="1800" b="1" dirty="0"/>
          </a:p>
          <a:p>
            <a:r>
              <a:rPr lang="en-US" sz="1800" b="1" dirty="0"/>
              <a:t>–</a:t>
            </a:r>
            <a:br>
              <a:rPr lang="en-US" sz="1800" b="1" dirty="0"/>
            </a:br>
            <a:r>
              <a:rPr lang="en-US" sz="1800" dirty="0"/>
              <a:t>Bring insights from “dark” data to business processes and decision making</a:t>
            </a:r>
          </a:p>
          <a:p>
            <a:r>
              <a:rPr lang="en-US" sz="1800" b="1" dirty="0"/>
              <a:t>–</a:t>
            </a:r>
          </a:p>
          <a:p>
            <a:r>
              <a:rPr lang="en-US" sz="1800" dirty="0"/>
              <a:t>Efficiency in data provisioning and access for citizen data users</a:t>
            </a:r>
          </a:p>
          <a:p>
            <a:r>
              <a:rPr lang="en-US" sz="1800" b="1" dirty="0"/>
              <a:t>–</a:t>
            </a:r>
          </a:p>
          <a:p>
            <a:r>
              <a:rPr lang="en-US" sz="1800" dirty="0"/>
              <a:t>Build trust and quality in data assets while infusing governance hygiene without red-tape</a:t>
            </a:r>
          </a:p>
          <a:p>
            <a:r>
              <a:rPr lang="en-US" sz="1800" b="1" dirty="0"/>
              <a:t>–</a:t>
            </a:r>
          </a:p>
          <a:p>
            <a:r>
              <a:rPr lang="en-US" sz="1800" dirty="0"/>
              <a:t>Reduce friction with self-service data management and governance</a:t>
            </a:r>
          </a:p>
          <a:p>
            <a:r>
              <a:rPr lang="en-US" sz="1800" b="1" dirty="0"/>
              <a:t>–</a:t>
            </a:r>
          </a:p>
          <a:p>
            <a:r>
              <a:rPr lang="en-US" sz="1800" dirty="0"/>
              <a:t>No more making copies of data that creates silos and version issues</a:t>
            </a:r>
          </a:p>
          <a:p>
            <a:r>
              <a:rPr lang="en-US" sz="1800" b="1" dirty="0"/>
              <a:t>–</a:t>
            </a:r>
          </a:p>
          <a:p>
            <a:r>
              <a:rPr lang="en-US" sz="1800" dirty="0"/>
              <a:t>ONE place to catalog all metadata with automatic data classification and business glossary</a:t>
            </a:r>
          </a:p>
          <a:p>
            <a:r>
              <a:rPr lang="en-US" sz="1800" b="1" dirty="0"/>
              <a:t>–</a:t>
            </a:r>
          </a:p>
          <a:p>
            <a:r>
              <a:rPr lang="en-US" sz="1800" dirty="0"/>
              <a:t>ONE place to provide secured auditable access to data assets</a:t>
            </a:r>
            <a:endParaRPr lang="en-US" sz="2667" b="1" dirty="0"/>
          </a:p>
        </p:txBody>
      </p:sp>
    </p:spTree>
    <p:extLst>
      <p:ext uri="{BB962C8B-B14F-4D97-AF65-F5344CB8AC3E}">
        <p14:creationId xmlns:p14="http://schemas.microsoft.com/office/powerpoint/2010/main" val="3664722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5A8C5B0-E34D-104C-AD21-3D5BF6364A85}"/>
              </a:ext>
            </a:extLst>
          </p:cNvPr>
          <p:cNvSpPr>
            <a:spLocks noGrp="1"/>
          </p:cNvSpPr>
          <p:nvPr>
            <p:ph sz="quarter" idx="16"/>
          </p:nvPr>
        </p:nvSpPr>
        <p:spPr>
          <a:xfrm>
            <a:off x="6096000" y="0"/>
            <a:ext cx="6095997" cy="6858000"/>
          </a:xfrm>
          <a:solidFill>
            <a:schemeClr val="accent2">
              <a:lumMod val="75000"/>
            </a:schemeClr>
          </a:solidFill>
        </p:spPr>
        <p:txBody>
          <a:bodyPr/>
          <a:lstStyle/>
          <a:p>
            <a:r>
              <a:rPr lang="en-US" sz="3200" dirty="0">
                <a:solidFill>
                  <a:srgbClr val="FFFFFF"/>
                </a:solidFill>
              </a:rPr>
              <a:t>Questions to ask?</a:t>
            </a:r>
          </a:p>
          <a:p>
            <a:pPr marL="342900" lvl="0" indent="-342900">
              <a:spcBef>
                <a:spcPts val="600"/>
              </a:spcBef>
              <a:buFont typeface="Arial" panose="020B0604020202020204" pitchFamily="34" charset="0"/>
              <a:buChar char="•"/>
              <a:defRPr/>
            </a:pPr>
            <a:r>
              <a:rPr lang="en-GB" sz="1600" i="1" dirty="0">
                <a:solidFill>
                  <a:srgbClr val="FFFFFF"/>
                </a:solidFill>
              </a:rPr>
              <a:t>Chief Data Officer</a:t>
            </a:r>
            <a:br>
              <a:rPr lang="en-GB" sz="1600" i="1" dirty="0">
                <a:solidFill>
                  <a:srgbClr val="FFFFFF"/>
                </a:solidFill>
              </a:rPr>
            </a:br>
            <a:r>
              <a:rPr lang="en-GB" sz="1600" i="1" dirty="0">
                <a:solidFill>
                  <a:srgbClr val="FFFFFF"/>
                </a:solidFill>
              </a:rPr>
              <a:t> “Do you know  all the data that you have and who is accessing it? </a:t>
            </a:r>
          </a:p>
          <a:p>
            <a:pPr marL="342900" lvl="0" indent="-342900">
              <a:spcBef>
                <a:spcPts val="600"/>
              </a:spcBef>
              <a:buFont typeface="Arial" panose="020B0604020202020204" pitchFamily="34" charset="0"/>
              <a:buChar char="•"/>
              <a:defRPr/>
            </a:pPr>
            <a:r>
              <a:rPr lang="en-GB" sz="1600" i="1" dirty="0">
                <a:solidFill>
                  <a:srgbClr val="FFFFFF"/>
                </a:solidFill>
              </a:rPr>
              <a:t>Office of the CTO</a:t>
            </a:r>
          </a:p>
          <a:p>
            <a:pPr lvl="0">
              <a:spcBef>
                <a:spcPts val="600"/>
              </a:spcBef>
              <a:defRPr/>
            </a:pPr>
            <a:r>
              <a:rPr lang="en-GB" sz="1600" i="1" dirty="0">
                <a:solidFill>
                  <a:srgbClr val="FFFFFF"/>
                </a:solidFill>
              </a:rPr>
              <a:t>        ” How do you track data changes by the business   owners?”</a:t>
            </a:r>
          </a:p>
          <a:p>
            <a:pPr marL="342900" lvl="0" indent="-342900">
              <a:spcBef>
                <a:spcPts val="600"/>
              </a:spcBef>
              <a:buFont typeface="Arial" panose="020B0604020202020204" pitchFamily="34" charset="0"/>
              <a:buChar char="•"/>
              <a:defRPr/>
            </a:pPr>
            <a:r>
              <a:rPr lang="en-GB" sz="1600" i="1" dirty="0">
                <a:solidFill>
                  <a:srgbClr val="FFFFFF"/>
                </a:solidFill>
              </a:rPr>
              <a:t>Compliance Officer</a:t>
            </a:r>
            <a:br>
              <a:rPr lang="en-GB" sz="1600" i="1" dirty="0">
                <a:solidFill>
                  <a:srgbClr val="FFFFFF"/>
                </a:solidFill>
              </a:rPr>
            </a:br>
            <a:r>
              <a:rPr lang="en-GB" sz="1600" i="1" dirty="0">
                <a:solidFill>
                  <a:srgbClr val="FFFFFF"/>
                </a:solidFill>
              </a:rPr>
              <a:t>“  Do you have an immediate answer to compliance needs of your industry?”</a:t>
            </a:r>
          </a:p>
          <a:p>
            <a:pPr marL="342900" lvl="0" indent="-342900">
              <a:spcBef>
                <a:spcPts val="600"/>
              </a:spcBef>
              <a:buFont typeface="Arial" panose="020B0604020202020204" pitchFamily="34" charset="0"/>
              <a:buChar char="•"/>
              <a:defRPr/>
            </a:pPr>
            <a:r>
              <a:rPr lang="en-US" sz="1600" i="1" dirty="0">
                <a:solidFill>
                  <a:srgbClr val="FFFFFF"/>
                </a:solidFill>
              </a:rPr>
              <a:t>Chief Architect /CIO</a:t>
            </a:r>
          </a:p>
          <a:p>
            <a:pPr lvl="0">
              <a:spcBef>
                <a:spcPts val="600"/>
              </a:spcBef>
              <a:defRPr/>
            </a:pPr>
            <a:r>
              <a:rPr lang="en-US" sz="1600" i="1" dirty="0">
                <a:solidFill>
                  <a:srgbClr val="FFFFFF"/>
                </a:solidFill>
              </a:rPr>
              <a:t>       “ What is your cloud strategy?”</a:t>
            </a:r>
            <a:endParaRPr lang="en-US" sz="1600" dirty="0">
              <a:solidFill>
                <a:srgbClr val="FFFFFF"/>
              </a:solidFill>
            </a:endParaRPr>
          </a:p>
          <a:p>
            <a:r>
              <a:rPr lang="en-US" sz="3200" dirty="0"/>
              <a:t>Benefits of this pattern</a:t>
            </a:r>
          </a:p>
          <a:p>
            <a:pPr marL="342900" lvl="0" indent="-342900">
              <a:spcBef>
                <a:spcPts val="600"/>
              </a:spcBef>
              <a:buFont typeface="Arial" panose="020B0604020202020204" pitchFamily="34" charset="0"/>
              <a:buChar char="•"/>
              <a:defRPr/>
            </a:pPr>
            <a:r>
              <a:rPr lang="en-US" sz="1600" dirty="0">
                <a:solidFill>
                  <a:srgbClr val="FFFFFF"/>
                </a:solidFill>
                <a:ea typeface="+mn-ea"/>
              </a:rPr>
              <a:t>Bring insights from “dark” data to business processes and decision making</a:t>
            </a:r>
          </a:p>
          <a:p>
            <a:pPr marL="342900" lvl="0" indent="-342900">
              <a:spcBef>
                <a:spcPts val="600"/>
              </a:spcBef>
              <a:buFont typeface="Arial" panose="020B0604020202020204" pitchFamily="34" charset="0"/>
              <a:buChar char="•"/>
              <a:defRPr/>
            </a:pPr>
            <a:r>
              <a:rPr lang="en-US" sz="1600" dirty="0">
                <a:solidFill>
                  <a:srgbClr val="FFFFFF"/>
                </a:solidFill>
                <a:ea typeface="+mn-ea"/>
              </a:rPr>
              <a:t>Empower citizen data user with frictionless self- service workflows</a:t>
            </a:r>
          </a:p>
          <a:p>
            <a:pPr marL="342900" lvl="0" indent="-342900">
              <a:spcBef>
                <a:spcPts val="600"/>
              </a:spcBef>
              <a:buFont typeface="Arial" panose="020B0604020202020204" pitchFamily="34" charset="0"/>
              <a:buChar char="•"/>
              <a:defRPr/>
            </a:pPr>
            <a:r>
              <a:rPr lang="en-US" sz="1600" dirty="0">
                <a:solidFill>
                  <a:srgbClr val="FFFFFF"/>
                </a:solidFill>
                <a:ea typeface="+mn-ea"/>
              </a:rPr>
              <a:t>Build data hygiene across enterprise through well defined org structure and ownership of data and processes</a:t>
            </a:r>
          </a:p>
          <a:p>
            <a:pPr marL="342900" lvl="0" indent="-342900">
              <a:spcBef>
                <a:spcPts val="600"/>
              </a:spcBef>
              <a:buFont typeface="Arial" panose="020B0604020202020204" pitchFamily="34" charset="0"/>
              <a:buChar char="•"/>
              <a:defRPr/>
            </a:pPr>
            <a:r>
              <a:rPr lang="en-US" sz="1600" dirty="0">
                <a:solidFill>
                  <a:srgbClr val="FFFFFF"/>
                </a:solidFill>
                <a:ea typeface="+mn-ea"/>
              </a:rPr>
              <a:t>Create a next generation Data and AI driven Organization</a:t>
            </a:r>
          </a:p>
          <a:p>
            <a:pPr lvl="0">
              <a:spcBef>
                <a:spcPts val="600"/>
              </a:spcBef>
              <a:defRPr/>
            </a:pPr>
            <a:endParaRPr lang="en-US" sz="1600" dirty="0">
              <a:solidFill>
                <a:srgbClr val="FFFFFF"/>
              </a:solidFill>
              <a:ea typeface="+mn-ea"/>
            </a:endParaRPr>
          </a:p>
        </p:txBody>
      </p:sp>
      <p:sp>
        <p:nvSpPr>
          <p:cNvPr id="6" name="Title 5">
            <a:extLst>
              <a:ext uri="{FF2B5EF4-FFF2-40B4-BE49-F238E27FC236}">
                <a16:creationId xmlns:a16="http://schemas.microsoft.com/office/drawing/2014/main" id="{36D2FEF6-DB99-5949-8EBE-5E42ECBB02AE}"/>
              </a:ext>
            </a:extLst>
          </p:cNvPr>
          <p:cNvSpPr>
            <a:spLocks noGrp="1"/>
          </p:cNvSpPr>
          <p:nvPr>
            <p:ph type="title"/>
          </p:nvPr>
        </p:nvSpPr>
        <p:spPr>
          <a:xfrm>
            <a:off x="-1" y="0"/>
            <a:ext cx="6095999" cy="902678"/>
          </a:xfrm>
          <a:solidFill>
            <a:schemeClr val="tx1"/>
          </a:solidFill>
        </p:spPr>
        <p:txBody>
          <a:bodyPr/>
          <a:lstStyle/>
          <a:p>
            <a:r>
              <a:rPr lang="en-US" sz="3600" dirty="0">
                <a:latin typeface="IBM Plex Sans Light" panose="020B0403050203000203" pitchFamily="34" charset="77"/>
              </a:rPr>
              <a:t>Who to talk to</a:t>
            </a:r>
            <a:br>
              <a:rPr lang="en-US" sz="2000" dirty="0">
                <a:latin typeface="IBM Plex Sans Light" panose="020B0403050203000203" pitchFamily="34" charset="77"/>
              </a:rPr>
            </a:br>
            <a:br>
              <a:rPr lang="en-US" sz="2000" dirty="0">
                <a:latin typeface="IBM Plex Sans Light" panose="020B0403050203000203" pitchFamily="34" charset="77"/>
              </a:rPr>
            </a:br>
            <a:br>
              <a:rPr lang="en-GB" sz="1400" i="1" dirty="0"/>
            </a:br>
            <a:br>
              <a:rPr lang="en-US" sz="1400" b="1" dirty="0"/>
            </a:br>
            <a:br>
              <a:rPr lang="en-US" sz="1400" b="1" dirty="0"/>
            </a:br>
            <a:br>
              <a:rPr lang="en-US" sz="2400" b="1" dirty="0"/>
            </a:br>
            <a:br>
              <a:rPr lang="en-US" sz="2400" dirty="0"/>
            </a:br>
            <a:br>
              <a:rPr lang="en-US" sz="6000" dirty="0"/>
            </a:br>
            <a:endParaRPr lang="en-US" sz="5867" dirty="0">
              <a:latin typeface="IBM Plex Sans Light" panose="020B0403050203000203" pitchFamily="34" charset="77"/>
            </a:endParaRPr>
          </a:p>
        </p:txBody>
      </p:sp>
      <p:sp>
        <p:nvSpPr>
          <p:cNvPr id="8" name="Content Placeholder 1">
            <a:extLst>
              <a:ext uri="{FF2B5EF4-FFF2-40B4-BE49-F238E27FC236}">
                <a16:creationId xmlns:a16="http://schemas.microsoft.com/office/drawing/2014/main" id="{BC982203-4FB7-A948-ADFB-E18C44660E77}"/>
              </a:ext>
            </a:extLst>
          </p:cNvPr>
          <p:cNvSpPr>
            <a:spLocks noGrp="1"/>
          </p:cNvSpPr>
          <p:nvPr>
            <p:ph sz="quarter" idx="17"/>
          </p:nvPr>
        </p:nvSpPr>
        <p:spPr>
          <a:xfrm>
            <a:off x="-3" y="3735092"/>
            <a:ext cx="6096000" cy="3122907"/>
          </a:xfrm>
          <a:solidFill>
            <a:schemeClr val="bg2">
              <a:lumMod val="85000"/>
            </a:schemeClr>
          </a:solidFill>
        </p:spPr>
        <p:txBody>
          <a:bodyPr/>
          <a:lstStyle/>
          <a:p>
            <a:pPr>
              <a:spcBef>
                <a:spcPts val="800"/>
              </a:spcBef>
            </a:pPr>
            <a:r>
              <a:rPr lang="en-US" sz="2800" dirty="0">
                <a:solidFill>
                  <a:schemeClr val="tx1"/>
                </a:solidFill>
              </a:rPr>
              <a:t>Potential influencing personas</a:t>
            </a:r>
            <a:endParaRPr lang="en-US" sz="2000" dirty="0">
              <a:solidFill>
                <a:schemeClr val="tx1"/>
              </a:solidFill>
            </a:endParaRPr>
          </a:p>
          <a:p>
            <a:pPr marL="342900" indent="-342900">
              <a:spcBef>
                <a:spcPts val="800"/>
              </a:spcBef>
              <a:buFont typeface="Arial" panose="020B0604020202020204" pitchFamily="34" charset="0"/>
              <a:buChar char="•"/>
            </a:pPr>
            <a:r>
              <a:rPr lang="en-US" sz="1600" dirty="0">
                <a:solidFill>
                  <a:schemeClr val="tx1"/>
                </a:solidFill>
              </a:rPr>
              <a:t>Line of business decision makers</a:t>
            </a:r>
          </a:p>
          <a:p>
            <a:pPr marL="347472" indent="-347472">
              <a:spcBef>
                <a:spcPts val="600"/>
              </a:spcBef>
              <a:buFont typeface="Arial" panose="020B0604020202020204" pitchFamily="34" charset="0"/>
              <a:buChar char="•"/>
            </a:pPr>
            <a:r>
              <a:rPr lang="en-US" sz="1600" dirty="0">
                <a:solidFill>
                  <a:schemeClr val="tx1"/>
                </a:solidFill>
              </a:rPr>
              <a:t>Business SMEs and partners</a:t>
            </a:r>
          </a:p>
          <a:p>
            <a:pPr marL="347472" indent="-347472">
              <a:spcBef>
                <a:spcPts val="600"/>
              </a:spcBef>
              <a:buFont typeface="Arial" panose="020B0604020202020204" pitchFamily="34" charset="0"/>
              <a:buChar char="•"/>
            </a:pPr>
            <a:r>
              <a:rPr lang="en-US" sz="1600" dirty="0">
                <a:solidFill>
                  <a:schemeClr val="tx1"/>
                </a:solidFill>
              </a:rPr>
              <a:t>Data Stewards, Data Engineers, Business Analysts, Data Scientists</a:t>
            </a:r>
          </a:p>
          <a:p>
            <a:pPr marL="347472" indent="-347472">
              <a:spcBef>
                <a:spcPts val="600"/>
              </a:spcBef>
              <a:buFont typeface="Arial" panose="020B0604020202020204" pitchFamily="34" charset="0"/>
              <a:buChar char="•"/>
            </a:pPr>
            <a:r>
              <a:rPr lang="en-US" sz="1600" dirty="0">
                <a:solidFill>
                  <a:schemeClr val="tx1"/>
                </a:solidFill>
              </a:rPr>
              <a:t>Data – Ops teams</a:t>
            </a:r>
          </a:p>
        </p:txBody>
      </p:sp>
      <p:sp>
        <p:nvSpPr>
          <p:cNvPr id="3" name="Rectangle 2">
            <a:extLst>
              <a:ext uri="{FF2B5EF4-FFF2-40B4-BE49-F238E27FC236}">
                <a16:creationId xmlns:a16="http://schemas.microsoft.com/office/drawing/2014/main" id="{DE2B43FD-F0C1-7B44-9C2F-9FA8FB69C3FB}"/>
              </a:ext>
            </a:extLst>
          </p:cNvPr>
          <p:cNvSpPr/>
          <p:nvPr/>
        </p:nvSpPr>
        <p:spPr>
          <a:xfrm>
            <a:off x="0" y="902678"/>
            <a:ext cx="6095997" cy="2832414"/>
          </a:xfrm>
          <a:prstGeom prst="rect">
            <a:avLst/>
          </a:prstGeom>
          <a:solidFill>
            <a:schemeClr val="tx1"/>
          </a:solidFill>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IBM Plex Sans"/>
              <a:ea typeface="+mn-ea"/>
              <a:cs typeface="+mn-cs"/>
            </a:endParaRPr>
          </a:p>
        </p:txBody>
      </p:sp>
      <p:sp>
        <p:nvSpPr>
          <p:cNvPr id="7" name="Content Placeholder 1">
            <a:extLst>
              <a:ext uri="{FF2B5EF4-FFF2-40B4-BE49-F238E27FC236}">
                <a16:creationId xmlns:a16="http://schemas.microsoft.com/office/drawing/2014/main" id="{EDED5A5A-0B96-7E4C-9C11-80A29897A8FC}"/>
              </a:ext>
            </a:extLst>
          </p:cNvPr>
          <p:cNvSpPr txBox="1">
            <a:spLocks/>
          </p:cNvSpPr>
          <p:nvPr/>
        </p:nvSpPr>
        <p:spPr>
          <a:xfrm>
            <a:off x="0" y="612185"/>
            <a:ext cx="6096000" cy="3122907"/>
          </a:xfrm>
          <a:prstGeom prst="rect">
            <a:avLst/>
          </a:prstGeom>
          <a:solidFill>
            <a:schemeClr val="tx1"/>
          </a:solidFill>
        </p:spPr>
        <p:txBody>
          <a:bodyPr vert="horz" lIns="228600" tIns="192024" rIns="228600" bIns="228600" rtlCol="0">
            <a:noAutofit/>
          </a:bodyPr>
          <a:lstStyle>
            <a:lvl1pPr marL="0" indent="0" algn="l" defTabSz="609585" rtl="0" eaLnBrk="1" latinLnBrk="0" hangingPunct="1">
              <a:lnSpc>
                <a:spcPct val="100000"/>
              </a:lnSpc>
              <a:spcBef>
                <a:spcPts val="1467"/>
              </a:spcBef>
              <a:buFont typeface="Arial"/>
              <a:buNone/>
              <a:defRPr sz="1867" b="0" i="0" kern="1200">
                <a:solidFill>
                  <a:schemeClr val="bg2"/>
                </a:solidFill>
                <a:latin typeface="+mn-lt"/>
                <a:ea typeface="IBM Plex Sans" panose="020B0503050203000203" pitchFamily="34" charset="77"/>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b="0" i="0" kern="1200">
                <a:solidFill>
                  <a:schemeClr val="bg2"/>
                </a:solidFill>
                <a:latin typeface="+mn-lt"/>
                <a:ea typeface="IBM Plex Sans" panose="020B0503050203000203" pitchFamily="34" charset="77"/>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b="0" i="0" kern="1200">
                <a:solidFill>
                  <a:schemeClr val="bg2"/>
                </a:solidFill>
                <a:latin typeface="+mn-lt"/>
                <a:ea typeface="IBM Plex Sans" panose="020B0503050203000203" pitchFamily="34" charset="77"/>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b="0" i="0" kern="1200">
                <a:solidFill>
                  <a:schemeClr val="bg2"/>
                </a:solidFill>
                <a:latin typeface="+mn-lt"/>
                <a:ea typeface="IBM Plex Sans" panose="020B0503050203000203" pitchFamily="34" charset="77"/>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b="0" i="0" kern="1200">
                <a:solidFill>
                  <a:schemeClr val="bg2"/>
                </a:solidFill>
                <a:latin typeface="+mn-lt"/>
                <a:ea typeface="IBM Plex Sans" panose="020B0503050203000203" pitchFamily="34" charset="77"/>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342900" marR="0" lvl="0" indent="-342900" algn="l" defTabSz="609585"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GB" sz="1600" b="0" i="1" u="none" strike="noStrike" kern="1200" cap="none" spc="0" normalizeH="0" baseline="0" noProof="0" dirty="0">
                <a:ln>
                  <a:noFill/>
                </a:ln>
                <a:solidFill>
                  <a:srgbClr val="FFFFFF"/>
                </a:solidFill>
                <a:effectLst/>
                <a:uLnTx/>
                <a:uFillTx/>
                <a:latin typeface="IBM Plex Sans"/>
                <a:cs typeface="Arial" charset="0"/>
              </a:rPr>
              <a:t>Chief Data Officer</a:t>
            </a:r>
          </a:p>
          <a:p>
            <a:pPr marL="342900" marR="0" lvl="0" indent="-342900" algn="l" defTabSz="609585"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GB" sz="1600" i="1" dirty="0">
                <a:solidFill>
                  <a:srgbClr val="FFFFFF"/>
                </a:solidFill>
                <a:latin typeface="IBM Plex Sans"/>
              </a:rPr>
              <a:t>Office of the CTO</a:t>
            </a:r>
          </a:p>
          <a:p>
            <a:pPr marL="573612" lvl="1" indent="-342900">
              <a:spcBef>
                <a:spcPts val="600"/>
              </a:spcBef>
              <a:buFont typeface="Arial" panose="020B0604020202020204" pitchFamily="34" charset="0"/>
              <a:buChar char="•"/>
            </a:pPr>
            <a:r>
              <a:rPr lang="en-US" sz="1600" i="1" dirty="0">
                <a:solidFill>
                  <a:srgbClr val="FFFFFF"/>
                </a:solidFill>
              </a:rPr>
              <a:t>Chief Architect (includes Enterprise Data Architecture Standards Committee)</a:t>
            </a:r>
            <a:endParaRPr kumimoji="0" lang="en-GB" sz="1600" b="0" i="1" u="none" strike="noStrike" kern="1200" cap="none" spc="0" normalizeH="0" baseline="0" noProof="0" dirty="0">
              <a:ln>
                <a:noFill/>
              </a:ln>
              <a:solidFill>
                <a:srgbClr val="FFFFFF"/>
              </a:solidFill>
              <a:effectLst/>
              <a:uLnTx/>
              <a:uFillTx/>
              <a:latin typeface="IBM Plex Sans"/>
              <a:cs typeface="Arial" charset="0"/>
            </a:endParaRPr>
          </a:p>
          <a:p>
            <a:pPr marL="342900" marR="0" lvl="0" indent="-342900" algn="l" defTabSz="609585"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GB" sz="1600" i="1" dirty="0">
                <a:solidFill>
                  <a:srgbClr val="FFFFFF"/>
                </a:solidFill>
                <a:latin typeface="IBM Plex Sans"/>
              </a:rPr>
              <a:t>Compliance Officer (</a:t>
            </a:r>
            <a:r>
              <a:rPr kumimoji="0" lang="en-GB" sz="1600" b="0" i="1" u="none" strike="noStrike" kern="1200" cap="none" spc="0" normalizeH="0" baseline="0" noProof="0" dirty="0">
                <a:ln>
                  <a:noFill/>
                </a:ln>
                <a:solidFill>
                  <a:srgbClr val="FFFFFF"/>
                </a:solidFill>
                <a:effectLst/>
                <a:uLnTx/>
                <a:uFillTx/>
                <a:latin typeface="IBM Plex Sans"/>
                <a:cs typeface="Arial" charset="0"/>
              </a:rPr>
              <a:t>Compliance, Risk, and Enterprise Strategy)</a:t>
            </a:r>
          </a:p>
          <a:p>
            <a:pPr marL="0" marR="0" lvl="0" indent="0" algn="l" defTabSz="609585" rtl="0" eaLnBrk="1" fontAlgn="auto" latinLnBrk="0" hangingPunct="1">
              <a:lnSpc>
                <a:spcPct val="100000"/>
              </a:lnSpc>
              <a:spcBef>
                <a:spcPts val="1467"/>
              </a:spcBef>
              <a:spcAft>
                <a:spcPts val="0"/>
              </a:spcAft>
              <a:buClrTx/>
              <a:buSzTx/>
              <a:buFont typeface="Arial"/>
              <a:buNone/>
              <a:tabLst/>
              <a:defRPr/>
            </a:pPr>
            <a:endParaRPr kumimoji="0" lang="en-US" sz="2000" b="0" i="0" u="none" strike="noStrike" kern="1200" cap="none" spc="0" normalizeH="0" baseline="0" noProof="0" dirty="0">
              <a:ln>
                <a:noFill/>
              </a:ln>
              <a:solidFill>
                <a:srgbClr val="000000"/>
              </a:solidFill>
              <a:effectLst/>
              <a:uLnTx/>
              <a:uFillTx/>
              <a:latin typeface="IBM Plex Sans"/>
              <a:cs typeface="Arial" charset="0"/>
            </a:endParaRPr>
          </a:p>
        </p:txBody>
      </p:sp>
    </p:spTree>
    <p:extLst>
      <p:ext uri="{BB962C8B-B14F-4D97-AF65-F5344CB8AC3E}">
        <p14:creationId xmlns:p14="http://schemas.microsoft.com/office/powerpoint/2010/main" val="1422942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sign&#10;&#10;Description automatically generated">
            <a:extLst>
              <a:ext uri="{FF2B5EF4-FFF2-40B4-BE49-F238E27FC236}">
                <a16:creationId xmlns:a16="http://schemas.microsoft.com/office/drawing/2014/main" id="{3B5E0BC8-9EE6-944B-8D67-F48C2B9FBF5A}"/>
              </a:ext>
            </a:extLst>
          </p:cNvPr>
          <p:cNvPicPr>
            <a:picLocks noChangeAspect="1"/>
          </p:cNvPicPr>
          <p:nvPr/>
        </p:nvPicPr>
        <p:blipFill>
          <a:blip r:embed="rId3"/>
          <a:stretch>
            <a:fillRect/>
          </a:stretch>
        </p:blipFill>
        <p:spPr>
          <a:xfrm>
            <a:off x="10903352" y="349635"/>
            <a:ext cx="914399" cy="1043490"/>
          </a:xfrm>
          <a:prstGeom prst="rect">
            <a:avLst/>
          </a:prstGeom>
          <a:effectLst/>
        </p:spPr>
      </p:pic>
      <p:cxnSp>
        <p:nvCxnSpPr>
          <p:cNvPr id="11" name="Straight Connector 10">
            <a:extLst>
              <a:ext uri="{FF2B5EF4-FFF2-40B4-BE49-F238E27FC236}">
                <a16:creationId xmlns:a16="http://schemas.microsoft.com/office/drawing/2014/main" id="{701B228E-BF2D-C34B-AF46-639D9F54A54F}"/>
              </a:ext>
            </a:extLst>
          </p:cNvPr>
          <p:cNvCxnSpPr>
            <a:cxnSpLocks/>
          </p:cNvCxnSpPr>
          <p:nvPr/>
        </p:nvCxnSpPr>
        <p:spPr>
          <a:xfrm>
            <a:off x="914400" y="567444"/>
            <a:ext cx="4572000" cy="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9EC48E7-936F-384B-B457-E4517E743820}"/>
              </a:ext>
            </a:extLst>
          </p:cNvPr>
          <p:cNvSpPr txBox="1"/>
          <p:nvPr/>
        </p:nvSpPr>
        <p:spPr>
          <a:xfrm>
            <a:off x="349622" y="896011"/>
            <a:ext cx="10246333" cy="533538"/>
          </a:xfrm>
          <a:prstGeom prst="rect">
            <a:avLst/>
          </a:prstGeom>
          <a:noFill/>
          <a:ln w="12700" cap="flat">
            <a:noFill/>
            <a:miter lim="400000"/>
          </a:ln>
          <a:effectLst/>
          <a:sp3d/>
        </p:spPr>
        <p:txBody>
          <a:bodyPr rot="0" spcFirstLastPara="1" vertOverflow="overflow" horzOverflow="overflow" vert="horz" wrap="square" lIns="60957" tIns="60957" rIns="60957" bIns="60957" numCol="1" spcCol="38100" rtlCol="0" anchor="t">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r>
              <a:rPr kumimoji="0" lang="en-US" sz="2667"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rPr>
              <a:t>Identify/plan Governed Data Ops approach</a:t>
            </a:r>
          </a:p>
        </p:txBody>
      </p:sp>
      <p:sp>
        <p:nvSpPr>
          <p:cNvPr id="8" name="Chevron">
            <a:extLst>
              <a:ext uri="{FF2B5EF4-FFF2-40B4-BE49-F238E27FC236}">
                <a16:creationId xmlns:a16="http://schemas.microsoft.com/office/drawing/2014/main" id="{20316F2E-3B8E-4527-B179-B8B7A615E7AC}"/>
              </a:ext>
            </a:extLst>
          </p:cNvPr>
          <p:cNvSpPr/>
          <p:nvPr/>
        </p:nvSpPr>
        <p:spPr>
          <a:xfrm>
            <a:off x="4025283" y="1623254"/>
            <a:ext cx="2139319" cy="1333449"/>
          </a:xfrm>
          <a:prstGeom prst="chevron">
            <a:avLst>
              <a:gd name="adj" fmla="val 16143"/>
            </a:avLst>
          </a:prstGeom>
          <a:solidFill>
            <a:srgbClr val="0064FF"/>
          </a:solidFill>
          <a:ln w="12700" cap="flat">
            <a:noFill/>
            <a:miter lim="400000"/>
          </a:ln>
          <a:effectLst/>
        </p:spPr>
        <p:txBody>
          <a:bodyPr wrap="square" lIns="121920" tIns="0" rIns="0" bIns="0" numCol="1" anchor="ctr">
            <a:noAutofit/>
          </a:bodyPr>
          <a:lstStyle/>
          <a:p>
            <a:pPr marL="0" marR="0" lvl="0" indent="12700" algn="l" defTabSz="914354" rtl="0" eaLnBrk="1" fontAlgn="auto" latinLnBrk="0" hangingPunct="1">
              <a:lnSpc>
                <a:spcPct val="90000"/>
              </a:lnSpc>
              <a:spcBef>
                <a:spcPts val="0"/>
              </a:spcBef>
              <a:spcAft>
                <a:spcPts val="0"/>
              </a:spcAft>
              <a:buClrTx/>
              <a:buSzTx/>
              <a:buFontTx/>
              <a:buNone/>
              <a:tabLst/>
              <a:defRPr sz="800">
                <a:solidFill>
                  <a:srgbClr val="FFFFFF"/>
                </a:solidFill>
                <a:latin typeface="IBM Plex Sans"/>
                <a:ea typeface="IBM Plex Sans"/>
                <a:cs typeface="IBM Plex Sans"/>
                <a:sym typeface="IBM Plex Sans"/>
              </a:defRPr>
            </a:pPr>
            <a:r>
              <a:rPr kumimoji="0" lang="en-US" sz="1600" b="1" i="0" u="none" strike="noStrike" kern="0" cap="none" spc="0" normalizeH="0" baseline="0" noProof="0" dirty="0">
                <a:ln>
                  <a:noFill/>
                </a:ln>
                <a:solidFill>
                  <a:srgbClr val="FFFFFF"/>
                </a:solidFill>
                <a:effectLst/>
                <a:uLnTx/>
                <a:uFillTx/>
                <a:latin typeface="Calibri Light" panose="020F0302020204030204"/>
                <a:ea typeface="Helvetica Neue Medium" charset="0"/>
                <a:cs typeface="Helvetica Neue Medium" charset="0"/>
                <a:sym typeface="IBM Plex Sans"/>
              </a:rPr>
              <a:t>Build business context for data assets</a:t>
            </a:r>
          </a:p>
        </p:txBody>
      </p:sp>
      <p:sp>
        <p:nvSpPr>
          <p:cNvPr id="10" name="Chevron">
            <a:extLst>
              <a:ext uri="{FF2B5EF4-FFF2-40B4-BE49-F238E27FC236}">
                <a16:creationId xmlns:a16="http://schemas.microsoft.com/office/drawing/2014/main" id="{696F5801-3005-4F31-B61F-A47C5DDD7E51}"/>
              </a:ext>
            </a:extLst>
          </p:cNvPr>
          <p:cNvSpPr/>
          <p:nvPr/>
        </p:nvSpPr>
        <p:spPr>
          <a:xfrm>
            <a:off x="5958817" y="1623254"/>
            <a:ext cx="2139318" cy="1333449"/>
          </a:xfrm>
          <a:prstGeom prst="chevron">
            <a:avLst>
              <a:gd name="adj" fmla="val 16143"/>
            </a:avLst>
          </a:prstGeom>
          <a:solidFill>
            <a:srgbClr val="69A6FF">
              <a:lumMod val="75000"/>
            </a:srgbClr>
          </a:solidFill>
          <a:ln w="12700" cap="flat">
            <a:noFill/>
            <a:miter lim="400000"/>
          </a:ln>
          <a:effectLst/>
        </p:spPr>
        <p:txBody>
          <a:bodyPr wrap="square" lIns="121920" tIns="0" rIns="0" bIns="0" numCol="1" anchor="ctr">
            <a:noAutofit/>
          </a:bodyPr>
          <a:lstStyle/>
          <a:p>
            <a:pPr marL="0" marR="0" lvl="0" indent="12700" algn="l" defTabSz="914354" rtl="0" eaLnBrk="1" fontAlgn="auto" latinLnBrk="0" hangingPunct="1">
              <a:lnSpc>
                <a:spcPct val="90000"/>
              </a:lnSpc>
              <a:spcBef>
                <a:spcPts val="0"/>
              </a:spcBef>
              <a:spcAft>
                <a:spcPts val="0"/>
              </a:spcAft>
              <a:buClrTx/>
              <a:buSzTx/>
              <a:buFontTx/>
              <a:buNone/>
              <a:tabLst/>
              <a:defRPr sz="800">
                <a:solidFill>
                  <a:srgbClr val="FFFFFF"/>
                </a:solidFill>
                <a:latin typeface="IBM Plex Sans"/>
                <a:ea typeface="IBM Plex Sans"/>
                <a:cs typeface="IBM Plex Sans"/>
                <a:sym typeface="IBM Plex Sans"/>
              </a:defRPr>
            </a:pPr>
            <a:r>
              <a:rPr kumimoji="0" lang="en-US" sz="1600" b="1" i="0" u="none" strike="noStrike" kern="0" cap="none" spc="0" normalizeH="0" baseline="0" noProof="0" dirty="0">
                <a:ln>
                  <a:noFill/>
                </a:ln>
                <a:solidFill>
                  <a:srgbClr val="FFFFFF"/>
                </a:solidFill>
                <a:effectLst/>
                <a:uLnTx/>
                <a:uFillTx/>
                <a:latin typeface="Calibri Light" panose="020F0302020204030204"/>
                <a:ea typeface="Helvetica Neue Medium" charset="0"/>
                <a:cs typeface="Helvetica Neue Medium" charset="0"/>
                <a:sym typeface="IBM Plex Sans"/>
              </a:rPr>
              <a:t>Define data access processes without making copies of data</a:t>
            </a:r>
          </a:p>
        </p:txBody>
      </p:sp>
      <p:sp>
        <p:nvSpPr>
          <p:cNvPr id="12" name="Chevron">
            <a:extLst>
              <a:ext uri="{FF2B5EF4-FFF2-40B4-BE49-F238E27FC236}">
                <a16:creationId xmlns:a16="http://schemas.microsoft.com/office/drawing/2014/main" id="{3E7530B2-DEDB-49FE-B82B-B51A2211B788}"/>
              </a:ext>
            </a:extLst>
          </p:cNvPr>
          <p:cNvSpPr/>
          <p:nvPr/>
        </p:nvSpPr>
        <p:spPr>
          <a:xfrm>
            <a:off x="7891254" y="1623254"/>
            <a:ext cx="2139319" cy="1333449"/>
          </a:xfrm>
          <a:prstGeom prst="chevron">
            <a:avLst>
              <a:gd name="adj" fmla="val 16143"/>
            </a:avLst>
          </a:prstGeom>
          <a:solidFill>
            <a:srgbClr val="003BC9">
              <a:lumMod val="60000"/>
              <a:lumOff val="40000"/>
            </a:srgbClr>
          </a:solidFill>
          <a:ln w="12700" cap="flat">
            <a:noFill/>
            <a:miter lim="400000"/>
          </a:ln>
          <a:effectLst/>
        </p:spPr>
        <p:txBody>
          <a:bodyPr wrap="square" lIns="121920" tIns="0" rIns="0" bIns="0" numCol="1" anchor="ctr">
            <a:noAutofit/>
          </a:bodyPr>
          <a:lstStyle/>
          <a:p>
            <a:pPr marL="0" marR="0" lvl="0" indent="12700" algn="l" defTabSz="914354" rtl="0" eaLnBrk="1" fontAlgn="auto" latinLnBrk="0" hangingPunct="1">
              <a:lnSpc>
                <a:spcPct val="90000"/>
              </a:lnSpc>
              <a:spcBef>
                <a:spcPts val="0"/>
              </a:spcBef>
              <a:spcAft>
                <a:spcPts val="0"/>
              </a:spcAft>
              <a:buClrTx/>
              <a:buSzTx/>
              <a:buFontTx/>
              <a:buNone/>
              <a:tabLst/>
              <a:defRPr sz="800">
                <a:solidFill>
                  <a:srgbClr val="FFFFFF"/>
                </a:solidFill>
                <a:latin typeface="IBM Plex Sans"/>
                <a:ea typeface="IBM Plex Sans"/>
                <a:cs typeface="IBM Plex Sans"/>
                <a:sym typeface="IBM Plex Sans"/>
              </a:defRPr>
            </a:pPr>
            <a:r>
              <a:rPr kumimoji="0" lang="en-US" sz="1600" b="1" i="0" u="none" strike="noStrike" kern="0" cap="none" spc="0" normalizeH="0" baseline="0" noProof="0" dirty="0">
                <a:ln>
                  <a:noFill/>
                </a:ln>
                <a:solidFill>
                  <a:srgbClr val="FFFFFF"/>
                </a:solidFill>
                <a:effectLst/>
                <a:uLnTx/>
                <a:uFillTx/>
                <a:latin typeface="Calibri Light" panose="020F0302020204030204"/>
                <a:ea typeface="Helvetica Neue Medium" charset="0"/>
                <a:cs typeface="Helvetica Neue Medium" charset="0"/>
                <a:sym typeface="IBM Plex Sans"/>
              </a:rPr>
              <a:t>Build  data security framework for trusted and safe access</a:t>
            </a:r>
          </a:p>
        </p:txBody>
      </p:sp>
      <p:sp>
        <p:nvSpPr>
          <p:cNvPr id="13" name="Chevron">
            <a:extLst>
              <a:ext uri="{FF2B5EF4-FFF2-40B4-BE49-F238E27FC236}">
                <a16:creationId xmlns:a16="http://schemas.microsoft.com/office/drawing/2014/main" id="{9E2B5561-6A35-456A-ACE2-1C01C31B1392}"/>
              </a:ext>
            </a:extLst>
          </p:cNvPr>
          <p:cNvSpPr/>
          <p:nvPr/>
        </p:nvSpPr>
        <p:spPr>
          <a:xfrm>
            <a:off x="9823721" y="1623254"/>
            <a:ext cx="2299754" cy="1333449"/>
          </a:xfrm>
          <a:prstGeom prst="chevron">
            <a:avLst>
              <a:gd name="adj" fmla="val 16143"/>
            </a:avLst>
          </a:prstGeom>
          <a:solidFill>
            <a:srgbClr val="0064FF">
              <a:lumMod val="60000"/>
              <a:lumOff val="40000"/>
            </a:srgbClr>
          </a:solidFill>
          <a:ln w="12700" cap="flat">
            <a:noFill/>
            <a:miter lim="400000"/>
          </a:ln>
          <a:effectLst/>
        </p:spPr>
        <p:txBody>
          <a:bodyPr wrap="square" lIns="121920" tIns="0" rIns="0" bIns="0" numCol="1" anchor="ctr">
            <a:noAutofit/>
          </a:bodyPr>
          <a:lstStyle/>
          <a:p>
            <a:pPr marL="0" marR="0" lvl="0" indent="12700" algn="l" defTabSz="914354" rtl="0" eaLnBrk="1" fontAlgn="auto" latinLnBrk="0" hangingPunct="1">
              <a:lnSpc>
                <a:spcPct val="90000"/>
              </a:lnSpc>
              <a:spcBef>
                <a:spcPts val="0"/>
              </a:spcBef>
              <a:spcAft>
                <a:spcPts val="0"/>
              </a:spcAft>
              <a:buClrTx/>
              <a:buSzTx/>
              <a:buFontTx/>
              <a:buNone/>
              <a:tabLst/>
              <a:defRPr sz="800">
                <a:solidFill>
                  <a:srgbClr val="FFFFFF"/>
                </a:solidFill>
                <a:latin typeface="IBM Plex Sans"/>
                <a:ea typeface="IBM Plex Sans"/>
                <a:cs typeface="IBM Plex Sans"/>
                <a:sym typeface="IBM Plex Sans"/>
              </a:defRPr>
            </a:pPr>
            <a:r>
              <a:rPr kumimoji="0" lang="en-US" sz="1600" b="1" i="0" u="none" strike="noStrike" kern="0" cap="none" spc="0" normalizeH="0" baseline="0" noProof="0" dirty="0">
                <a:ln>
                  <a:noFill/>
                </a:ln>
                <a:solidFill>
                  <a:srgbClr val="FFFFFF"/>
                </a:solidFill>
                <a:effectLst/>
                <a:uLnTx/>
                <a:uFillTx/>
                <a:latin typeface="Calibri Light" panose="020F0302020204030204"/>
                <a:ea typeface="Helvetica Neue Medium" charset="0"/>
                <a:cs typeface="Helvetica Neue Medium" charset="0"/>
                <a:sym typeface="IBM Plex Sans"/>
              </a:rPr>
              <a:t>Proactively monitor usage and refine data hygiene practices</a:t>
            </a:r>
          </a:p>
        </p:txBody>
      </p:sp>
      <p:sp>
        <p:nvSpPr>
          <p:cNvPr id="14" name="Chevron">
            <a:extLst>
              <a:ext uri="{FF2B5EF4-FFF2-40B4-BE49-F238E27FC236}">
                <a16:creationId xmlns:a16="http://schemas.microsoft.com/office/drawing/2014/main" id="{8F7C28EA-0580-4561-9C0D-3C7F7C9423AB}"/>
              </a:ext>
            </a:extLst>
          </p:cNvPr>
          <p:cNvSpPr/>
          <p:nvPr/>
        </p:nvSpPr>
        <p:spPr>
          <a:xfrm>
            <a:off x="2102877" y="1623254"/>
            <a:ext cx="2125335" cy="1333449"/>
          </a:xfrm>
          <a:prstGeom prst="chevron">
            <a:avLst>
              <a:gd name="adj" fmla="val 16143"/>
            </a:avLst>
          </a:prstGeom>
          <a:solidFill>
            <a:srgbClr val="003BC9"/>
          </a:solidFill>
          <a:ln w="12700" cap="flat">
            <a:noFill/>
            <a:miter lim="400000"/>
          </a:ln>
          <a:effectLst/>
        </p:spPr>
        <p:txBody>
          <a:bodyPr wrap="square" lIns="121920" tIns="0" rIns="0" bIns="0" numCol="1" anchor="ctr">
            <a:noAutofit/>
          </a:bodyPr>
          <a:lstStyle/>
          <a:p>
            <a:pPr marL="0" marR="0" lvl="0" indent="12700" algn="l" defTabSz="914354" rtl="0" eaLnBrk="1" fontAlgn="auto" latinLnBrk="0" hangingPunct="1">
              <a:lnSpc>
                <a:spcPct val="90000"/>
              </a:lnSpc>
              <a:spcBef>
                <a:spcPts val="0"/>
              </a:spcBef>
              <a:spcAft>
                <a:spcPts val="0"/>
              </a:spcAft>
              <a:buClrTx/>
              <a:buSzTx/>
              <a:buFontTx/>
              <a:buNone/>
              <a:tabLst/>
              <a:defRPr sz="800">
                <a:solidFill>
                  <a:srgbClr val="FFFFFF"/>
                </a:solidFill>
                <a:latin typeface="IBM Plex Sans"/>
                <a:ea typeface="IBM Plex Sans"/>
                <a:cs typeface="IBM Plex Sans"/>
                <a:sym typeface="IBM Plex Sans"/>
              </a:defRPr>
            </a:pPr>
            <a:r>
              <a:rPr kumimoji="0" lang="en-US" sz="1600" b="1" i="0" u="none" strike="noStrike" kern="0" cap="none" spc="0" normalizeH="0" baseline="0" noProof="0" dirty="0">
                <a:ln>
                  <a:noFill/>
                </a:ln>
                <a:solidFill>
                  <a:srgbClr val="FFFFFF"/>
                </a:solidFill>
                <a:effectLst/>
                <a:uLnTx/>
                <a:uFillTx/>
                <a:latin typeface="Calibri Light" panose="020F0302020204030204"/>
                <a:ea typeface="Helvetica Neue Medium" charset="0"/>
                <a:cs typeface="Helvetica Neue Medium" charset="0"/>
                <a:sym typeface="IBM Plex Sans"/>
              </a:rPr>
              <a:t>Define business data governance workflow</a:t>
            </a:r>
          </a:p>
        </p:txBody>
      </p:sp>
      <p:sp>
        <p:nvSpPr>
          <p:cNvPr id="15" name="Shape">
            <a:extLst>
              <a:ext uri="{FF2B5EF4-FFF2-40B4-BE49-F238E27FC236}">
                <a16:creationId xmlns:a16="http://schemas.microsoft.com/office/drawing/2014/main" id="{E0D5038A-ED32-4CD9-94AC-7A8573B376FB}"/>
              </a:ext>
            </a:extLst>
          </p:cNvPr>
          <p:cNvSpPr/>
          <p:nvPr/>
        </p:nvSpPr>
        <p:spPr>
          <a:xfrm>
            <a:off x="197923" y="1623254"/>
            <a:ext cx="2111354" cy="133286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398" y="0"/>
                </a:lnTo>
                <a:lnTo>
                  <a:pt x="21600" y="10800"/>
                </a:lnTo>
                <a:lnTo>
                  <a:pt x="19398" y="21600"/>
                </a:lnTo>
                <a:lnTo>
                  <a:pt x="0" y="21600"/>
                </a:lnTo>
                <a:close/>
              </a:path>
            </a:pathLst>
          </a:custGeom>
          <a:solidFill>
            <a:srgbClr val="1C3449"/>
          </a:solidFill>
          <a:ln w="12700" cap="flat">
            <a:noFill/>
            <a:miter lim="400000"/>
          </a:ln>
          <a:effectLst/>
        </p:spPr>
        <p:txBody>
          <a:bodyPr wrap="square" lIns="121920" tIns="0" rIns="0" bIns="0" numCol="1" anchor="ctr">
            <a:noAutofit/>
          </a:bodyPr>
          <a:lstStyle/>
          <a:p>
            <a:pPr marL="82547" marR="0" lvl="0" indent="0" algn="l" defTabSz="914354" rtl="0" eaLnBrk="1" fontAlgn="auto" latinLnBrk="0" hangingPunct="1">
              <a:lnSpc>
                <a:spcPct val="90000"/>
              </a:lnSpc>
              <a:spcBef>
                <a:spcPts val="0"/>
              </a:spcBef>
              <a:spcAft>
                <a:spcPts val="0"/>
              </a:spcAft>
              <a:buClrTx/>
              <a:buSzTx/>
              <a:buFontTx/>
              <a:buNone/>
              <a:tabLst/>
              <a:defRPr sz="800">
                <a:solidFill>
                  <a:srgbClr val="FFFFFF"/>
                </a:solidFill>
                <a:latin typeface="IBM Plex Sans"/>
                <a:ea typeface="IBM Plex Sans"/>
                <a:cs typeface="IBM Plex Sans"/>
                <a:sym typeface="IBM Plex Sans"/>
              </a:defRPr>
            </a:pPr>
            <a:r>
              <a:rPr kumimoji="0" lang="en-US" sz="1600" b="1" i="0" u="none" strike="noStrike" kern="0" cap="none" spc="0" normalizeH="0" baseline="0" noProof="0" dirty="0">
                <a:ln>
                  <a:noFill/>
                </a:ln>
                <a:solidFill>
                  <a:srgbClr val="FFFFFF"/>
                </a:solidFill>
                <a:effectLst/>
                <a:uLnTx/>
                <a:uFillTx/>
                <a:latin typeface="Calibri Light" panose="020F0302020204030204"/>
                <a:ea typeface="Helvetica Neue Medium" charset="0"/>
                <a:cs typeface="Helvetica Neue Medium" charset="0"/>
                <a:sym typeface="IBM Plex Sans"/>
              </a:rPr>
              <a:t>Build Data Organizational Structure - Identify Teams/Roles</a:t>
            </a:r>
          </a:p>
        </p:txBody>
      </p:sp>
      <p:sp>
        <p:nvSpPr>
          <p:cNvPr id="22" name="A Watson Teacher  can manage all data and models needed for training any Watson service from the same place.">
            <a:extLst>
              <a:ext uri="{FF2B5EF4-FFF2-40B4-BE49-F238E27FC236}">
                <a16:creationId xmlns:a16="http://schemas.microsoft.com/office/drawing/2014/main" id="{F6EFE11C-B9EF-4BF7-9F4C-4FA78A6CBAF1}"/>
              </a:ext>
            </a:extLst>
          </p:cNvPr>
          <p:cNvSpPr/>
          <p:nvPr/>
        </p:nvSpPr>
        <p:spPr>
          <a:xfrm>
            <a:off x="289676" y="2991470"/>
            <a:ext cx="1687392" cy="29752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59" tIns="60959" rIns="60959" bIns="60959" numCol="1" anchor="t">
            <a:noAutofit/>
          </a:bodyPr>
          <a:lstStyle/>
          <a:p>
            <a:pPr marL="0" marR="0" lvl="0" indent="0" algn="l" defTabSz="609570" rtl="0" eaLnBrk="1" fontAlgn="auto" latinLnBrk="0" hangingPunct="1">
              <a:lnSpc>
                <a:spcPct val="100000"/>
              </a:lnSpc>
              <a:spcBef>
                <a:spcPts val="0"/>
              </a:spcBef>
              <a:spcAft>
                <a:spcPts val="0"/>
              </a:spcAft>
              <a:buClrTx/>
              <a:buSzTx/>
              <a:buFontTx/>
              <a:buNone/>
              <a:tabLst/>
              <a:defRPr sz="800">
                <a:latin typeface="IBM Plex Sans"/>
                <a:ea typeface="IBM Plex Sans"/>
                <a:cs typeface="IBM Plex Sans"/>
                <a:sym typeface="IBM Plex Sans"/>
              </a:defRPr>
            </a:pPr>
            <a:r>
              <a:rPr kumimoji="0" lang="en-US" sz="1600" b="0" i="0" u="none" strike="noStrike" kern="1200" cap="none" spc="0" normalizeH="0" baseline="0" noProof="0" dirty="0">
                <a:ln>
                  <a:noFill/>
                </a:ln>
                <a:solidFill>
                  <a:srgbClr val="000000"/>
                </a:solidFill>
                <a:effectLst/>
                <a:uLnTx/>
                <a:uFillTx/>
                <a:latin typeface="IBM Plex Sans"/>
                <a:ea typeface="IBM Plex Sans"/>
                <a:cs typeface="IBM Plex Sans"/>
                <a:sym typeface="IBM Plex Sans"/>
              </a:rPr>
              <a:t>Start with a set of pre-defined organization structure and identify initial data domains to onboard</a:t>
            </a:r>
            <a:endParaRPr kumimoji="0" sz="1600" b="0" i="0" u="none" strike="noStrike" kern="1200" cap="none" spc="0" normalizeH="0" baseline="0" noProof="0" dirty="0">
              <a:ln>
                <a:noFill/>
              </a:ln>
              <a:solidFill>
                <a:srgbClr val="000000"/>
              </a:solidFill>
              <a:effectLst/>
              <a:uLnTx/>
              <a:uFillTx/>
              <a:latin typeface="IBM Plex Sans"/>
              <a:ea typeface="IBM Plex Sans"/>
              <a:cs typeface="IBM Plex Sans"/>
              <a:sym typeface="IBM Plex Sans"/>
            </a:endParaRPr>
          </a:p>
        </p:txBody>
      </p:sp>
      <p:sp>
        <p:nvSpPr>
          <p:cNvPr id="23" name="A Watson Teacher  can identify the data needed to train Watson to understand my domain.">
            <a:extLst>
              <a:ext uri="{FF2B5EF4-FFF2-40B4-BE49-F238E27FC236}">
                <a16:creationId xmlns:a16="http://schemas.microsoft.com/office/drawing/2014/main" id="{F0993C9F-6157-4B7F-B638-8FF18A24BFDC}"/>
              </a:ext>
            </a:extLst>
          </p:cNvPr>
          <p:cNvSpPr/>
          <p:nvPr/>
        </p:nvSpPr>
        <p:spPr>
          <a:xfrm>
            <a:off x="4025283" y="2973300"/>
            <a:ext cx="1890812" cy="277821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59" tIns="60959" rIns="60959" bIns="60959" numCol="1" anchor="t">
            <a:noAutofit/>
          </a:bodyPr>
          <a:lstStyle/>
          <a:p>
            <a:pPr marL="0" marR="0" lvl="0" indent="0" algn="l" defTabSz="609570" rtl="0" eaLnBrk="1" fontAlgn="auto" latinLnBrk="0" hangingPunct="1">
              <a:lnSpc>
                <a:spcPct val="100000"/>
              </a:lnSpc>
              <a:spcBef>
                <a:spcPts val="0"/>
              </a:spcBef>
              <a:spcAft>
                <a:spcPts val="0"/>
              </a:spcAft>
              <a:buClrTx/>
              <a:buSzTx/>
              <a:buFontTx/>
              <a:buNone/>
              <a:tabLst/>
              <a:defRPr sz="800">
                <a:latin typeface="IBM Plex Sans"/>
                <a:ea typeface="IBM Plex Sans"/>
                <a:cs typeface="IBM Plex Sans"/>
                <a:sym typeface="IBM Plex Sans"/>
              </a:defRPr>
            </a:pPr>
            <a:r>
              <a:rPr kumimoji="0" lang="en-US" sz="1600" b="0" i="0" u="none" strike="noStrike" kern="1200" cap="none" spc="0" normalizeH="0" baseline="0" noProof="0" dirty="0">
                <a:ln>
                  <a:noFill/>
                </a:ln>
                <a:solidFill>
                  <a:srgbClr val="000000"/>
                </a:solidFill>
                <a:effectLst/>
                <a:uLnTx/>
                <a:uFillTx/>
                <a:latin typeface="IBM Plex Sans"/>
                <a:ea typeface="IBM Plex Sans"/>
                <a:cs typeface="IBM Plex Sans"/>
                <a:sym typeface="IBM Plex Sans"/>
              </a:rPr>
              <a:t>Understand tools and options available for building business metadata/glossary, categories, polices and rules. Setup auto-discovery and data quality matrix. </a:t>
            </a:r>
            <a:endParaRPr kumimoji="0" sz="1600" b="1" i="0" u="none" strike="noStrike" kern="1200" cap="none" spc="0" normalizeH="0" baseline="0" noProof="0" dirty="0">
              <a:ln>
                <a:noFill/>
              </a:ln>
              <a:solidFill>
                <a:srgbClr val="000000"/>
              </a:solidFill>
              <a:effectLst/>
              <a:uLnTx/>
              <a:uFillTx/>
              <a:latin typeface="IBM Plex Sans"/>
              <a:ea typeface="IBM Plex Sans"/>
              <a:cs typeface="IBM Plex Sans"/>
              <a:sym typeface="IBM Plex Sans"/>
            </a:endParaRPr>
          </a:p>
        </p:txBody>
      </p:sp>
      <p:sp>
        <p:nvSpPr>
          <p:cNvPr id="24" name="A Watson Teacher can quickly create a client ready model of Watson VR in any domain in less than a day worth of work.">
            <a:extLst>
              <a:ext uri="{FF2B5EF4-FFF2-40B4-BE49-F238E27FC236}">
                <a16:creationId xmlns:a16="http://schemas.microsoft.com/office/drawing/2014/main" id="{E84AE8E4-D002-47CD-AFFC-E89DD38E832D}"/>
              </a:ext>
            </a:extLst>
          </p:cNvPr>
          <p:cNvSpPr/>
          <p:nvPr/>
        </p:nvSpPr>
        <p:spPr>
          <a:xfrm>
            <a:off x="5857725" y="2955092"/>
            <a:ext cx="2139316" cy="393759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59" tIns="60959" rIns="60959" bIns="60959" numCol="1" anchor="t">
            <a:noAutofit/>
          </a:bodyPr>
          <a:lstStyle/>
          <a:p>
            <a:pPr marL="0" marR="0" lvl="0" indent="0" algn="l" defTabSz="609570" rtl="0" eaLnBrk="1" fontAlgn="auto" latinLnBrk="0" hangingPunct="1">
              <a:lnSpc>
                <a:spcPct val="100000"/>
              </a:lnSpc>
              <a:spcBef>
                <a:spcPts val="0"/>
              </a:spcBef>
              <a:spcAft>
                <a:spcPts val="0"/>
              </a:spcAft>
              <a:buClrTx/>
              <a:buSzTx/>
              <a:buFontTx/>
              <a:buNone/>
              <a:tabLst/>
              <a:defRPr sz="800">
                <a:latin typeface="IBM Plex Sans"/>
                <a:ea typeface="IBM Plex Sans"/>
                <a:cs typeface="IBM Plex Sans"/>
                <a:sym typeface="IBM Plex Sans"/>
              </a:defRPr>
            </a:pPr>
            <a:r>
              <a:rPr kumimoji="0" lang="en-US" sz="1600" b="0" i="0" u="none" strike="noStrike" kern="1200" cap="none" spc="0" normalizeH="0" baseline="0" noProof="0" dirty="0">
                <a:ln>
                  <a:noFill/>
                </a:ln>
                <a:solidFill>
                  <a:srgbClr val="000000"/>
                </a:solidFill>
                <a:effectLst/>
                <a:uLnTx/>
                <a:uFillTx/>
                <a:latin typeface="IBM Plex Sans"/>
                <a:ea typeface="IBM Plex Sans"/>
                <a:cs typeface="IBM Plex Sans"/>
                <a:sym typeface="IBM Plex Sans"/>
              </a:rPr>
              <a:t>Define roles and responsibilities for data virtualization and data asset management. Create workflow required to meet enterprise standards. </a:t>
            </a:r>
            <a:endParaRPr kumimoji="0" sz="1600" b="0" i="0" u="none" strike="noStrike" kern="1200" cap="none" spc="0" normalizeH="0" baseline="0" noProof="0" dirty="0">
              <a:ln>
                <a:noFill/>
              </a:ln>
              <a:solidFill>
                <a:srgbClr val="000000"/>
              </a:solidFill>
              <a:effectLst/>
              <a:uLnTx/>
              <a:uFillTx/>
              <a:latin typeface="IBM Plex Sans"/>
              <a:ea typeface="IBM Plex Sans"/>
              <a:cs typeface="IBM Plex Sans"/>
              <a:sym typeface="IBM Plex Sans"/>
            </a:endParaRPr>
          </a:p>
        </p:txBody>
      </p:sp>
      <p:sp>
        <p:nvSpPr>
          <p:cNvPr id="25" name="As a Watson Teacher I can know how my work impacts Watson’s understanding of my domain, and I can communicate the outcome with my team in one click.">
            <a:extLst>
              <a:ext uri="{FF2B5EF4-FFF2-40B4-BE49-F238E27FC236}">
                <a16:creationId xmlns:a16="http://schemas.microsoft.com/office/drawing/2014/main" id="{A40396C2-2579-4FB2-B483-E877B46B1FF7}"/>
              </a:ext>
            </a:extLst>
          </p:cNvPr>
          <p:cNvSpPr/>
          <p:nvPr/>
        </p:nvSpPr>
        <p:spPr>
          <a:xfrm>
            <a:off x="7964311" y="3012963"/>
            <a:ext cx="1826268" cy="253705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59" tIns="60959" rIns="60959" bIns="60959" numCol="1" anchor="t">
            <a:noAutofit/>
          </a:bodyPr>
          <a:lstStyle/>
          <a:p>
            <a:pPr marL="0" marR="0" lvl="0" indent="0" algn="l" defTabSz="609570" rtl="0" eaLnBrk="1" fontAlgn="auto" latinLnBrk="0" hangingPunct="1">
              <a:lnSpc>
                <a:spcPct val="100000"/>
              </a:lnSpc>
              <a:spcBef>
                <a:spcPts val="0"/>
              </a:spcBef>
              <a:spcAft>
                <a:spcPts val="0"/>
              </a:spcAft>
              <a:buClrTx/>
              <a:buSzTx/>
              <a:buFontTx/>
              <a:buNone/>
              <a:tabLst/>
              <a:defRPr sz="800">
                <a:latin typeface="IBM Plex Sans"/>
                <a:ea typeface="IBM Plex Sans"/>
                <a:cs typeface="IBM Plex Sans"/>
                <a:sym typeface="IBM Plex Sans"/>
              </a:defRPr>
            </a:pPr>
            <a:r>
              <a:rPr kumimoji="0" lang="en-US" sz="1600" b="0" i="0" u="none" strike="noStrike" kern="1200" cap="none" spc="0" normalizeH="0" baseline="0" noProof="0" dirty="0">
                <a:ln>
                  <a:noFill/>
                </a:ln>
                <a:solidFill>
                  <a:srgbClr val="000000"/>
                </a:solidFill>
                <a:effectLst/>
                <a:uLnTx/>
                <a:uFillTx/>
                <a:latin typeface="IBM Plex Sans"/>
                <a:ea typeface="IBM Plex Sans"/>
                <a:cs typeface="IBM Plex Sans"/>
                <a:sym typeface="IBM Plex Sans"/>
              </a:rPr>
              <a:t>Create security framework for data assets managed within data virtualization. </a:t>
            </a:r>
          </a:p>
          <a:p>
            <a:pPr marL="0" marR="0" lvl="0" indent="0" algn="l" defTabSz="609570" rtl="0" eaLnBrk="1" fontAlgn="auto" latinLnBrk="0" hangingPunct="1">
              <a:lnSpc>
                <a:spcPct val="100000"/>
              </a:lnSpc>
              <a:spcBef>
                <a:spcPts val="0"/>
              </a:spcBef>
              <a:spcAft>
                <a:spcPts val="0"/>
              </a:spcAft>
              <a:buClrTx/>
              <a:buSzTx/>
              <a:buFontTx/>
              <a:buNone/>
              <a:tabLst/>
              <a:defRPr sz="800">
                <a:latin typeface="IBM Plex Sans"/>
                <a:ea typeface="IBM Plex Sans"/>
                <a:cs typeface="IBM Plex Sans"/>
                <a:sym typeface="IBM Plex Sans"/>
              </a:defRPr>
            </a:pPr>
            <a:endParaRPr kumimoji="0" lang="en-US" sz="1600" b="0" i="0" u="none" strike="noStrike" kern="1200" cap="none" spc="0" normalizeH="0" baseline="0" noProof="0" dirty="0">
              <a:ln>
                <a:noFill/>
              </a:ln>
              <a:solidFill>
                <a:srgbClr val="000000"/>
              </a:solidFill>
              <a:effectLst/>
              <a:uLnTx/>
              <a:uFillTx/>
              <a:latin typeface="IBM Plex Sans"/>
              <a:ea typeface="IBM Plex Sans"/>
              <a:cs typeface="IBM Plex Sans"/>
              <a:sym typeface="IBM Plex Sans"/>
            </a:endParaRPr>
          </a:p>
        </p:txBody>
      </p:sp>
      <p:sp>
        <p:nvSpPr>
          <p:cNvPr id="26" name="As a Performance Manager I can know how my work impacts Watson and communicate the outcome with my team in one click.">
            <a:extLst>
              <a:ext uri="{FF2B5EF4-FFF2-40B4-BE49-F238E27FC236}">
                <a16:creationId xmlns:a16="http://schemas.microsoft.com/office/drawing/2014/main" id="{26EF266B-28AE-40A1-9221-6D6A4719575E}"/>
              </a:ext>
            </a:extLst>
          </p:cNvPr>
          <p:cNvSpPr/>
          <p:nvPr/>
        </p:nvSpPr>
        <p:spPr>
          <a:xfrm>
            <a:off x="9790577" y="3012963"/>
            <a:ext cx="2048216" cy="328941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59" tIns="60959" rIns="60959" bIns="60959" numCol="1" anchor="t">
            <a:noAutofit/>
          </a:bodyPr>
          <a:lstStyle/>
          <a:p>
            <a:pPr marL="0" marR="0" lvl="0" indent="0" algn="l" defTabSz="609570" rtl="0" eaLnBrk="1" fontAlgn="auto" latinLnBrk="0" hangingPunct="1">
              <a:lnSpc>
                <a:spcPct val="100000"/>
              </a:lnSpc>
              <a:spcBef>
                <a:spcPts val="0"/>
              </a:spcBef>
              <a:spcAft>
                <a:spcPts val="0"/>
              </a:spcAft>
              <a:buClrTx/>
              <a:buSzTx/>
              <a:buFontTx/>
              <a:buNone/>
              <a:tabLst/>
              <a:defRPr sz="800">
                <a:latin typeface="IBM Plex Sans"/>
                <a:ea typeface="IBM Plex Sans"/>
                <a:cs typeface="IBM Plex Sans"/>
                <a:sym typeface="IBM Plex Sans"/>
              </a:defRPr>
            </a:pPr>
            <a:r>
              <a:rPr kumimoji="0" lang="en-US" sz="1600" b="0" i="0" u="none" strike="noStrike" kern="1200" cap="none" spc="0" normalizeH="0" baseline="0" noProof="0" dirty="0">
                <a:ln>
                  <a:noFill/>
                </a:ln>
                <a:solidFill>
                  <a:srgbClr val="000000"/>
                </a:solidFill>
                <a:effectLst/>
                <a:uLnTx/>
                <a:uFillTx/>
                <a:latin typeface="IBM Plex Sans"/>
                <a:ea typeface="IBM Plex Sans"/>
                <a:cs typeface="IBM Plex Sans"/>
                <a:sym typeface="IBM Plex Sans"/>
              </a:rPr>
              <a:t>Monitor usage and consumption of data assets across analytics projects and build a sustainable data hygiene</a:t>
            </a:r>
            <a:endParaRPr kumimoji="0" sz="1600" b="0" i="0" u="none" strike="noStrike" kern="1200" cap="none" spc="0" normalizeH="0" baseline="0" noProof="0" dirty="0">
              <a:ln>
                <a:noFill/>
              </a:ln>
              <a:solidFill>
                <a:srgbClr val="000000"/>
              </a:solidFill>
              <a:effectLst/>
              <a:uLnTx/>
              <a:uFillTx/>
              <a:latin typeface="IBM Plex Sans"/>
              <a:ea typeface="IBM Plex Sans"/>
              <a:cs typeface="IBM Plex Sans"/>
              <a:sym typeface="IBM Plex Sans"/>
            </a:endParaRPr>
          </a:p>
        </p:txBody>
      </p:sp>
      <p:sp>
        <p:nvSpPr>
          <p:cNvPr id="27" name="A Watson Teacher  can manage all data and models needed for training any Watson service from the same place.">
            <a:extLst>
              <a:ext uri="{FF2B5EF4-FFF2-40B4-BE49-F238E27FC236}">
                <a16:creationId xmlns:a16="http://schemas.microsoft.com/office/drawing/2014/main" id="{8E146451-466E-4004-8C29-128C78F7C898}"/>
              </a:ext>
            </a:extLst>
          </p:cNvPr>
          <p:cNvSpPr/>
          <p:nvPr/>
        </p:nvSpPr>
        <p:spPr>
          <a:xfrm>
            <a:off x="2099750" y="2991470"/>
            <a:ext cx="1890809" cy="378627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59" tIns="60959" rIns="60959" bIns="60959" numCol="1" anchor="t">
            <a:noAutofit/>
          </a:bodyPr>
          <a:lstStyle/>
          <a:p>
            <a:pPr marL="0" marR="0" lvl="0" indent="0" algn="l" defTabSz="609570" rtl="0" eaLnBrk="1" fontAlgn="auto" latinLnBrk="0" hangingPunct="1">
              <a:lnSpc>
                <a:spcPct val="100000"/>
              </a:lnSpc>
              <a:spcBef>
                <a:spcPts val="0"/>
              </a:spcBef>
              <a:spcAft>
                <a:spcPts val="0"/>
              </a:spcAft>
              <a:buClrTx/>
              <a:buSzTx/>
              <a:buFontTx/>
              <a:buNone/>
              <a:tabLst/>
              <a:defRPr sz="800">
                <a:latin typeface="IBM Plex Sans"/>
                <a:ea typeface="IBM Plex Sans"/>
                <a:cs typeface="IBM Plex Sans"/>
                <a:sym typeface="IBM Plex Sans"/>
              </a:defRPr>
            </a:pPr>
            <a:r>
              <a:rPr kumimoji="0" lang="en-US" sz="1600" b="0" i="0" u="none" strike="noStrike" kern="1200" cap="none" spc="0" normalizeH="0" baseline="0" noProof="0" dirty="0">
                <a:ln>
                  <a:noFill/>
                </a:ln>
                <a:solidFill>
                  <a:srgbClr val="000000"/>
                </a:solidFill>
                <a:effectLst/>
                <a:uLnTx/>
                <a:uFillTx/>
                <a:latin typeface="IBM Plex Sans"/>
                <a:ea typeface="IBM Plex Sans"/>
                <a:cs typeface="IBM Plex Sans"/>
                <a:sym typeface="IBM Plex Sans"/>
              </a:rPr>
              <a:t>Refine data governance policies and processes.  </a:t>
            </a:r>
            <a:endParaRPr kumimoji="0" sz="1600" b="0" i="0" u="none" strike="noStrike" kern="1200" cap="none" spc="0" normalizeH="0" baseline="0" noProof="0" dirty="0">
              <a:ln>
                <a:noFill/>
              </a:ln>
              <a:solidFill>
                <a:srgbClr val="000000"/>
              </a:solidFill>
              <a:effectLst/>
              <a:uLnTx/>
              <a:uFillTx/>
              <a:latin typeface="IBM Plex Sans"/>
              <a:ea typeface="IBM Plex Sans"/>
              <a:cs typeface="IBM Plex Sans"/>
              <a:sym typeface="IBM Plex Sans"/>
            </a:endParaRPr>
          </a:p>
        </p:txBody>
      </p:sp>
    </p:spTree>
    <p:extLst>
      <p:ext uri="{BB962C8B-B14F-4D97-AF65-F5344CB8AC3E}">
        <p14:creationId xmlns:p14="http://schemas.microsoft.com/office/powerpoint/2010/main" val="2523691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170C46-DC8B-1347-9387-BE6E93629AB6}"/>
              </a:ext>
            </a:extLst>
          </p:cNvPr>
          <p:cNvSpPr/>
          <p:nvPr/>
        </p:nvSpPr>
        <p:spPr>
          <a:xfrm>
            <a:off x="914399" y="1693161"/>
            <a:ext cx="9357757" cy="2431435"/>
          </a:xfrm>
          <a:prstGeom prst="rect">
            <a:avLst/>
          </a:prstGeom>
        </p:spPr>
        <p:txBody>
          <a:bodyPr wrap="square">
            <a:spAutoFit/>
          </a:bodyPr>
          <a:lstStyle/>
          <a:p>
            <a:pPr marL="380990" marR="0" lvl="0" indent="-380990" algn="l" defTabSz="609585"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rPr>
              <a:t>Modern data fabric in any enterprise is a team sport or rather a sports league. Every line of business including corporate groups should own and participate </a:t>
            </a:r>
          </a:p>
          <a:p>
            <a:pPr marL="380990" marR="0" lvl="0" indent="-380990" algn="l" defTabSz="609585"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rPr>
              <a:t>Create data governance council who will represent key line of businesses</a:t>
            </a:r>
          </a:p>
          <a:p>
            <a:pPr marL="380990" marR="0" lvl="0" indent="-380990" algn="l" defTabSz="609585"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rPr>
              <a:t>Identify roles and responsibilities based on each data domain. Start small with 1-2 domains and expand</a:t>
            </a:r>
          </a:p>
          <a:p>
            <a:pPr marL="380990" marR="0" lvl="0" indent="-380990" algn="l" defTabSz="609585"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rPr>
              <a:t> </a:t>
            </a:r>
            <a:endParaRPr kumimoji="0" lang="en-US" sz="2000" b="0" i="0" u="none" strike="noStrike" kern="0" cap="none" spc="0" normalizeH="0" baseline="0" noProof="0" dirty="0">
              <a:ln>
                <a:noFill/>
              </a:ln>
              <a:solidFill>
                <a:srgbClr val="000000"/>
              </a:solidFill>
              <a:effectLst/>
              <a:uLnTx/>
              <a:uFillTx/>
              <a:latin typeface="IBM Plex Sans" panose="020B0503050203000203" pitchFamily="34" charset="0"/>
              <a:ea typeface="Helvetica Neue"/>
              <a:cs typeface="Helvetica Neue"/>
              <a:sym typeface="Helvetica"/>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600" b="0" i="0" u="none" strike="noStrike" kern="1200" cap="none" spc="0" normalizeH="0" baseline="0" noProof="0" dirty="0">
                <a:ln>
                  <a:noFill/>
                </a:ln>
                <a:solidFill>
                  <a:prstClr val="black"/>
                </a:solidFill>
                <a:effectLst/>
                <a:uLnTx/>
                <a:uFillTx/>
                <a:latin typeface="IBM Plex Sans" panose="020B0503050203000203" pitchFamily="34" charset="0"/>
                <a:ea typeface="+mn-ea"/>
                <a:cs typeface="+mn-cs"/>
              </a:rPr>
            </a:br>
            <a:endParaRPr kumimoji="0" lang="en-US" sz="1600" b="0" i="0" u="none" strike="noStrike" kern="1200" cap="none" spc="0" normalizeH="0" baseline="0" noProof="0" dirty="0">
              <a:ln>
                <a:noFill/>
              </a:ln>
              <a:solidFill>
                <a:prstClr val="black"/>
              </a:solidFill>
              <a:effectLst/>
              <a:uLnTx/>
              <a:uFillTx/>
              <a:latin typeface="IBM Plex Sans" panose="020B0503050203000203" pitchFamily="34" charset="0"/>
              <a:ea typeface="+mn-ea"/>
              <a:cs typeface="+mn-cs"/>
            </a:endParaRPr>
          </a:p>
        </p:txBody>
      </p:sp>
      <p:pic>
        <p:nvPicPr>
          <p:cNvPr id="9" name="Picture 8" descr="A close up of a sign&#10;&#10;Description automatically generated">
            <a:extLst>
              <a:ext uri="{FF2B5EF4-FFF2-40B4-BE49-F238E27FC236}">
                <a16:creationId xmlns:a16="http://schemas.microsoft.com/office/drawing/2014/main" id="{3B5E0BC8-9EE6-944B-8D67-F48C2B9FBF5A}"/>
              </a:ext>
            </a:extLst>
          </p:cNvPr>
          <p:cNvPicPr>
            <a:picLocks noChangeAspect="1"/>
          </p:cNvPicPr>
          <p:nvPr/>
        </p:nvPicPr>
        <p:blipFill>
          <a:blip r:embed="rId2"/>
          <a:stretch>
            <a:fillRect/>
          </a:stretch>
        </p:blipFill>
        <p:spPr>
          <a:xfrm>
            <a:off x="10903352" y="349635"/>
            <a:ext cx="914399" cy="1043490"/>
          </a:xfrm>
          <a:prstGeom prst="rect">
            <a:avLst/>
          </a:prstGeom>
          <a:effectLst/>
        </p:spPr>
      </p:pic>
      <p:cxnSp>
        <p:nvCxnSpPr>
          <p:cNvPr id="11" name="Straight Connector 10">
            <a:extLst>
              <a:ext uri="{FF2B5EF4-FFF2-40B4-BE49-F238E27FC236}">
                <a16:creationId xmlns:a16="http://schemas.microsoft.com/office/drawing/2014/main" id="{701B228E-BF2D-C34B-AF46-639D9F54A54F}"/>
              </a:ext>
            </a:extLst>
          </p:cNvPr>
          <p:cNvCxnSpPr>
            <a:cxnSpLocks/>
          </p:cNvCxnSpPr>
          <p:nvPr/>
        </p:nvCxnSpPr>
        <p:spPr>
          <a:xfrm>
            <a:off x="914400" y="567444"/>
            <a:ext cx="4572000" cy="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9EC48E7-936F-384B-B457-E4517E743820}"/>
              </a:ext>
            </a:extLst>
          </p:cNvPr>
          <p:cNvSpPr txBox="1"/>
          <p:nvPr/>
        </p:nvSpPr>
        <p:spPr>
          <a:xfrm>
            <a:off x="349622" y="896011"/>
            <a:ext cx="10246333" cy="533538"/>
          </a:xfrm>
          <a:prstGeom prst="rect">
            <a:avLst/>
          </a:prstGeom>
          <a:noFill/>
          <a:ln w="12700" cap="flat">
            <a:noFill/>
            <a:miter lim="400000"/>
          </a:ln>
          <a:effectLst/>
          <a:sp3d/>
        </p:spPr>
        <p:txBody>
          <a:bodyPr rot="0" spcFirstLastPara="1" vertOverflow="overflow" horzOverflow="overflow" vert="horz" wrap="square" lIns="60957" tIns="60957" rIns="60957" bIns="60957" numCol="1" spcCol="38100" rtlCol="0" anchor="t">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r>
              <a:rPr kumimoji="0" lang="en-US" sz="2667"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rPr>
              <a:t>Build Data Organizational Structure </a:t>
            </a:r>
          </a:p>
        </p:txBody>
      </p:sp>
      <p:sp>
        <p:nvSpPr>
          <p:cNvPr id="20" name="Rounded Rectangle 3">
            <a:extLst>
              <a:ext uri="{FF2B5EF4-FFF2-40B4-BE49-F238E27FC236}">
                <a16:creationId xmlns:a16="http://schemas.microsoft.com/office/drawing/2014/main" id="{44CA84DD-FE83-4FBE-AFAF-78DC194EA604}"/>
              </a:ext>
            </a:extLst>
          </p:cNvPr>
          <p:cNvSpPr/>
          <p:nvPr/>
        </p:nvSpPr>
        <p:spPr>
          <a:xfrm>
            <a:off x="5759779" y="3799245"/>
            <a:ext cx="1720850" cy="1177925"/>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ounded Rectangle 8">
            <a:extLst>
              <a:ext uri="{FF2B5EF4-FFF2-40B4-BE49-F238E27FC236}">
                <a16:creationId xmlns:a16="http://schemas.microsoft.com/office/drawing/2014/main" id="{098877AD-36BA-4681-8AA2-5E31E839B60F}"/>
              </a:ext>
            </a:extLst>
          </p:cNvPr>
          <p:cNvSpPr/>
          <p:nvPr/>
        </p:nvSpPr>
        <p:spPr>
          <a:xfrm>
            <a:off x="7744154" y="3799245"/>
            <a:ext cx="1720850" cy="1177925"/>
          </a:xfrm>
          <a:prstGeom prst="roundRect">
            <a:avLst/>
          </a:prstGeom>
          <a:solidFill>
            <a:schemeClr val="bg1">
              <a:lumMod val="95000"/>
            </a:schemeClr>
          </a:solidFill>
          <a:ln w="9525">
            <a:prstDash val="solid"/>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TextBox 5">
            <a:extLst>
              <a:ext uri="{FF2B5EF4-FFF2-40B4-BE49-F238E27FC236}">
                <a16:creationId xmlns:a16="http://schemas.microsoft.com/office/drawing/2014/main" id="{4EB6607F-4221-442C-9AEA-86041EC1FBD4}"/>
              </a:ext>
            </a:extLst>
          </p:cNvPr>
          <p:cNvSpPr txBox="1">
            <a:spLocks noChangeArrowheads="1"/>
          </p:cNvSpPr>
          <p:nvPr/>
        </p:nvSpPr>
        <p:spPr bwMode="auto">
          <a:xfrm>
            <a:off x="7801304" y="4168275"/>
            <a:ext cx="1717675" cy="439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129" b="0" i="0" u="none" strike="noStrike" kern="1200" cap="none" spc="0" normalizeH="0" baseline="0" noProof="0" dirty="0">
                <a:ln>
                  <a:noFill/>
                </a:ln>
                <a:solidFill>
                  <a:prstClr val="black"/>
                </a:solidFill>
                <a:effectLst/>
                <a:uLnTx/>
                <a:uFillTx/>
                <a:latin typeface="Calibri" panose="020F0502020204030204"/>
                <a:ea typeface="+mn-ea"/>
                <a:cs typeface="+mn-cs"/>
              </a:rPr>
              <a:t>Monitor and measure effectiveness and revise</a:t>
            </a:r>
          </a:p>
        </p:txBody>
      </p:sp>
      <p:sp>
        <p:nvSpPr>
          <p:cNvPr id="24" name="Rounded Rectangle 2">
            <a:extLst>
              <a:ext uri="{FF2B5EF4-FFF2-40B4-BE49-F238E27FC236}">
                <a16:creationId xmlns:a16="http://schemas.microsoft.com/office/drawing/2014/main" id="{2294E531-6997-4EA0-B14D-73E202A18C60}"/>
              </a:ext>
            </a:extLst>
          </p:cNvPr>
          <p:cNvSpPr/>
          <p:nvPr/>
        </p:nvSpPr>
        <p:spPr>
          <a:xfrm>
            <a:off x="3580142" y="3799245"/>
            <a:ext cx="1720850" cy="1177925"/>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ounded Rectangle 4">
            <a:extLst>
              <a:ext uri="{FF2B5EF4-FFF2-40B4-BE49-F238E27FC236}">
                <a16:creationId xmlns:a16="http://schemas.microsoft.com/office/drawing/2014/main" id="{2F17D2F3-3AB3-496B-89B5-1F03B9E9884A}"/>
              </a:ext>
            </a:extLst>
          </p:cNvPr>
          <p:cNvSpPr/>
          <p:nvPr/>
        </p:nvSpPr>
        <p:spPr>
          <a:xfrm>
            <a:off x="1403679" y="3799245"/>
            <a:ext cx="1719263" cy="1177925"/>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TextBox 5">
            <a:extLst>
              <a:ext uri="{FF2B5EF4-FFF2-40B4-BE49-F238E27FC236}">
                <a16:creationId xmlns:a16="http://schemas.microsoft.com/office/drawing/2014/main" id="{07F17A58-117B-49CC-BC82-504F55694716}"/>
              </a:ext>
            </a:extLst>
          </p:cNvPr>
          <p:cNvSpPr txBox="1">
            <a:spLocks noChangeArrowheads="1"/>
          </p:cNvSpPr>
          <p:nvPr/>
        </p:nvSpPr>
        <p:spPr bwMode="auto">
          <a:xfrm>
            <a:off x="1642942" y="4187325"/>
            <a:ext cx="1212850" cy="439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129" b="0" i="0" u="none" strike="noStrike" kern="1200" cap="none" spc="0" normalizeH="0" baseline="0" noProof="0" dirty="0">
                <a:ln>
                  <a:noFill/>
                </a:ln>
                <a:solidFill>
                  <a:prstClr val="black"/>
                </a:solidFill>
                <a:effectLst/>
                <a:uLnTx/>
                <a:uFillTx/>
                <a:latin typeface="Calibri" panose="020F0502020204030204"/>
                <a:ea typeface="+mn-ea"/>
                <a:cs typeface="+mn-cs"/>
              </a:rPr>
              <a:t>Identify data  domain scope</a:t>
            </a:r>
          </a:p>
        </p:txBody>
      </p:sp>
      <p:sp>
        <p:nvSpPr>
          <p:cNvPr id="27" name="TextBox 5">
            <a:extLst>
              <a:ext uri="{FF2B5EF4-FFF2-40B4-BE49-F238E27FC236}">
                <a16:creationId xmlns:a16="http://schemas.microsoft.com/office/drawing/2014/main" id="{35EF9266-5FA3-4F8C-A595-92DB7AA2CFA9}"/>
              </a:ext>
            </a:extLst>
          </p:cNvPr>
          <p:cNvSpPr txBox="1">
            <a:spLocks noChangeArrowheads="1"/>
          </p:cNvSpPr>
          <p:nvPr/>
        </p:nvSpPr>
        <p:spPr bwMode="auto">
          <a:xfrm>
            <a:off x="3649992" y="4003640"/>
            <a:ext cx="1606550" cy="613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129" b="0" i="0" u="none" strike="noStrike" kern="1200" cap="none" spc="0" normalizeH="0" baseline="0" noProof="0" dirty="0">
                <a:ln>
                  <a:noFill/>
                </a:ln>
                <a:solidFill>
                  <a:prstClr val="black"/>
                </a:solidFill>
                <a:effectLst/>
                <a:uLnTx/>
                <a:uFillTx/>
                <a:latin typeface="Calibri" panose="020F0502020204030204"/>
                <a:ea typeface="+mn-ea"/>
                <a:cs typeface="+mn-cs"/>
              </a:rPr>
              <a:t>Setup roles and responsibilities for governance activities</a:t>
            </a:r>
          </a:p>
        </p:txBody>
      </p:sp>
      <p:sp>
        <p:nvSpPr>
          <p:cNvPr id="28" name="TextBox 5">
            <a:extLst>
              <a:ext uri="{FF2B5EF4-FFF2-40B4-BE49-F238E27FC236}">
                <a16:creationId xmlns:a16="http://schemas.microsoft.com/office/drawing/2014/main" id="{86F292BF-4FEE-4177-98B5-CD0198BBBE55}"/>
              </a:ext>
            </a:extLst>
          </p:cNvPr>
          <p:cNvSpPr txBox="1">
            <a:spLocks noChangeArrowheads="1"/>
          </p:cNvSpPr>
          <p:nvPr/>
        </p:nvSpPr>
        <p:spPr bwMode="auto">
          <a:xfrm>
            <a:off x="5879418" y="4064118"/>
            <a:ext cx="1409700" cy="613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129" b="0" i="0" u="none" strike="noStrike" kern="1200" cap="none" spc="0" normalizeH="0" baseline="0" noProof="0" dirty="0">
                <a:ln>
                  <a:noFill/>
                </a:ln>
                <a:solidFill>
                  <a:prstClr val="black"/>
                </a:solidFill>
                <a:effectLst/>
                <a:uLnTx/>
                <a:uFillTx/>
                <a:latin typeface="Calibri" panose="020F0502020204030204"/>
                <a:ea typeface="+mn-ea"/>
                <a:cs typeface="+mn-cs"/>
              </a:rPr>
              <a:t>Create workflow and procedures for teaming</a:t>
            </a:r>
          </a:p>
        </p:txBody>
      </p:sp>
      <p:sp>
        <p:nvSpPr>
          <p:cNvPr id="29" name="Right Arrow 12">
            <a:extLst>
              <a:ext uri="{FF2B5EF4-FFF2-40B4-BE49-F238E27FC236}">
                <a16:creationId xmlns:a16="http://schemas.microsoft.com/office/drawing/2014/main" id="{E5C0AB10-44E3-4E44-8749-5DE4C333E654}"/>
              </a:ext>
            </a:extLst>
          </p:cNvPr>
          <p:cNvSpPr/>
          <p:nvPr/>
        </p:nvSpPr>
        <p:spPr>
          <a:xfrm>
            <a:off x="3148342" y="4223107"/>
            <a:ext cx="457200" cy="368300"/>
          </a:xfrm>
          <a:prstGeom prst="rightArrow">
            <a:avLst/>
          </a:prstGeom>
          <a:no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ight Arrow 13">
            <a:extLst>
              <a:ext uri="{FF2B5EF4-FFF2-40B4-BE49-F238E27FC236}">
                <a16:creationId xmlns:a16="http://schemas.microsoft.com/office/drawing/2014/main" id="{E301B88A-BD82-4109-BB7B-F3C3027896FB}"/>
              </a:ext>
            </a:extLst>
          </p:cNvPr>
          <p:cNvSpPr/>
          <p:nvPr/>
        </p:nvSpPr>
        <p:spPr>
          <a:xfrm>
            <a:off x="5300992" y="4223107"/>
            <a:ext cx="458787" cy="368300"/>
          </a:xfrm>
          <a:prstGeom prst="rightArrow">
            <a:avLst/>
          </a:prstGeom>
          <a:no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ight Arrow 14">
            <a:extLst>
              <a:ext uri="{FF2B5EF4-FFF2-40B4-BE49-F238E27FC236}">
                <a16:creationId xmlns:a16="http://schemas.microsoft.com/office/drawing/2014/main" id="{CF55D5F7-9DE7-4633-86DE-FCD57C635843}"/>
              </a:ext>
            </a:extLst>
          </p:cNvPr>
          <p:cNvSpPr/>
          <p:nvPr/>
        </p:nvSpPr>
        <p:spPr>
          <a:xfrm>
            <a:off x="7482217" y="4223107"/>
            <a:ext cx="261937" cy="368300"/>
          </a:xfrm>
          <a:prstGeom prst="rightArrow">
            <a:avLst/>
          </a:prstGeom>
          <a:no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785A68E5-9F3B-442E-B9A4-2ED6ED5AD73E}"/>
              </a:ext>
            </a:extLst>
          </p:cNvPr>
          <p:cNvSpPr/>
          <p:nvPr/>
        </p:nvSpPr>
        <p:spPr>
          <a:xfrm>
            <a:off x="712928" y="5561879"/>
            <a:ext cx="9986603" cy="400110"/>
          </a:xfrm>
          <a:prstGeom prst="rect">
            <a:avLst/>
          </a:prstGeom>
          <a:ln>
            <a:solidFill>
              <a:schemeClr val="tx1"/>
            </a:solidFill>
          </a:ln>
        </p:spPr>
        <p:txBody>
          <a:bodyPr wrap="square">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rPr>
              <a:t>Document consistent understanding of owners and responsibility across enterprise</a:t>
            </a:r>
            <a:endParaRPr kumimoji="0" lang="en-US" sz="1600" b="0" i="0" u="none" strike="noStrike" kern="1200" cap="none" spc="0" normalizeH="0" baseline="0" noProof="0" dirty="0">
              <a:ln>
                <a:noFill/>
              </a:ln>
              <a:solidFill>
                <a:prstClr val="black"/>
              </a:solidFill>
              <a:effectLst/>
              <a:uLnTx/>
              <a:uFillTx/>
              <a:latin typeface="IBM Plex Sans" panose="020B0503050203000203" pitchFamily="34" charset="0"/>
              <a:ea typeface="+mn-ea"/>
              <a:cs typeface="+mn-cs"/>
            </a:endParaRPr>
          </a:p>
        </p:txBody>
      </p:sp>
    </p:spTree>
    <p:extLst>
      <p:ext uri="{BB962C8B-B14F-4D97-AF65-F5344CB8AC3E}">
        <p14:creationId xmlns:p14="http://schemas.microsoft.com/office/powerpoint/2010/main" val="3154509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170C46-DC8B-1347-9387-BE6E93629AB6}"/>
              </a:ext>
            </a:extLst>
          </p:cNvPr>
          <p:cNvSpPr/>
          <p:nvPr/>
        </p:nvSpPr>
        <p:spPr>
          <a:xfrm>
            <a:off x="914399" y="1693161"/>
            <a:ext cx="9357757" cy="1631216"/>
          </a:xfrm>
          <a:prstGeom prst="rect">
            <a:avLst/>
          </a:prstGeom>
        </p:spPr>
        <p:txBody>
          <a:bodyPr wrap="square">
            <a:spAutoFit/>
          </a:bodyPr>
          <a:lstStyle/>
          <a:p>
            <a:pPr marL="380990" marR="0" lvl="0" indent="-380990" algn="l" defTabSz="609585"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rPr>
              <a:t>The teams and roles need to share responsibility to make sure the data assets are curated with oversight from stakeholders</a:t>
            </a:r>
          </a:p>
          <a:p>
            <a:pPr marL="380990" marR="0" lvl="0" indent="-380990" algn="l" defTabSz="609585"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rPr>
              <a:t>Governance workflow with define Data Stewards and Data Engineers roles and their interaction</a:t>
            </a:r>
          </a:p>
          <a:p>
            <a:pPr marL="0" marR="0" lvl="0" indent="0" algn="l" defTabSz="609585" rtl="0" eaLnBrk="1" fontAlgn="auto" latinLnBrk="0" hangingPunct="0">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endParaRPr>
          </a:p>
        </p:txBody>
      </p:sp>
      <p:pic>
        <p:nvPicPr>
          <p:cNvPr id="9" name="Picture 8" descr="A close up of a sign&#10;&#10;Description automatically generated">
            <a:extLst>
              <a:ext uri="{FF2B5EF4-FFF2-40B4-BE49-F238E27FC236}">
                <a16:creationId xmlns:a16="http://schemas.microsoft.com/office/drawing/2014/main" id="{3B5E0BC8-9EE6-944B-8D67-F48C2B9FBF5A}"/>
              </a:ext>
            </a:extLst>
          </p:cNvPr>
          <p:cNvPicPr>
            <a:picLocks noChangeAspect="1"/>
          </p:cNvPicPr>
          <p:nvPr/>
        </p:nvPicPr>
        <p:blipFill>
          <a:blip r:embed="rId2"/>
          <a:stretch>
            <a:fillRect/>
          </a:stretch>
        </p:blipFill>
        <p:spPr>
          <a:xfrm>
            <a:off x="10903352" y="349635"/>
            <a:ext cx="914399" cy="1043490"/>
          </a:xfrm>
          <a:prstGeom prst="rect">
            <a:avLst/>
          </a:prstGeom>
          <a:effectLst/>
        </p:spPr>
      </p:pic>
      <p:cxnSp>
        <p:nvCxnSpPr>
          <p:cNvPr id="11" name="Straight Connector 10">
            <a:extLst>
              <a:ext uri="{FF2B5EF4-FFF2-40B4-BE49-F238E27FC236}">
                <a16:creationId xmlns:a16="http://schemas.microsoft.com/office/drawing/2014/main" id="{701B228E-BF2D-C34B-AF46-639D9F54A54F}"/>
              </a:ext>
            </a:extLst>
          </p:cNvPr>
          <p:cNvCxnSpPr>
            <a:cxnSpLocks/>
          </p:cNvCxnSpPr>
          <p:nvPr/>
        </p:nvCxnSpPr>
        <p:spPr>
          <a:xfrm>
            <a:off x="914400" y="567444"/>
            <a:ext cx="4572000" cy="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9EC48E7-936F-384B-B457-E4517E743820}"/>
              </a:ext>
            </a:extLst>
          </p:cNvPr>
          <p:cNvSpPr txBox="1"/>
          <p:nvPr/>
        </p:nvSpPr>
        <p:spPr>
          <a:xfrm>
            <a:off x="349622" y="896011"/>
            <a:ext cx="10246333" cy="533538"/>
          </a:xfrm>
          <a:prstGeom prst="rect">
            <a:avLst/>
          </a:prstGeom>
          <a:noFill/>
          <a:ln w="12700" cap="flat">
            <a:noFill/>
            <a:miter lim="400000"/>
          </a:ln>
          <a:effectLst/>
          <a:sp3d/>
        </p:spPr>
        <p:txBody>
          <a:bodyPr rot="0" spcFirstLastPara="1" vertOverflow="overflow" horzOverflow="overflow" vert="horz" wrap="square" lIns="60957" tIns="60957" rIns="60957" bIns="60957" numCol="1" spcCol="38100" rtlCol="0" anchor="t">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r>
              <a:rPr kumimoji="0" lang="en-US" sz="2667"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rPr>
              <a:t>Define business data governance workflow</a:t>
            </a:r>
          </a:p>
        </p:txBody>
      </p:sp>
      <p:sp>
        <p:nvSpPr>
          <p:cNvPr id="7" name="Rounded Rectangle 3">
            <a:extLst>
              <a:ext uri="{FF2B5EF4-FFF2-40B4-BE49-F238E27FC236}">
                <a16:creationId xmlns:a16="http://schemas.microsoft.com/office/drawing/2014/main" id="{0829ED5B-4C94-4113-BBA2-465258FBD287}"/>
              </a:ext>
            </a:extLst>
          </p:cNvPr>
          <p:cNvSpPr/>
          <p:nvPr/>
        </p:nvSpPr>
        <p:spPr>
          <a:xfrm>
            <a:off x="5965761" y="3187700"/>
            <a:ext cx="1720850" cy="1177925"/>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ounded Rectangle 8">
            <a:extLst>
              <a:ext uri="{FF2B5EF4-FFF2-40B4-BE49-F238E27FC236}">
                <a16:creationId xmlns:a16="http://schemas.microsoft.com/office/drawing/2014/main" id="{EFC180F1-9D91-4107-AE3E-EA9A2546443B}"/>
              </a:ext>
            </a:extLst>
          </p:cNvPr>
          <p:cNvSpPr/>
          <p:nvPr/>
        </p:nvSpPr>
        <p:spPr>
          <a:xfrm>
            <a:off x="7950136" y="3187700"/>
            <a:ext cx="1720850" cy="1177925"/>
          </a:xfrm>
          <a:prstGeom prst="roundRect">
            <a:avLst/>
          </a:prstGeom>
          <a:solidFill>
            <a:schemeClr val="bg1">
              <a:lumMod val="95000"/>
            </a:schemeClr>
          </a:solidFill>
          <a:ln w="9525">
            <a:prstDash val="solid"/>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5">
            <a:extLst>
              <a:ext uri="{FF2B5EF4-FFF2-40B4-BE49-F238E27FC236}">
                <a16:creationId xmlns:a16="http://schemas.microsoft.com/office/drawing/2014/main" id="{1BD63232-76EB-4B64-8B59-4F2B81168F9A}"/>
              </a:ext>
            </a:extLst>
          </p:cNvPr>
          <p:cNvSpPr txBox="1">
            <a:spLocks noChangeArrowheads="1"/>
          </p:cNvSpPr>
          <p:nvPr/>
        </p:nvSpPr>
        <p:spPr bwMode="auto">
          <a:xfrm>
            <a:off x="8007286" y="3469847"/>
            <a:ext cx="1717675" cy="613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129" b="0" i="0" u="none" strike="noStrike" kern="1200" cap="none" spc="0" normalizeH="0" baseline="0" noProof="0" dirty="0">
                <a:ln>
                  <a:noFill/>
                </a:ln>
                <a:solidFill>
                  <a:prstClr val="black"/>
                </a:solidFill>
                <a:effectLst/>
                <a:uLnTx/>
                <a:uFillTx/>
                <a:latin typeface="Calibri" panose="020F0502020204030204"/>
                <a:ea typeface="+mn-ea"/>
                <a:cs typeface="+mn-cs"/>
              </a:rPr>
              <a:t>Monitoring and measuring data governance activities </a:t>
            </a:r>
          </a:p>
        </p:txBody>
      </p:sp>
      <p:sp>
        <p:nvSpPr>
          <p:cNvPr id="12" name="Rounded Rectangle 10">
            <a:extLst>
              <a:ext uri="{FF2B5EF4-FFF2-40B4-BE49-F238E27FC236}">
                <a16:creationId xmlns:a16="http://schemas.microsoft.com/office/drawing/2014/main" id="{AA5B673B-0A6F-4961-AF3B-1E7994862B0A}"/>
              </a:ext>
            </a:extLst>
          </p:cNvPr>
          <p:cNvSpPr/>
          <p:nvPr/>
        </p:nvSpPr>
        <p:spPr>
          <a:xfrm>
            <a:off x="8572436" y="4814887"/>
            <a:ext cx="1720850" cy="1177925"/>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5">
            <a:extLst>
              <a:ext uri="{FF2B5EF4-FFF2-40B4-BE49-F238E27FC236}">
                <a16:creationId xmlns:a16="http://schemas.microsoft.com/office/drawing/2014/main" id="{8A6047F6-BCD1-4C23-9714-C559FDB11D04}"/>
              </a:ext>
            </a:extLst>
          </p:cNvPr>
          <p:cNvSpPr txBox="1">
            <a:spLocks noChangeArrowheads="1"/>
          </p:cNvSpPr>
          <p:nvPr/>
        </p:nvSpPr>
        <p:spPr bwMode="auto">
          <a:xfrm>
            <a:off x="8663717" y="5183917"/>
            <a:ext cx="1538288" cy="439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129" b="0" i="0" u="none" strike="noStrike" kern="1200" cap="none" spc="0" normalizeH="0" baseline="0" noProof="0" dirty="0">
                <a:ln>
                  <a:noFill/>
                </a:ln>
                <a:solidFill>
                  <a:prstClr val="black"/>
                </a:solidFill>
                <a:effectLst/>
                <a:uLnTx/>
                <a:uFillTx/>
                <a:latin typeface="Calibri" panose="020F0502020204030204"/>
                <a:ea typeface="+mn-ea"/>
                <a:cs typeface="+mn-cs"/>
              </a:rPr>
              <a:t>End user activity and usage monitoring</a:t>
            </a:r>
          </a:p>
        </p:txBody>
      </p:sp>
      <p:grpSp>
        <p:nvGrpSpPr>
          <p:cNvPr id="14" name="Group 13">
            <a:extLst>
              <a:ext uri="{FF2B5EF4-FFF2-40B4-BE49-F238E27FC236}">
                <a16:creationId xmlns:a16="http://schemas.microsoft.com/office/drawing/2014/main" id="{0516C99E-4C4B-4AAE-9548-EFC1B69CC2A4}"/>
              </a:ext>
            </a:extLst>
          </p:cNvPr>
          <p:cNvGrpSpPr/>
          <p:nvPr/>
        </p:nvGrpSpPr>
        <p:grpSpPr>
          <a:xfrm>
            <a:off x="1609661" y="3187700"/>
            <a:ext cx="5924140" cy="1177925"/>
            <a:chOff x="384175" y="1884363"/>
            <a:chExt cx="5924140" cy="1177925"/>
          </a:xfrm>
        </p:grpSpPr>
        <p:sp>
          <p:nvSpPr>
            <p:cNvPr id="15" name="Rounded Rectangle 2">
              <a:extLst>
                <a:ext uri="{FF2B5EF4-FFF2-40B4-BE49-F238E27FC236}">
                  <a16:creationId xmlns:a16="http://schemas.microsoft.com/office/drawing/2014/main" id="{EB9EFD2B-40F0-4B47-86EB-35C1878E1F3D}"/>
                </a:ext>
              </a:extLst>
            </p:cNvPr>
            <p:cNvSpPr/>
            <p:nvPr/>
          </p:nvSpPr>
          <p:spPr>
            <a:xfrm>
              <a:off x="2560638" y="1884363"/>
              <a:ext cx="1720850" cy="1177925"/>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ounded Rectangle 4">
              <a:extLst>
                <a:ext uri="{FF2B5EF4-FFF2-40B4-BE49-F238E27FC236}">
                  <a16:creationId xmlns:a16="http://schemas.microsoft.com/office/drawing/2014/main" id="{3A206961-6D93-45C8-811D-73097E8EAC06}"/>
                </a:ext>
              </a:extLst>
            </p:cNvPr>
            <p:cNvSpPr/>
            <p:nvPr/>
          </p:nvSpPr>
          <p:spPr>
            <a:xfrm>
              <a:off x="384175" y="1884363"/>
              <a:ext cx="1719263" cy="1177925"/>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5">
              <a:extLst>
                <a:ext uri="{FF2B5EF4-FFF2-40B4-BE49-F238E27FC236}">
                  <a16:creationId xmlns:a16="http://schemas.microsoft.com/office/drawing/2014/main" id="{64157DB1-833F-480F-8217-7221E753B985}"/>
                </a:ext>
              </a:extLst>
            </p:cNvPr>
            <p:cNvSpPr txBox="1">
              <a:spLocks noChangeArrowheads="1"/>
            </p:cNvSpPr>
            <p:nvPr/>
          </p:nvSpPr>
          <p:spPr bwMode="auto">
            <a:xfrm>
              <a:off x="581300" y="2177557"/>
              <a:ext cx="1212850" cy="613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129" b="0" i="0" u="none" strike="noStrike" kern="1200" cap="none" spc="0" normalizeH="0" baseline="0" noProof="0" dirty="0">
                  <a:ln>
                    <a:noFill/>
                  </a:ln>
                  <a:solidFill>
                    <a:prstClr val="black"/>
                  </a:solidFill>
                  <a:effectLst/>
                  <a:uLnTx/>
                  <a:uFillTx/>
                  <a:latin typeface="Calibri" panose="020F0502020204030204"/>
                  <a:ea typeface="+mn-ea"/>
                  <a:cs typeface="+mn-cs"/>
                </a:rPr>
                <a:t>Identify domain scope and owner for subject area</a:t>
              </a:r>
            </a:p>
          </p:txBody>
        </p:sp>
        <p:sp>
          <p:nvSpPr>
            <p:cNvPr id="18" name="TextBox 5">
              <a:extLst>
                <a:ext uri="{FF2B5EF4-FFF2-40B4-BE49-F238E27FC236}">
                  <a16:creationId xmlns:a16="http://schemas.microsoft.com/office/drawing/2014/main" id="{435A5BD9-4072-4294-BCDD-BED6FAAF6ACC}"/>
                </a:ext>
              </a:extLst>
            </p:cNvPr>
            <p:cNvSpPr txBox="1">
              <a:spLocks noChangeArrowheads="1"/>
            </p:cNvSpPr>
            <p:nvPr/>
          </p:nvSpPr>
          <p:spPr bwMode="auto">
            <a:xfrm>
              <a:off x="2630488" y="2088758"/>
              <a:ext cx="1606550" cy="787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129" b="0" i="0" u="none" strike="noStrike" kern="1200" cap="none" spc="0" normalizeH="0" baseline="0" noProof="0" dirty="0">
                  <a:ln>
                    <a:noFill/>
                  </a:ln>
                  <a:solidFill>
                    <a:prstClr val="black"/>
                  </a:solidFill>
                  <a:effectLst/>
                  <a:uLnTx/>
                  <a:uFillTx/>
                  <a:latin typeface="Calibri" panose="020F0502020204030204"/>
                  <a:ea typeface="+mn-ea"/>
                  <a:cs typeface="+mn-cs"/>
                </a:rPr>
                <a:t>Identify workflow pattern for business glossary and cataloging functions</a:t>
              </a:r>
            </a:p>
          </p:txBody>
        </p:sp>
        <p:sp>
          <p:nvSpPr>
            <p:cNvPr id="19" name="TextBox 5">
              <a:extLst>
                <a:ext uri="{FF2B5EF4-FFF2-40B4-BE49-F238E27FC236}">
                  <a16:creationId xmlns:a16="http://schemas.microsoft.com/office/drawing/2014/main" id="{AF46F456-B7A3-4820-A2D5-1E0010A6207A}"/>
                </a:ext>
              </a:extLst>
            </p:cNvPr>
            <p:cNvSpPr txBox="1">
              <a:spLocks noChangeArrowheads="1"/>
            </p:cNvSpPr>
            <p:nvPr/>
          </p:nvSpPr>
          <p:spPr bwMode="auto">
            <a:xfrm>
              <a:off x="4898615" y="2053863"/>
              <a:ext cx="1409700" cy="961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129" b="0" i="0" u="none" strike="noStrike" kern="1200" cap="none" spc="0" normalizeH="0" baseline="0" noProof="0" dirty="0">
                  <a:ln>
                    <a:noFill/>
                  </a:ln>
                  <a:solidFill>
                    <a:prstClr val="black"/>
                  </a:solidFill>
                  <a:effectLst/>
                  <a:uLnTx/>
                  <a:uFillTx/>
                  <a:latin typeface="Calibri" panose="020F0502020204030204"/>
                  <a:ea typeface="+mn-ea"/>
                  <a:cs typeface="+mn-cs"/>
                </a:rPr>
                <a:t>Setup process for initiation and approval process for publishing assets  in catalog</a:t>
              </a:r>
            </a:p>
          </p:txBody>
        </p:sp>
        <p:sp>
          <p:nvSpPr>
            <p:cNvPr id="20" name="Right Arrow 12">
              <a:extLst>
                <a:ext uri="{FF2B5EF4-FFF2-40B4-BE49-F238E27FC236}">
                  <a16:creationId xmlns:a16="http://schemas.microsoft.com/office/drawing/2014/main" id="{02FC3769-10E3-4048-BFC8-030A971E1D26}"/>
                </a:ext>
              </a:extLst>
            </p:cNvPr>
            <p:cNvSpPr/>
            <p:nvPr/>
          </p:nvSpPr>
          <p:spPr>
            <a:xfrm>
              <a:off x="2128838" y="2308225"/>
              <a:ext cx="457200" cy="368300"/>
            </a:xfrm>
            <a:prstGeom prst="rightArrow">
              <a:avLst/>
            </a:prstGeom>
            <a:no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ight Arrow 13">
              <a:extLst>
                <a:ext uri="{FF2B5EF4-FFF2-40B4-BE49-F238E27FC236}">
                  <a16:creationId xmlns:a16="http://schemas.microsoft.com/office/drawing/2014/main" id="{01DB6AF1-1A15-4A6D-9CEA-E7AA7282B771}"/>
                </a:ext>
              </a:extLst>
            </p:cNvPr>
            <p:cNvSpPr/>
            <p:nvPr/>
          </p:nvSpPr>
          <p:spPr>
            <a:xfrm>
              <a:off x="4281488" y="2308225"/>
              <a:ext cx="458787" cy="368300"/>
            </a:xfrm>
            <a:prstGeom prst="rightArrow">
              <a:avLst/>
            </a:prstGeom>
            <a:no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2" name="Right Arrow 14">
            <a:extLst>
              <a:ext uri="{FF2B5EF4-FFF2-40B4-BE49-F238E27FC236}">
                <a16:creationId xmlns:a16="http://schemas.microsoft.com/office/drawing/2014/main" id="{76529631-E656-4B3C-B1C5-C892E6A42467}"/>
              </a:ext>
            </a:extLst>
          </p:cNvPr>
          <p:cNvSpPr/>
          <p:nvPr/>
        </p:nvSpPr>
        <p:spPr>
          <a:xfrm>
            <a:off x="7688199" y="3611562"/>
            <a:ext cx="261937" cy="368300"/>
          </a:xfrm>
          <a:prstGeom prst="rightArrow">
            <a:avLst/>
          </a:prstGeom>
          <a:no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own Arrow 15">
            <a:extLst>
              <a:ext uri="{FF2B5EF4-FFF2-40B4-BE49-F238E27FC236}">
                <a16:creationId xmlns:a16="http://schemas.microsoft.com/office/drawing/2014/main" id="{A1A91592-E897-4568-9D35-E94DBA980EDC}"/>
              </a:ext>
            </a:extLst>
          </p:cNvPr>
          <p:cNvSpPr/>
          <p:nvPr/>
        </p:nvSpPr>
        <p:spPr>
          <a:xfrm>
            <a:off x="9185211" y="4364037"/>
            <a:ext cx="388938" cy="479425"/>
          </a:xfrm>
          <a:prstGeom prst="downArrow">
            <a:avLst/>
          </a:prstGeom>
          <a:no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ounded Rectangle 10">
            <a:extLst>
              <a:ext uri="{FF2B5EF4-FFF2-40B4-BE49-F238E27FC236}">
                <a16:creationId xmlns:a16="http://schemas.microsoft.com/office/drawing/2014/main" id="{07A38EF6-A5E3-4ED0-8392-AA6FEC5A33B0}"/>
              </a:ext>
            </a:extLst>
          </p:cNvPr>
          <p:cNvSpPr/>
          <p:nvPr/>
        </p:nvSpPr>
        <p:spPr>
          <a:xfrm>
            <a:off x="6742049" y="4838700"/>
            <a:ext cx="1720850" cy="1177925"/>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TextBox 5">
            <a:extLst>
              <a:ext uri="{FF2B5EF4-FFF2-40B4-BE49-F238E27FC236}">
                <a16:creationId xmlns:a16="http://schemas.microsoft.com/office/drawing/2014/main" id="{B7C7C62F-213C-4C4B-B80E-F8195A9B3AD5}"/>
              </a:ext>
            </a:extLst>
          </p:cNvPr>
          <p:cNvSpPr txBox="1">
            <a:spLocks noChangeArrowheads="1"/>
          </p:cNvSpPr>
          <p:nvPr/>
        </p:nvSpPr>
        <p:spPr bwMode="auto">
          <a:xfrm>
            <a:off x="6913499" y="5080000"/>
            <a:ext cx="1239837" cy="613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129" b="0" i="0" u="none" strike="noStrike" kern="1200" cap="none" spc="0" normalizeH="0" baseline="0" noProof="0" dirty="0">
                <a:ln>
                  <a:noFill/>
                </a:ln>
                <a:solidFill>
                  <a:prstClr val="black"/>
                </a:solidFill>
                <a:effectLst/>
                <a:uLnTx/>
                <a:uFillTx/>
                <a:latin typeface="Calibri" panose="020F0502020204030204"/>
                <a:ea typeface="+mn-ea"/>
                <a:cs typeface="+mn-cs"/>
              </a:rPr>
              <a:t>Periodic catalog quality and validation</a:t>
            </a:r>
          </a:p>
        </p:txBody>
      </p:sp>
      <p:sp>
        <p:nvSpPr>
          <p:cNvPr id="26" name="Down Arrow 15">
            <a:extLst>
              <a:ext uri="{FF2B5EF4-FFF2-40B4-BE49-F238E27FC236}">
                <a16:creationId xmlns:a16="http://schemas.microsoft.com/office/drawing/2014/main" id="{31B3845A-650C-4269-A301-E8E7CBBD1328}"/>
              </a:ext>
            </a:extLst>
          </p:cNvPr>
          <p:cNvSpPr/>
          <p:nvPr/>
        </p:nvSpPr>
        <p:spPr>
          <a:xfrm>
            <a:off x="8004111" y="4364037"/>
            <a:ext cx="388938" cy="479425"/>
          </a:xfrm>
          <a:prstGeom prst="downArrow">
            <a:avLst/>
          </a:prstGeom>
          <a:no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3DA36FEB-7D92-400A-B80A-0DAF5AB76CBA}"/>
              </a:ext>
            </a:extLst>
          </p:cNvPr>
          <p:cNvSpPr/>
          <p:nvPr/>
        </p:nvSpPr>
        <p:spPr>
          <a:xfrm>
            <a:off x="712928" y="6133212"/>
            <a:ext cx="9986603" cy="400110"/>
          </a:xfrm>
          <a:prstGeom prst="rect">
            <a:avLst/>
          </a:prstGeom>
          <a:ln>
            <a:solidFill>
              <a:schemeClr val="tx1"/>
            </a:solidFill>
          </a:ln>
        </p:spPr>
        <p:txBody>
          <a:bodyPr wrap="square">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rPr>
              <a:t>Customize governance workflow template for enterprise adoption</a:t>
            </a:r>
            <a:endParaRPr kumimoji="0" lang="en-US" sz="1600" b="0" i="0" u="none" strike="noStrike" kern="1200" cap="none" spc="0" normalizeH="0" baseline="0" noProof="0" dirty="0">
              <a:ln>
                <a:noFill/>
              </a:ln>
              <a:solidFill>
                <a:prstClr val="black"/>
              </a:solidFill>
              <a:effectLst/>
              <a:uLnTx/>
              <a:uFillTx/>
              <a:latin typeface="IBM Plex Sans" panose="020B0503050203000203" pitchFamily="34" charset="0"/>
              <a:ea typeface="+mn-ea"/>
              <a:cs typeface="+mn-cs"/>
            </a:endParaRPr>
          </a:p>
        </p:txBody>
      </p:sp>
    </p:spTree>
    <p:extLst>
      <p:ext uri="{BB962C8B-B14F-4D97-AF65-F5344CB8AC3E}">
        <p14:creationId xmlns:p14="http://schemas.microsoft.com/office/powerpoint/2010/main" val="833657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170C46-DC8B-1347-9387-BE6E93629AB6}"/>
              </a:ext>
            </a:extLst>
          </p:cNvPr>
          <p:cNvSpPr/>
          <p:nvPr/>
        </p:nvSpPr>
        <p:spPr>
          <a:xfrm>
            <a:off x="914399" y="1693161"/>
            <a:ext cx="9357757" cy="1815882"/>
          </a:xfrm>
          <a:prstGeom prst="rect">
            <a:avLst/>
          </a:prstGeom>
        </p:spPr>
        <p:txBody>
          <a:bodyPr wrap="square">
            <a:spAutoFit/>
          </a:bodyPr>
          <a:lstStyle/>
          <a:p>
            <a:pPr marL="380990" marR="0" lvl="0" indent="-380990" algn="l" defTabSz="609585"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rPr>
              <a:t>Business context to data assets make data meaningful and usable in consistent way across processes and applications</a:t>
            </a:r>
          </a:p>
          <a:p>
            <a:pPr marL="380990" marR="0" lvl="0" indent="-380990" algn="l" defTabSz="609585"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rPr>
              <a:t>Build business metadata and can be used by automated classification processes </a:t>
            </a:r>
            <a:endParaRPr kumimoji="0" lang="en-US" sz="2000" b="0" i="0" u="none" strike="noStrike" kern="0" cap="none" spc="0" normalizeH="0" baseline="0" noProof="0" dirty="0">
              <a:ln>
                <a:noFill/>
              </a:ln>
              <a:solidFill>
                <a:srgbClr val="000000"/>
              </a:solidFill>
              <a:effectLst/>
              <a:uLnTx/>
              <a:uFillTx/>
              <a:latin typeface="IBM Plex Sans" panose="020B0503050203000203" pitchFamily="34" charset="0"/>
              <a:ea typeface="Helvetica Neue"/>
              <a:cs typeface="Helvetica Neue"/>
              <a:sym typeface="Helvetica"/>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600" b="0" i="0" u="none" strike="noStrike" kern="1200" cap="none" spc="0" normalizeH="0" baseline="0" noProof="0" dirty="0">
                <a:ln>
                  <a:noFill/>
                </a:ln>
                <a:solidFill>
                  <a:prstClr val="black"/>
                </a:solidFill>
                <a:effectLst/>
                <a:uLnTx/>
                <a:uFillTx/>
                <a:latin typeface="IBM Plex Sans" panose="020B0503050203000203" pitchFamily="34" charset="0"/>
                <a:ea typeface="+mn-ea"/>
                <a:cs typeface="+mn-cs"/>
              </a:rPr>
            </a:br>
            <a:endParaRPr kumimoji="0" lang="en-US" sz="1600" b="0" i="0" u="none" strike="noStrike" kern="1200" cap="none" spc="0" normalizeH="0" baseline="0" noProof="0" dirty="0">
              <a:ln>
                <a:noFill/>
              </a:ln>
              <a:solidFill>
                <a:prstClr val="black"/>
              </a:solidFill>
              <a:effectLst/>
              <a:uLnTx/>
              <a:uFillTx/>
              <a:latin typeface="IBM Plex Sans" panose="020B0503050203000203" pitchFamily="34" charset="0"/>
              <a:ea typeface="+mn-ea"/>
              <a:cs typeface="+mn-cs"/>
            </a:endParaRPr>
          </a:p>
        </p:txBody>
      </p:sp>
      <p:pic>
        <p:nvPicPr>
          <p:cNvPr id="9" name="Picture 8" descr="A close up of a sign&#10;&#10;Description automatically generated">
            <a:extLst>
              <a:ext uri="{FF2B5EF4-FFF2-40B4-BE49-F238E27FC236}">
                <a16:creationId xmlns:a16="http://schemas.microsoft.com/office/drawing/2014/main" id="{3B5E0BC8-9EE6-944B-8D67-F48C2B9FBF5A}"/>
              </a:ext>
            </a:extLst>
          </p:cNvPr>
          <p:cNvPicPr>
            <a:picLocks noChangeAspect="1"/>
          </p:cNvPicPr>
          <p:nvPr/>
        </p:nvPicPr>
        <p:blipFill>
          <a:blip r:embed="rId2"/>
          <a:stretch>
            <a:fillRect/>
          </a:stretch>
        </p:blipFill>
        <p:spPr>
          <a:xfrm>
            <a:off x="10903352" y="349635"/>
            <a:ext cx="914399" cy="1043490"/>
          </a:xfrm>
          <a:prstGeom prst="rect">
            <a:avLst/>
          </a:prstGeom>
          <a:effectLst/>
        </p:spPr>
      </p:pic>
      <p:cxnSp>
        <p:nvCxnSpPr>
          <p:cNvPr id="11" name="Straight Connector 10">
            <a:extLst>
              <a:ext uri="{FF2B5EF4-FFF2-40B4-BE49-F238E27FC236}">
                <a16:creationId xmlns:a16="http://schemas.microsoft.com/office/drawing/2014/main" id="{701B228E-BF2D-C34B-AF46-639D9F54A54F}"/>
              </a:ext>
            </a:extLst>
          </p:cNvPr>
          <p:cNvCxnSpPr>
            <a:cxnSpLocks/>
          </p:cNvCxnSpPr>
          <p:nvPr/>
        </p:nvCxnSpPr>
        <p:spPr>
          <a:xfrm>
            <a:off x="914400" y="567444"/>
            <a:ext cx="4572000" cy="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9EC48E7-936F-384B-B457-E4517E743820}"/>
              </a:ext>
            </a:extLst>
          </p:cNvPr>
          <p:cNvSpPr txBox="1"/>
          <p:nvPr/>
        </p:nvSpPr>
        <p:spPr>
          <a:xfrm>
            <a:off x="349622" y="896011"/>
            <a:ext cx="10246333" cy="533538"/>
          </a:xfrm>
          <a:prstGeom prst="rect">
            <a:avLst/>
          </a:prstGeom>
          <a:noFill/>
          <a:ln w="12700" cap="flat">
            <a:noFill/>
            <a:miter lim="400000"/>
          </a:ln>
          <a:effectLst/>
          <a:sp3d/>
        </p:spPr>
        <p:txBody>
          <a:bodyPr rot="0" spcFirstLastPara="1" vertOverflow="overflow" horzOverflow="overflow" vert="horz" wrap="square" lIns="60957" tIns="60957" rIns="60957" bIns="60957" numCol="1" spcCol="38100" rtlCol="0" anchor="t">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r>
              <a:rPr kumimoji="0" lang="en-US" sz="2667"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rPr>
              <a:t>Build business context for data assets</a:t>
            </a:r>
          </a:p>
        </p:txBody>
      </p:sp>
      <p:sp>
        <p:nvSpPr>
          <p:cNvPr id="7" name="Rounded Rectangle 3">
            <a:extLst>
              <a:ext uri="{FF2B5EF4-FFF2-40B4-BE49-F238E27FC236}">
                <a16:creationId xmlns:a16="http://schemas.microsoft.com/office/drawing/2014/main" id="{B23C77E6-1954-4391-B3B8-8B44BDDA171B}"/>
              </a:ext>
            </a:extLst>
          </p:cNvPr>
          <p:cNvSpPr/>
          <p:nvPr/>
        </p:nvSpPr>
        <p:spPr>
          <a:xfrm>
            <a:off x="5759779" y="3198469"/>
            <a:ext cx="1720850" cy="1177925"/>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ounded Rectangle 8">
            <a:extLst>
              <a:ext uri="{FF2B5EF4-FFF2-40B4-BE49-F238E27FC236}">
                <a16:creationId xmlns:a16="http://schemas.microsoft.com/office/drawing/2014/main" id="{1E2D009D-C322-45BB-A989-2FFC89F0AF3E}"/>
              </a:ext>
            </a:extLst>
          </p:cNvPr>
          <p:cNvSpPr/>
          <p:nvPr/>
        </p:nvSpPr>
        <p:spPr>
          <a:xfrm>
            <a:off x="7744154" y="3198469"/>
            <a:ext cx="1720850" cy="1177925"/>
          </a:xfrm>
          <a:prstGeom prst="roundRect">
            <a:avLst/>
          </a:prstGeom>
          <a:solidFill>
            <a:schemeClr val="bg1">
              <a:lumMod val="95000"/>
            </a:schemeClr>
          </a:solidFill>
          <a:ln w="9525">
            <a:prstDash val="solid"/>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5">
            <a:extLst>
              <a:ext uri="{FF2B5EF4-FFF2-40B4-BE49-F238E27FC236}">
                <a16:creationId xmlns:a16="http://schemas.microsoft.com/office/drawing/2014/main" id="{595F78AD-3049-4E9E-B486-DA5B390CE408}"/>
              </a:ext>
            </a:extLst>
          </p:cNvPr>
          <p:cNvSpPr txBox="1">
            <a:spLocks noChangeArrowheads="1"/>
          </p:cNvSpPr>
          <p:nvPr/>
        </p:nvSpPr>
        <p:spPr bwMode="auto">
          <a:xfrm>
            <a:off x="7801304" y="3567499"/>
            <a:ext cx="1717675" cy="439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129" b="0" i="0" u="none" strike="noStrike" kern="1200" cap="none" spc="0" normalizeH="0" baseline="0" noProof="0" dirty="0">
                <a:ln>
                  <a:noFill/>
                </a:ln>
                <a:solidFill>
                  <a:prstClr val="black"/>
                </a:solidFill>
                <a:effectLst/>
                <a:uLnTx/>
                <a:uFillTx/>
                <a:latin typeface="Calibri" panose="020F0502020204030204"/>
                <a:ea typeface="+mn-ea"/>
                <a:cs typeface="+mn-cs"/>
              </a:rPr>
              <a:t>Validate and approve classification and revise</a:t>
            </a:r>
          </a:p>
        </p:txBody>
      </p:sp>
      <p:sp>
        <p:nvSpPr>
          <p:cNvPr id="12" name="Rounded Rectangle 2">
            <a:extLst>
              <a:ext uri="{FF2B5EF4-FFF2-40B4-BE49-F238E27FC236}">
                <a16:creationId xmlns:a16="http://schemas.microsoft.com/office/drawing/2014/main" id="{4872FB2D-406B-4DE6-A74E-6706037D01B6}"/>
              </a:ext>
            </a:extLst>
          </p:cNvPr>
          <p:cNvSpPr/>
          <p:nvPr/>
        </p:nvSpPr>
        <p:spPr>
          <a:xfrm>
            <a:off x="3580142" y="3217518"/>
            <a:ext cx="1720850" cy="1177925"/>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ounded Rectangle 4">
            <a:extLst>
              <a:ext uri="{FF2B5EF4-FFF2-40B4-BE49-F238E27FC236}">
                <a16:creationId xmlns:a16="http://schemas.microsoft.com/office/drawing/2014/main" id="{930530F6-E659-42BB-BD76-4ED9082405D4}"/>
              </a:ext>
            </a:extLst>
          </p:cNvPr>
          <p:cNvSpPr/>
          <p:nvPr/>
        </p:nvSpPr>
        <p:spPr>
          <a:xfrm>
            <a:off x="1403679" y="3198469"/>
            <a:ext cx="1719263" cy="1177925"/>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5">
            <a:extLst>
              <a:ext uri="{FF2B5EF4-FFF2-40B4-BE49-F238E27FC236}">
                <a16:creationId xmlns:a16="http://schemas.microsoft.com/office/drawing/2014/main" id="{097600A7-D6A8-4008-8310-81C5CCB29C8D}"/>
              </a:ext>
            </a:extLst>
          </p:cNvPr>
          <p:cNvSpPr txBox="1">
            <a:spLocks noChangeArrowheads="1"/>
          </p:cNvSpPr>
          <p:nvPr/>
        </p:nvSpPr>
        <p:spPr bwMode="auto">
          <a:xfrm>
            <a:off x="1642942" y="3586549"/>
            <a:ext cx="1212850" cy="439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129" b="0" i="0" u="none" strike="noStrike" kern="1200" cap="none" spc="0" normalizeH="0" baseline="0" noProof="0" dirty="0">
                <a:ln>
                  <a:noFill/>
                </a:ln>
                <a:solidFill>
                  <a:prstClr val="black"/>
                </a:solidFill>
                <a:effectLst/>
                <a:uLnTx/>
                <a:uFillTx/>
                <a:latin typeface="Calibri" panose="020F0502020204030204"/>
                <a:ea typeface="+mn-ea"/>
                <a:cs typeface="+mn-cs"/>
              </a:rPr>
              <a:t>Identify data  domain scope</a:t>
            </a:r>
          </a:p>
        </p:txBody>
      </p:sp>
      <p:sp>
        <p:nvSpPr>
          <p:cNvPr id="15" name="TextBox 5">
            <a:extLst>
              <a:ext uri="{FF2B5EF4-FFF2-40B4-BE49-F238E27FC236}">
                <a16:creationId xmlns:a16="http://schemas.microsoft.com/office/drawing/2014/main" id="{E50ABE69-2F95-4BBB-8A06-A745E0133F5B}"/>
              </a:ext>
            </a:extLst>
          </p:cNvPr>
          <p:cNvSpPr txBox="1">
            <a:spLocks noChangeArrowheads="1"/>
          </p:cNvSpPr>
          <p:nvPr/>
        </p:nvSpPr>
        <p:spPr bwMode="auto">
          <a:xfrm>
            <a:off x="3630942" y="3499665"/>
            <a:ext cx="1606550" cy="613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129" b="0" i="0" u="none" strike="noStrike" kern="1200" cap="none" spc="0" normalizeH="0" baseline="0" noProof="0" dirty="0">
                <a:ln>
                  <a:noFill/>
                </a:ln>
                <a:solidFill>
                  <a:prstClr val="black"/>
                </a:solidFill>
                <a:effectLst/>
                <a:uLnTx/>
                <a:uFillTx/>
                <a:latin typeface="Calibri" panose="020F0502020204030204"/>
                <a:ea typeface="+mn-ea"/>
                <a:cs typeface="+mn-cs"/>
              </a:rPr>
              <a:t>Create high level categories and Terms hierarchy </a:t>
            </a:r>
          </a:p>
        </p:txBody>
      </p:sp>
      <p:sp>
        <p:nvSpPr>
          <p:cNvPr id="16" name="TextBox 5">
            <a:extLst>
              <a:ext uri="{FF2B5EF4-FFF2-40B4-BE49-F238E27FC236}">
                <a16:creationId xmlns:a16="http://schemas.microsoft.com/office/drawing/2014/main" id="{82A4ED38-4BFC-44EB-B270-5D838D4BFF49}"/>
              </a:ext>
            </a:extLst>
          </p:cNvPr>
          <p:cNvSpPr txBox="1">
            <a:spLocks noChangeArrowheads="1"/>
          </p:cNvSpPr>
          <p:nvPr/>
        </p:nvSpPr>
        <p:spPr bwMode="auto">
          <a:xfrm>
            <a:off x="5879418" y="3463342"/>
            <a:ext cx="1409700" cy="613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129" b="0" i="0" u="none" strike="noStrike" kern="1200" cap="none" spc="0" normalizeH="0" baseline="0" noProof="0" dirty="0">
                <a:ln>
                  <a:noFill/>
                </a:ln>
                <a:solidFill>
                  <a:prstClr val="black"/>
                </a:solidFill>
                <a:effectLst/>
                <a:uLnTx/>
                <a:uFillTx/>
                <a:latin typeface="Calibri" panose="020F0502020204030204"/>
                <a:ea typeface="+mn-ea"/>
                <a:cs typeface="+mn-cs"/>
              </a:rPr>
              <a:t>Auto Discover and auto classify data objects </a:t>
            </a:r>
          </a:p>
        </p:txBody>
      </p:sp>
      <p:sp>
        <p:nvSpPr>
          <p:cNvPr id="17" name="Right Arrow 12">
            <a:extLst>
              <a:ext uri="{FF2B5EF4-FFF2-40B4-BE49-F238E27FC236}">
                <a16:creationId xmlns:a16="http://schemas.microsoft.com/office/drawing/2014/main" id="{2464AE6C-32BA-41E8-A49D-97E779FDE937}"/>
              </a:ext>
            </a:extLst>
          </p:cNvPr>
          <p:cNvSpPr/>
          <p:nvPr/>
        </p:nvSpPr>
        <p:spPr>
          <a:xfrm>
            <a:off x="3148342" y="3622331"/>
            <a:ext cx="457200" cy="368300"/>
          </a:xfrm>
          <a:prstGeom prst="rightArrow">
            <a:avLst/>
          </a:prstGeom>
          <a:no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ight Arrow 13">
            <a:extLst>
              <a:ext uri="{FF2B5EF4-FFF2-40B4-BE49-F238E27FC236}">
                <a16:creationId xmlns:a16="http://schemas.microsoft.com/office/drawing/2014/main" id="{8F38490A-CC14-4FF9-9F38-E87A5E733FEC}"/>
              </a:ext>
            </a:extLst>
          </p:cNvPr>
          <p:cNvSpPr/>
          <p:nvPr/>
        </p:nvSpPr>
        <p:spPr>
          <a:xfrm>
            <a:off x="5300992" y="3622331"/>
            <a:ext cx="458787" cy="368300"/>
          </a:xfrm>
          <a:prstGeom prst="rightArrow">
            <a:avLst/>
          </a:prstGeom>
          <a:no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ight Arrow 14">
            <a:extLst>
              <a:ext uri="{FF2B5EF4-FFF2-40B4-BE49-F238E27FC236}">
                <a16:creationId xmlns:a16="http://schemas.microsoft.com/office/drawing/2014/main" id="{B4C9B3C3-E350-42EE-98CA-1EA613729DB3}"/>
              </a:ext>
            </a:extLst>
          </p:cNvPr>
          <p:cNvSpPr/>
          <p:nvPr/>
        </p:nvSpPr>
        <p:spPr>
          <a:xfrm>
            <a:off x="7482217" y="3622331"/>
            <a:ext cx="261937" cy="368300"/>
          </a:xfrm>
          <a:prstGeom prst="rightArrow">
            <a:avLst/>
          </a:prstGeom>
          <a:no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ounded Rectangle 3">
            <a:extLst>
              <a:ext uri="{FF2B5EF4-FFF2-40B4-BE49-F238E27FC236}">
                <a16:creationId xmlns:a16="http://schemas.microsoft.com/office/drawing/2014/main" id="{C7908A52-FF83-41F9-92FC-F37525B86721}"/>
              </a:ext>
            </a:extLst>
          </p:cNvPr>
          <p:cNvSpPr/>
          <p:nvPr/>
        </p:nvSpPr>
        <p:spPr>
          <a:xfrm>
            <a:off x="3580142" y="4768480"/>
            <a:ext cx="1720850" cy="1177925"/>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TextBox 5">
            <a:extLst>
              <a:ext uri="{FF2B5EF4-FFF2-40B4-BE49-F238E27FC236}">
                <a16:creationId xmlns:a16="http://schemas.microsoft.com/office/drawing/2014/main" id="{137E36CE-E2FC-49C9-ABB6-AC35533C0170}"/>
              </a:ext>
            </a:extLst>
          </p:cNvPr>
          <p:cNvSpPr txBox="1">
            <a:spLocks noChangeArrowheads="1"/>
          </p:cNvSpPr>
          <p:nvPr/>
        </p:nvSpPr>
        <p:spPr bwMode="auto">
          <a:xfrm>
            <a:off x="3699780" y="5033353"/>
            <a:ext cx="1601211" cy="613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129" b="0" i="0" u="none" strike="noStrike" kern="1200" cap="none" spc="0" normalizeH="0" baseline="0" noProof="0" dirty="0">
                <a:ln>
                  <a:noFill/>
                </a:ln>
                <a:solidFill>
                  <a:prstClr val="black"/>
                </a:solidFill>
                <a:effectLst/>
                <a:uLnTx/>
                <a:uFillTx/>
                <a:latin typeface="Calibri" panose="020F0502020204030204"/>
                <a:ea typeface="+mn-ea"/>
                <a:cs typeface="+mn-cs"/>
              </a:rPr>
              <a:t>Industry Accelerator to import pre-defined metadata</a:t>
            </a:r>
          </a:p>
        </p:txBody>
      </p:sp>
      <p:sp>
        <p:nvSpPr>
          <p:cNvPr id="2" name="Arrow: Down 1">
            <a:extLst>
              <a:ext uri="{FF2B5EF4-FFF2-40B4-BE49-F238E27FC236}">
                <a16:creationId xmlns:a16="http://schemas.microsoft.com/office/drawing/2014/main" id="{0AA70BB9-7F1B-4104-AE21-1098A53D9906}"/>
              </a:ext>
            </a:extLst>
          </p:cNvPr>
          <p:cNvSpPr/>
          <p:nvPr/>
        </p:nvSpPr>
        <p:spPr>
          <a:xfrm>
            <a:off x="4273662" y="4409160"/>
            <a:ext cx="261937" cy="36830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FB0C0AA3-A6F5-4698-9238-CBBCFA2A2110}"/>
              </a:ext>
            </a:extLst>
          </p:cNvPr>
          <p:cNvSpPr/>
          <p:nvPr/>
        </p:nvSpPr>
        <p:spPr>
          <a:xfrm>
            <a:off x="766477" y="6159488"/>
            <a:ext cx="9986603" cy="400110"/>
          </a:xfrm>
          <a:prstGeom prst="rect">
            <a:avLst/>
          </a:prstGeom>
          <a:ln>
            <a:solidFill>
              <a:schemeClr val="tx1"/>
            </a:solidFill>
          </a:ln>
        </p:spPr>
        <p:txBody>
          <a:bodyPr wrap="square">
            <a:spAutoFit/>
          </a:bodyPr>
          <a:lstStyle/>
          <a:p>
            <a:pPr marL="0" marR="0" lvl="0" indent="0" algn="l" defTabSz="609585" rtl="0" eaLnBrk="1"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IBM Plex Sans" panose="020B0503050203000203" pitchFamily="34" charset="0"/>
                <a:ea typeface="+mn-ea"/>
                <a:cs typeface="+mn-cs"/>
                <a:sym typeface="Helvetica"/>
              </a:rPr>
              <a:t>Consolidated business glossary and catalog management workflow</a:t>
            </a:r>
            <a:endParaRPr kumimoji="0" lang="en-US" sz="1600" b="0" i="0" u="none" strike="noStrike" kern="1200" cap="none" spc="0" normalizeH="0" baseline="0" noProof="0" dirty="0">
              <a:ln>
                <a:noFill/>
              </a:ln>
              <a:solidFill>
                <a:prstClr val="black"/>
              </a:solidFill>
              <a:effectLst/>
              <a:uLnTx/>
              <a:uFillTx/>
              <a:latin typeface="IBM Plex Sans" panose="020B0503050203000203" pitchFamily="34" charset="0"/>
              <a:ea typeface="+mn-ea"/>
              <a:cs typeface="+mn-cs"/>
            </a:endParaRPr>
          </a:p>
        </p:txBody>
      </p:sp>
    </p:spTree>
    <p:extLst>
      <p:ext uri="{BB962C8B-B14F-4D97-AF65-F5344CB8AC3E}">
        <p14:creationId xmlns:p14="http://schemas.microsoft.com/office/powerpoint/2010/main" val="259296631"/>
      </p:ext>
    </p:extLst>
  </p:cSld>
  <p:clrMapOvr>
    <a:masterClrMapping/>
  </p:clrMapOvr>
</p:sld>
</file>

<file path=ppt/theme/theme1.xml><?xml version="1.0" encoding="utf-8"?>
<a:theme xmlns:a="http://schemas.openxmlformats.org/drawingml/2006/main" name="blk_background_2017">
  <a:themeElements>
    <a:clrScheme name="Custom 2">
      <a:dk1>
        <a:srgbClr val="000000"/>
      </a:dk1>
      <a:lt1>
        <a:srgbClr val="000E5E"/>
      </a:lt1>
      <a:dk2>
        <a:srgbClr val="EAEAEA"/>
      </a:dk2>
      <a:lt2>
        <a:srgbClr val="FFFFFF"/>
      </a:lt2>
      <a:accent1>
        <a:srgbClr val="69A6FF"/>
      </a:accent1>
      <a:accent2>
        <a:srgbClr val="0064FF"/>
      </a:accent2>
      <a:accent3>
        <a:srgbClr val="003BC9"/>
      </a:accent3>
      <a:accent4>
        <a:srgbClr val="BB8EFF"/>
      </a:accent4>
      <a:accent5>
        <a:srgbClr val="6E177D"/>
      </a:accent5>
      <a:accent6>
        <a:srgbClr val="20D5D2"/>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5" id="{DED94C63-C577-F14B-8365-100EFAAE1407}" vid="{70CA0DCD-9975-3F4D-9A24-0D9F0E18E060}"/>
    </a:ext>
  </a:extLst>
</a:theme>
</file>

<file path=ppt/theme/theme2.xml><?xml version="1.0" encoding="utf-8"?>
<a:theme xmlns:a="http://schemas.openxmlformats.org/drawingml/2006/main" name="1_blk_background_2017">
  <a:themeElements>
    <a:clrScheme name="Custom 2">
      <a:dk1>
        <a:srgbClr val="000000"/>
      </a:dk1>
      <a:lt1>
        <a:srgbClr val="000E5E"/>
      </a:lt1>
      <a:dk2>
        <a:srgbClr val="EAEAEA"/>
      </a:dk2>
      <a:lt2>
        <a:srgbClr val="FFFFFF"/>
      </a:lt2>
      <a:accent1>
        <a:srgbClr val="69A6FF"/>
      </a:accent1>
      <a:accent2>
        <a:srgbClr val="0064FF"/>
      </a:accent2>
      <a:accent3>
        <a:srgbClr val="003BC9"/>
      </a:accent3>
      <a:accent4>
        <a:srgbClr val="BB8EFF"/>
      </a:accent4>
      <a:accent5>
        <a:srgbClr val="6E177D"/>
      </a:accent5>
      <a:accent6>
        <a:srgbClr val="20D5D2"/>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atson_presentation_template" id="{3596A0D1-ED97-224C-9AC3-B3B1AFFC03F1}" vid="{CB59F96B-D893-E545-AC82-604AA9AE6CB9}"/>
    </a:ext>
  </a:extLst>
</a:theme>
</file>

<file path=ppt/theme/theme3.xml><?xml version="1.0" encoding="utf-8"?>
<a:theme xmlns:a="http://schemas.openxmlformats.org/drawingml/2006/main" name="3_blk_background_2017">
  <a:themeElements>
    <a:clrScheme name="Custom 34">
      <a:dk1>
        <a:srgbClr val="000000"/>
      </a:dk1>
      <a:lt1>
        <a:srgbClr val="031973"/>
      </a:lt1>
      <a:dk2>
        <a:srgbClr val="F3F3F3"/>
      </a:dk2>
      <a:lt2>
        <a:srgbClr val="FFFFFF"/>
      </a:lt2>
      <a:accent1>
        <a:srgbClr val="6BA5FF"/>
      </a:accent1>
      <a:accent2>
        <a:srgbClr val="0F6DFF"/>
      </a:accent2>
      <a:accent3>
        <a:srgbClr val="0549DA"/>
      </a:accent3>
      <a:accent4>
        <a:srgbClr val="0DB5B3"/>
      </a:accent4>
      <a:accent5>
        <a:srgbClr val="4F2096"/>
      </a:accent5>
      <a:accent6>
        <a:srgbClr val="914BFA"/>
      </a:accent6>
      <a:hlink>
        <a:srgbClr val="0F6DFF"/>
      </a:hlink>
      <a:folHlink>
        <a:srgbClr val="D8D8D8"/>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F3F2C437-0CDE-AF48-8CC9-CF6DD60568D9}" vid="{A3D93B67-170F-1B4A-91B7-F55F30A5327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6292</TotalTime>
  <Words>2096</Words>
  <Application>Microsoft Macintosh PowerPoint</Application>
  <PresentationFormat>Widescreen</PresentationFormat>
  <Paragraphs>257</Paragraphs>
  <Slides>20</Slides>
  <Notes>12</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20</vt:i4>
      </vt:variant>
    </vt:vector>
  </HeadingPairs>
  <TitlesOfParts>
    <vt:vector size="32" baseType="lpstr">
      <vt:lpstr>Arial</vt:lpstr>
      <vt:lpstr>Arial Regular</vt:lpstr>
      <vt:lpstr>Calibri</vt:lpstr>
      <vt:lpstr>Calibri Light</vt:lpstr>
      <vt:lpstr>Cambria</vt:lpstr>
      <vt:lpstr>IBM Plex Sans</vt:lpstr>
      <vt:lpstr>IBM Plex Sans Light</vt:lpstr>
      <vt:lpstr>blk_background_2017</vt:lpstr>
      <vt:lpstr>1_blk_background_2017</vt:lpstr>
      <vt:lpstr>3_blk_background_2017</vt:lpstr>
      <vt:lpstr>Office Theme</vt:lpstr>
      <vt:lpstr>1_Office Theme</vt:lpstr>
      <vt:lpstr>Cloud Pak for Data  Governed Data Ops   Deep dive</vt:lpstr>
      <vt:lpstr> Governed Data Ops           Modernize your Data Estate  - Less Data Movement  - Safe &amp; Trusted - Reduce Dark Data   </vt:lpstr>
      <vt:lpstr>Simplify patient data migration</vt:lpstr>
      <vt:lpstr>PowerPoint Presentation</vt:lpstr>
      <vt:lpstr>Who to talk to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Carson Masterson</dc:creator>
  <cp:lastModifiedBy>Microsoft Office User</cp:lastModifiedBy>
  <cp:revision>148</cp:revision>
  <dcterms:created xsi:type="dcterms:W3CDTF">2019-08-22T16:32:45Z</dcterms:created>
  <dcterms:modified xsi:type="dcterms:W3CDTF">2020-03-04T09:52:38Z</dcterms:modified>
</cp:coreProperties>
</file>