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3" r:id="rId2"/>
  </p:sldMasterIdLst>
  <p:notesMasterIdLst>
    <p:notesMasterId r:id="rId17"/>
  </p:notesMasterIdLst>
  <p:sldIdLst>
    <p:sldId id="621" r:id="rId3"/>
    <p:sldId id="531" r:id="rId4"/>
    <p:sldId id="587" r:id="rId5"/>
    <p:sldId id="689" r:id="rId6"/>
    <p:sldId id="690" r:id="rId7"/>
    <p:sldId id="691" r:id="rId8"/>
    <p:sldId id="692" r:id="rId9"/>
    <p:sldId id="677" r:id="rId10"/>
    <p:sldId id="682" r:id="rId11"/>
    <p:sldId id="687" r:id="rId12"/>
    <p:sldId id="672" r:id="rId13"/>
    <p:sldId id="535" r:id="rId14"/>
    <p:sldId id="533" r:id="rId15"/>
    <p:sldId id="356"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1pPr>
    <a:lvl2pPr marL="0" marR="0" indent="2286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2pPr>
    <a:lvl3pPr marL="0" marR="0" indent="4572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3pPr>
    <a:lvl4pPr marL="0" marR="0" indent="6858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4pPr>
    <a:lvl5pPr marL="0" marR="0" indent="9144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5pPr>
    <a:lvl6pPr marL="0" marR="0" indent="11430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6pPr>
    <a:lvl7pPr marL="0" marR="0" indent="13716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7pPr>
    <a:lvl8pPr marL="0" marR="0" indent="16002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8pPr>
    <a:lvl9pPr marL="0" marR="0" indent="182880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C9"/>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5" autoAdjust="0"/>
    <p:restoredTop sz="87231" autoAdjust="0"/>
  </p:normalViewPr>
  <p:slideViewPr>
    <p:cSldViewPr snapToGrid="0">
      <p:cViewPr varScale="1">
        <p:scale>
          <a:sx n="54" d="100"/>
          <a:sy n="54" d="100"/>
        </p:scale>
        <p:origin x="384" y="22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0" name="Shape 970"/>
          <p:cNvSpPr>
            <a:spLocks noGrp="1" noRot="1" noChangeAspect="1"/>
          </p:cNvSpPr>
          <p:nvPr>
            <p:ph type="sldImg"/>
          </p:nvPr>
        </p:nvSpPr>
        <p:spPr>
          <a:xfrm>
            <a:off x="1143000" y="685800"/>
            <a:ext cx="4572000" cy="3429000"/>
          </a:xfrm>
          <a:prstGeom prst="rect">
            <a:avLst/>
          </a:prstGeom>
        </p:spPr>
        <p:txBody>
          <a:bodyPr/>
          <a:lstStyle/>
          <a:p>
            <a:endParaRPr/>
          </a:p>
        </p:txBody>
      </p:sp>
      <p:sp>
        <p:nvSpPr>
          <p:cNvPr id="971" name="Shape 97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421190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763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71821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822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131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13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18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14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6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76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F3F0F7-14B0-9141-A02D-4BFD3665039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17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an example that should be used for a standard 5</a:t>
            </a:r>
            <a:r>
              <a:rPr lang="en-US" baseline="0" dirty="0"/>
              <a:t> node install with </a:t>
            </a:r>
            <a:r>
              <a:rPr lang="en-US" baseline="0" dirty="0" err="1"/>
              <a:t>GlusterFS</a:t>
            </a:r>
            <a:r>
              <a:rPr lang="en-US" baseline="0" dirty="0"/>
              <a:t>.  Remove if not using </a:t>
            </a:r>
            <a:r>
              <a:rPr lang="en-US" baseline="0" dirty="0" err="1"/>
              <a:t>Gluster</a:t>
            </a:r>
            <a:r>
              <a:rPr lang="en-US" baseline="0" dirty="0"/>
              <a:t>.  Alter number of nodes as you see fit.  </a:t>
            </a:r>
          </a:p>
        </p:txBody>
      </p:sp>
    </p:spTree>
    <p:extLst>
      <p:ext uri="{BB962C8B-B14F-4D97-AF65-F5344CB8AC3E}">
        <p14:creationId xmlns:p14="http://schemas.microsoft.com/office/powerpoint/2010/main" val="237612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INSTRUCTIONS_03 copy">
    <p:spTree>
      <p:nvGrpSpPr>
        <p:cNvPr id="1" name=""/>
        <p:cNvGrpSpPr/>
        <p:nvPr/>
      </p:nvGrpSpPr>
      <p:grpSpPr>
        <a:xfrm>
          <a:off x="0" y="0"/>
          <a:ext cx="0" cy="0"/>
          <a:chOff x="0" y="0"/>
          <a:chExt cx="0" cy="0"/>
        </a:xfrm>
      </p:grpSpPr>
      <p:sp>
        <p:nvSpPr>
          <p:cNvPr id="98" name="Don’t use me : )"/>
          <p:cNvSpPr txBox="1"/>
          <p:nvPr/>
        </p:nvSpPr>
        <p:spPr>
          <a:xfrm>
            <a:off x="18223255" y="876300"/>
            <a:ext cx="4387597"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800">
                <a:latin typeface="IBM Plex Sans"/>
                <a:ea typeface="IBM Plex Sans"/>
                <a:cs typeface="IBM Plex Sans"/>
                <a:sym typeface="IBM Plex Sans"/>
              </a:defRPr>
            </a:lvl1pPr>
          </a:lstStyle>
          <a:p>
            <a:r>
              <a:t>Don’t use me : )</a:t>
            </a:r>
          </a:p>
        </p:txBody>
      </p:sp>
      <p:sp>
        <p:nvSpPr>
          <p:cNvPr id="99" name="Overview…"/>
          <p:cNvSpPr/>
          <p:nvPr/>
        </p:nvSpPr>
        <p:spPr>
          <a:xfrm>
            <a:off x="1264036" y="4255056"/>
            <a:ext cx="10292487" cy="8415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pPr defTabSz="531622">
              <a:lnSpc>
                <a:spcPct val="100000"/>
              </a:lnSpc>
              <a:defRPr sz="6370">
                <a:latin typeface="IBM Plex Sans"/>
                <a:ea typeface="IBM Plex Sans"/>
                <a:cs typeface="IBM Plex Sans"/>
                <a:sym typeface="IBM Plex Sans"/>
              </a:defRPr>
            </a:pPr>
            <a:br/>
            <a:br/>
            <a:br/>
            <a:br/>
            <a:r>
              <a:t>Overview</a:t>
            </a:r>
          </a:p>
          <a:p>
            <a:pPr defTabSz="531622">
              <a:lnSpc>
                <a:spcPct val="100000"/>
              </a:lnSpc>
              <a:defRPr sz="3640">
                <a:latin typeface="IBM Plex Sans"/>
                <a:ea typeface="IBM Plex Sans"/>
                <a:cs typeface="IBM Plex Sans"/>
                <a:sym typeface="IBM Plex Sans"/>
              </a:defRPr>
            </a:pPr>
            <a:endParaRPr/>
          </a:p>
          <a:p>
            <a:pPr defTabSz="531622">
              <a:lnSpc>
                <a:spcPct val="100000"/>
              </a:lnSpc>
              <a:defRPr sz="3640">
                <a:latin typeface="IBM Plex Sans"/>
                <a:ea typeface="IBM Plex Sans"/>
                <a:cs typeface="IBM Plex Sans"/>
                <a:sym typeface="IBM Plex Sans"/>
              </a:defRPr>
            </a:pPr>
            <a:r>
              <a:t>The purpose of this slide is to provide a high level offering summary that uses engaging language and makes the seller/client want to learn more.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Offering Roadmap">
    <p:bg>
      <p:bgPr>
        <a:solidFill>
          <a:srgbClr val="F4F4F4"/>
        </a:solidFill>
        <a:effectLst/>
      </p:bgPr>
    </p:bg>
    <p:spTree>
      <p:nvGrpSpPr>
        <p:cNvPr id="1" name=""/>
        <p:cNvGrpSpPr/>
        <p:nvPr/>
      </p:nvGrpSpPr>
      <p:grpSpPr>
        <a:xfrm>
          <a:off x="0" y="0"/>
          <a:ext cx="0" cy="0"/>
          <a:chOff x="0" y="0"/>
          <a:chExt cx="0" cy="0"/>
        </a:xfrm>
      </p:grpSpPr>
      <p:sp>
        <p:nvSpPr>
          <p:cNvPr id="514" name="Rectangle"/>
          <p:cNvSpPr/>
          <p:nvPr/>
        </p:nvSpPr>
        <p:spPr>
          <a:xfrm>
            <a:off x="-635000" y="1547415"/>
            <a:ext cx="25516028" cy="10621170"/>
          </a:xfrm>
          <a:prstGeom prst="rect">
            <a:avLst/>
          </a:prstGeom>
          <a:solidFill>
            <a:srgbClr val="FFFFFF"/>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515"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516"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517" name="Analytics Cloud Workshop 2 days…"/>
          <p:cNvSpPr txBox="1"/>
          <p:nvPr/>
        </p:nvSpPr>
        <p:spPr>
          <a:xfrm>
            <a:off x="1160034" y="2533129"/>
            <a:ext cx="3579649" cy="210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nSpc>
                <a:spcPct val="100000"/>
              </a:lnSpc>
              <a:defRPr sz="6000" b="1">
                <a:solidFill>
                  <a:srgbClr val="003BC9"/>
                </a:solidFill>
                <a:latin typeface="IBM Plex Sans"/>
                <a:ea typeface="IBM Plex Sans"/>
                <a:cs typeface="IBM Plex Sans"/>
                <a:sym typeface="IBM Plex Sans"/>
              </a:defRPr>
            </a:pPr>
            <a:r>
              <a:t>Offering </a:t>
            </a:r>
            <a:br/>
            <a:r>
              <a:t>roadmap:</a:t>
            </a:r>
          </a:p>
        </p:txBody>
      </p:sp>
      <p:sp>
        <p:nvSpPr>
          <p:cNvPr id="518" name="Sample Agenda:…"/>
          <p:cNvSpPr txBox="1">
            <a:spLocks noGrp="1"/>
          </p:cNvSpPr>
          <p:nvPr>
            <p:ph type="body" sz="quarter" idx="14"/>
          </p:nvPr>
        </p:nvSpPr>
        <p:spPr>
          <a:xfrm>
            <a:off x="5929133" y="2901974"/>
            <a:ext cx="4430815" cy="8613379"/>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STAGE 1</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19" name="Sample Agenda:…"/>
          <p:cNvSpPr txBox="1">
            <a:spLocks noGrp="1"/>
          </p:cNvSpPr>
          <p:nvPr>
            <p:ph type="body" sz="quarter" idx="15"/>
          </p:nvPr>
        </p:nvSpPr>
        <p:spPr>
          <a:xfrm>
            <a:off x="11504432" y="2901974"/>
            <a:ext cx="4430815" cy="8613379"/>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STAGE 2</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20" name="Sample Agenda:…"/>
          <p:cNvSpPr txBox="1">
            <a:spLocks noGrp="1"/>
          </p:cNvSpPr>
          <p:nvPr>
            <p:ph type="body" sz="quarter" idx="16"/>
          </p:nvPr>
        </p:nvSpPr>
        <p:spPr>
          <a:xfrm>
            <a:off x="17079732" y="2901974"/>
            <a:ext cx="4430815" cy="8613379"/>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STAGE 3</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21" name="Shape"/>
          <p:cNvSpPr/>
          <p:nvPr/>
        </p:nvSpPr>
        <p:spPr>
          <a:xfrm>
            <a:off x="10022431" y="2901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A5AAAE">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522" name="Shape"/>
          <p:cNvSpPr/>
          <p:nvPr/>
        </p:nvSpPr>
        <p:spPr>
          <a:xfrm>
            <a:off x="15737431" y="2901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A5AAAE">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523" name="IBM Cloud | Professional Services"/>
          <p:cNvSpPr txBox="1"/>
          <p:nvPr/>
        </p:nvSpPr>
        <p:spPr>
          <a:xfrm>
            <a:off x="883651" y="12889317"/>
            <a:ext cx="357964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a:t>
            </a:r>
            <a:r>
              <a:rPr b="1"/>
              <a:t> </a:t>
            </a:r>
            <a:r>
              <a:t>Professional Services</a:t>
            </a:r>
          </a:p>
        </p:txBody>
      </p:sp>
      <p:sp>
        <p:nvSpPr>
          <p:cNvPr id="5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Offering roadmap_Color">
    <p:bg>
      <p:bgPr>
        <a:solidFill>
          <a:srgbClr val="F4F4F4"/>
        </a:solidFill>
        <a:effectLst/>
      </p:bgPr>
    </p:bg>
    <p:spTree>
      <p:nvGrpSpPr>
        <p:cNvPr id="1" name=""/>
        <p:cNvGrpSpPr/>
        <p:nvPr/>
      </p:nvGrpSpPr>
      <p:grpSpPr>
        <a:xfrm>
          <a:off x="0" y="0"/>
          <a:ext cx="0" cy="0"/>
          <a:chOff x="0" y="0"/>
          <a:chExt cx="0" cy="0"/>
        </a:xfrm>
      </p:grpSpPr>
      <p:sp>
        <p:nvSpPr>
          <p:cNvPr id="531" name="Rectangle"/>
          <p:cNvSpPr/>
          <p:nvPr/>
        </p:nvSpPr>
        <p:spPr>
          <a:xfrm>
            <a:off x="-635000" y="1547415"/>
            <a:ext cx="25516028" cy="10621170"/>
          </a:xfrm>
          <a:prstGeom prst="rect">
            <a:avLst/>
          </a:prstGeom>
          <a:solidFill>
            <a:srgbClr val="003BC9"/>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532"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533" name="OFFERING NAME"/>
          <p:cNvSpPr txBox="1"/>
          <p:nvPr/>
        </p:nvSpPr>
        <p:spPr>
          <a:xfrm>
            <a:off x="883651" y="608992"/>
            <a:ext cx="19353242" cy="48849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nSpc>
                <a:spcPct val="100000"/>
              </a:lnSpc>
              <a:defRPr sz="2400">
                <a:solidFill>
                  <a:srgbClr val="000000"/>
                </a:solidFill>
                <a:latin typeface="IBM Plex Sans Medium"/>
                <a:ea typeface="IBM Plex Sans Medium"/>
                <a:cs typeface="IBM Plex Sans Medium"/>
                <a:sym typeface="IBM Plex Sans Medium"/>
              </a:defRPr>
            </a:lvl1pPr>
          </a:lstStyle>
          <a:p>
            <a:r>
              <a:t>OFFERING NAME</a:t>
            </a:r>
          </a:p>
        </p:txBody>
      </p:sp>
      <p:sp>
        <p:nvSpPr>
          <p:cNvPr id="534" name="Analytics Cloud Workshop 2 days…"/>
          <p:cNvSpPr txBox="1"/>
          <p:nvPr/>
        </p:nvSpPr>
        <p:spPr>
          <a:xfrm>
            <a:off x="1160034" y="2533129"/>
            <a:ext cx="3579649" cy="210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nSpc>
                <a:spcPct val="100000"/>
              </a:lnSpc>
              <a:defRPr sz="6000" b="1">
                <a:latin typeface="IBM Plex Sans"/>
                <a:ea typeface="IBM Plex Sans"/>
                <a:cs typeface="IBM Plex Sans"/>
                <a:sym typeface="IBM Plex Sans"/>
              </a:defRPr>
            </a:pPr>
            <a:r>
              <a:t>Offering </a:t>
            </a:r>
            <a:br/>
            <a:r>
              <a:t>roadmap:</a:t>
            </a:r>
          </a:p>
        </p:txBody>
      </p:sp>
      <p:sp>
        <p:nvSpPr>
          <p:cNvPr id="535" name="Sample Agenda:…"/>
          <p:cNvSpPr txBox="1">
            <a:spLocks noGrp="1"/>
          </p:cNvSpPr>
          <p:nvPr>
            <p:ph type="body" sz="quarter" idx="13"/>
          </p:nvPr>
        </p:nvSpPr>
        <p:spPr>
          <a:xfrm>
            <a:off x="5929133" y="2901974"/>
            <a:ext cx="4430815" cy="8713193"/>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4800"/>
              <a:t>STAGE 1</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536" name="Sample Agenda:…"/>
          <p:cNvSpPr txBox="1">
            <a:spLocks noGrp="1"/>
          </p:cNvSpPr>
          <p:nvPr>
            <p:ph type="body" sz="quarter" idx="14"/>
          </p:nvPr>
        </p:nvSpPr>
        <p:spPr>
          <a:xfrm>
            <a:off x="11504432" y="2901974"/>
            <a:ext cx="4430815" cy="8713193"/>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4800"/>
              <a:t>STAGE 2</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537" name="Sample Agenda:…"/>
          <p:cNvSpPr txBox="1">
            <a:spLocks noGrp="1"/>
          </p:cNvSpPr>
          <p:nvPr>
            <p:ph type="body" sz="quarter" idx="15"/>
          </p:nvPr>
        </p:nvSpPr>
        <p:spPr>
          <a:xfrm>
            <a:off x="17079732" y="2901974"/>
            <a:ext cx="4430815" cy="8713193"/>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4800"/>
              <a:t>STAGE 3</a:t>
            </a:r>
            <a:br>
              <a:rPr sz="4800"/>
            </a:br>
            <a:r>
              <a:rPr b="0"/>
              <a:t>Duration</a:t>
            </a:r>
            <a:br>
              <a:rPr b="0"/>
            </a:br>
            <a:br>
              <a:rPr b="0"/>
            </a:b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538" name="Shape"/>
          <p:cNvSpPr/>
          <p:nvPr/>
        </p:nvSpPr>
        <p:spPr>
          <a:xfrm>
            <a:off x="10022431" y="2901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D4DBE0">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539" name="Shape"/>
          <p:cNvSpPr/>
          <p:nvPr/>
        </p:nvSpPr>
        <p:spPr>
          <a:xfrm>
            <a:off x="15737431" y="2901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D4DBE0">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540"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5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ffering roadmap_Hexagons">
    <p:bg>
      <p:bgPr>
        <a:solidFill>
          <a:srgbClr val="F4F4F4"/>
        </a:solidFill>
        <a:effectLst/>
      </p:bgPr>
    </p:bg>
    <p:spTree>
      <p:nvGrpSpPr>
        <p:cNvPr id="1" name=""/>
        <p:cNvGrpSpPr/>
        <p:nvPr/>
      </p:nvGrpSpPr>
      <p:grpSpPr>
        <a:xfrm>
          <a:off x="0" y="0"/>
          <a:ext cx="0" cy="0"/>
          <a:chOff x="0" y="0"/>
          <a:chExt cx="0" cy="0"/>
        </a:xfrm>
      </p:grpSpPr>
      <p:sp>
        <p:nvSpPr>
          <p:cNvPr id="548" name="Rectangle"/>
          <p:cNvSpPr/>
          <p:nvPr/>
        </p:nvSpPr>
        <p:spPr>
          <a:xfrm>
            <a:off x="-635000" y="1547415"/>
            <a:ext cx="25516028" cy="10621170"/>
          </a:xfrm>
          <a:prstGeom prst="rect">
            <a:avLst/>
          </a:prstGeom>
          <a:solidFill>
            <a:srgbClr val="FFFFFF"/>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549"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550"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551" name="Shape"/>
          <p:cNvSpPr/>
          <p:nvPr/>
        </p:nvSpPr>
        <p:spPr>
          <a:xfrm rot="19800000">
            <a:off x="6223639" y="3299001"/>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552" name="Sample Agenda:…"/>
          <p:cNvSpPr txBox="1">
            <a:spLocks noGrp="1"/>
          </p:cNvSpPr>
          <p:nvPr>
            <p:ph type="body" sz="quarter" idx="14"/>
          </p:nvPr>
        </p:nvSpPr>
        <p:spPr>
          <a:xfrm>
            <a:off x="6411732" y="71945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53" name="Sample Agenda:…"/>
          <p:cNvSpPr txBox="1">
            <a:spLocks noGrp="1"/>
          </p:cNvSpPr>
          <p:nvPr>
            <p:ph type="body" sz="quarter" idx="15"/>
          </p:nvPr>
        </p:nvSpPr>
        <p:spPr>
          <a:xfrm>
            <a:off x="6699845" y="4567926"/>
            <a:ext cx="1762362" cy="596901"/>
          </a:xfrm>
          <a:prstGeom prst="rect">
            <a:avLst/>
          </a:prstGeom>
        </p:spPr>
        <p:txBody>
          <a:bodyPr anchor="t">
            <a:noAutofit/>
          </a:bodyPr>
          <a:lstStyle>
            <a:lvl1pPr marL="0" indent="0">
              <a:spcBef>
                <a:spcPts val="1000"/>
              </a:spcBef>
              <a:buSzTx/>
              <a:buNone/>
              <a:defRPr sz="3000" b="1">
                <a:latin typeface="IBM Plex Sans"/>
                <a:ea typeface="IBM Plex Sans"/>
                <a:cs typeface="IBM Plex Sans"/>
                <a:sym typeface="IBM Plex Sans"/>
              </a:defRPr>
            </a:lvl1pPr>
          </a:lstStyle>
          <a:p>
            <a:r>
              <a:t>STAGE 1</a:t>
            </a:r>
          </a:p>
        </p:txBody>
      </p:sp>
      <p:sp>
        <p:nvSpPr>
          <p:cNvPr id="554" name="Duration"/>
          <p:cNvSpPr txBox="1">
            <a:spLocks noGrp="1"/>
          </p:cNvSpPr>
          <p:nvPr>
            <p:ph type="body" sz="quarter" idx="16"/>
          </p:nvPr>
        </p:nvSpPr>
        <p:spPr>
          <a:xfrm>
            <a:off x="6934849" y="63726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555" name="Shape"/>
          <p:cNvSpPr/>
          <p:nvPr/>
        </p:nvSpPr>
        <p:spPr>
          <a:xfrm rot="19800000">
            <a:off x="11940763" y="3349801"/>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556" name="Sample Agenda:…"/>
          <p:cNvSpPr txBox="1">
            <a:spLocks noGrp="1"/>
          </p:cNvSpPr>
          <p:nvPr>
            <p:ph type="body" sz="quarter" idx="17"/>
          </p:nvPr>
        </p:nvSpPr>
        <p:spPr>
          <a:xfrm>
            <a:off x="12128856" y="72453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57" name="Sample Agenda:…"/>
          <p:cNvSpPr txBox="1">
            <a:spLocks noGrp="1"/>
          </p:cNvSpPr>
          <p:nvPr>
            <p:ph type="body" sz="quarter" idx="18"/>
          </p:nvPr>
        </p:nvSpPr>
        <p:spPr>
          <a:xfrm>
            <a:off x="12416969" y="4618726"/>
            <a:ext cx="1762362" cy="596901"/>
          </a:xfrm>
          <a:prstGeom prst="rect">
            <a:avLst/>
          </a:prstGeom>
        </p:spPr>
        <p:txBody>
          <a:bodyPr anchor="t">
            <a:noAutofit/>
          </a:bodyPr>
          <a:lstStyle>
            <a:lvl1pPr marL="0" indent="0">
              <a:spcBef>
                <a:spcPts val="1000"/>
              </a:spcBef>
              <a:buSzTx/>
              <a:buNone/>
              <a:defRPr sz="3000" b="1">
                <a:latin typeface="IBM Plex Sans"/>
                <a:ea typeface="IBM Plex Sans"/>
                <a:cs typeface="IBM Plex Sans"/>
                <a:sym typeface="IBM Plex Sans"/>
              </a:defRPr>
            </a:lvl1pPr>
          </a:lstStyle>
          <a:p>
            <a:r>
              <a:t>STAGE 2</a:t>
            </a:r>
          </a:p>
        </p:txBody>
      </p:sp>
      <p:sp>
        <p:nvSpPr>
          <p:cNvPr id="558" name="Duration"/>
          <p:cNvSpPr txBox="1">
            <a:spLocks noGrp="1"/>
          </p:cNvSpPr>
          <p:nvPr>
            <p:ph type="body" sz="quarter" idx="19"/>
          </p:nvPr>
        </p:nvSpPr>
        <p:spPr>
          <a:xfrm>
            <a:off x="12651973" y="64234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559" name="Shape"/>
          <p:cNvSpPr/>
          <p:nvPr/>
        </p:nvSpPr>
        <p:spPr>
          <a:xfrm rot="19800000">
            <a:off x="17680855" y="3349801"/>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560" name="Sample Agenda:…"/>
          <p:cNvSpPr txBox="1">
            <a:spLocks noGrp="1"/>
          </p:cNvSpPr>
          <p:nvPr>
            <p:ph type="body" sz="quarter" idx="20"/>
          </p:nvPr>
        </p:nvSpPr>
        <p:spPr>
          <a:xfrm>
            <a:off x="17868948" y="72453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561" name="Sample Agenda:…"/>
          <p:cNvSpPr txBox="1">
            <a:spLocks noGrp="1"/>
          </p:cNvSpPr>
          <p:nvPr>
            <p:ph type="body" sz="quarter" idx="21"/>
          </p:nvPr>
        </p:nvSpPr>
        <p:spPr>
          <a:xfrm>
            <a:off x="18157060" y="4618726"/>
            <a:ext cx="1762362" cy="596901"/>
          </a:xfrm>
          <a:prstGeom prst="rect">
            <a:avLst/>
          </a:prstGeom>
        </p:spPr>
        <p:txBody>
          <a:bodyPr anchor="t">
            <a:noAutofit/>
          </a:bodyPr>
          <a:lstStyle>
            <a:lvl1pPr marL="0" indent="0">
              <a:spcBef>
                <a:spcPts val="1000"/>
              </a:spcBef>
              <a:buSzTx/>
              <a:buNone/>
              <a:defRPr sz="3000" b="1">
                <a:latin typeface="IBM Plex Sans"/>
                <a:ea typeface="IBM Plex Sans"/>
                <a:cs typeface="IBM Plex Sans"/>
                <a:sym typeface="IBM Plex Sans"/>
              </a:defRPr>
            </a:lvl1pPr>
          </a:lstStyle>
          <a:p>
            <a:r>
              <a:t>STAGE 3</a:t>
            </a:r>
          </a:p>
        </p:txBody>
      </p:sp>
      <p:sp>
        <p:nvSpPr>
          <p:cNvPr id="562" name="Duration"/>
          <p:cNvSpPr txBox="1">
            <a:spLocks noGrp="1"/>
          </p:cNvSpPr>
          <p:nvPr>
            <p:ph type="body" sz="quarter" idx="22"/>
          </p:nvPr>
        </p:nvSpPr>
        <p:spPr>
          <a:xfrm>
            <a:off x="18392064" y="6423418"/>
            <a:ext cx="1292354"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563" name="Shape"/>
          <p:cNvSpPr>
            <a:spLocks noGrp="1"/>
          </p:cNvSpPr>
          <p:nvPr>
            <p:ph type="body" sz="quarter" idx="23"/>
          </p:nvPr>
        </p:nvSpPr>
        <p:spPr>
          <a:xfrm>
            <a:off x="10022431" y="4298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p:spPr>
        <p:txBody>
          <a:bodyPr lIns="57150" tIns="57150" rIns="57150" bIns="57150">
            <a:noAutofit/>
          </a:bodyPr>
          <a:lstStyle/>
          <a:p>
            <a:pPr marL="0" marR="57150" indent="57150" defTabSz="2438225">
              <a:spcBef>
                <a:spcPts val="0"/>
              </a:spcBef>
              <a:buSzTx/>
              <a:buNone/>
              <a:defRPr sz="4800" b="1">
                <a:solidFill>
                  <a:srgbClr val="5A5A5A"/>
                </a:solidFill>
                <a:uFill>
                  <a:solidFill>
                    <a:srgbClr val="000000"/>
                  </a:solidFill>
                </a:uFill>
                <a:latin typeface="Arial"/>
                <a:ea typeface="Arial"/>
                <a:cs typeface="Arial"/>
                <a:sym typeface="Arial"/>
              </a:defRPr>
            </a:pPr>
            <a:endParaRPr/>
          </a:p>
        </p:txBody>
      </p:sp>
      <p:sp>
        <p:nvSpPr>
          <p:cNvPr id="564" name="Shape"/>
          <p:cNvSpPr>
            <a:spLocks noGrp="1"/>
          </p:cNvSpPr>
          <p:nvPr>
            <p:ph type="body" sz="quarter" idx="24"/>
          </p:nvPr>
        </p:nvSpPr>
        <p:spPr>
          <a:xfrm>
            <a:off x="15737431" y="4298974"/>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p:spPr>
        <p:txBody>
          <a:bodyPr lIns="57150" tIns="57150" rIns="57150" bIns="57150">
            <a:noAutofit/>
          </a:bodyPr>
          <a:lstStyle/>
          <a:p>
            <a:pPr marL="0" marR="57150" indent="57150" defTabSz="2438225">
              <a:spcBef>
                <a:spcPts val="0"/>
              </a:spcBef>
              <a:buSzTx/>
              <a:buNone/>
              <a:defRPr sz="4800" b="1">
                <a:solidFill>
                  <a:srgbClr val="5A5A5A"/>
                </a:solidFill>
                <a:uFill>
                  <a:solidFill>
                    <a:srgbClr val="000000"/>
                  </a:solidFill>
                </a:uFill>
                <a:latin typeface="Arial"/>
                <a:ea typeface="Arial"/>
                <a:cs typeface="Arial"/>
                <a:sym typeface="Arial"/>
              </a:defRPr>
            </a:pPr>
            <a:endParaRPr/>
          </a:p>
        </p:txBody>
      </p:sp>
      <p:sp>
        <p:nvSpPr>
          <p:cNvPr id="565" name="Analytics Cloud Workshop 2 days…"/>
          <p:cNvSpPr txBox="1"/>
          <p:nvPr/>
        </p:nvSpPr>
        <p:spPr>
          <a:xfrm>
            <a:off x="1160034" y="2533129"/>
            <a:ext cx="3579649" cy="210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nSpc>
                <a:spcPct val="100000"/>
              </a:lnSpc>
              <a:defRPr sz="6000" b="1">
                <a:solidFill>
                  <a:srgbClr val="003BC9"/>
                </a:solidFill>
                <a:latin typeface="IBM Plex Sans"/>
                <a:ea typeface="IBM Plex Sans"/>
                <a:cs typeface="IBM Plex Sans"/>
                <a:sym typeface="IBM Plex Sans"/>
              </a:defRPr>
            </a:pPr>
            <a:r>
              <a:t>Offering </a:t>
            </a:r>
            <a:br/>
            <a:r>
              <a:t>roadmap:</a:t>
            </a:r>
          </a:p>
        </p:txBody>
      </p:sp>
      <p:sp>
        <p:nvSpPr>
          <p:cNvPr id="566"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5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Offering roadmap_Hexagons 4">
    <p:bg>
      <p:bgPr>
        <a:solidFill>
          <a:srgbClr val="F4F4F4"/>
        </a:solidFill>
        <a:effectLst/>
      </p:bgPr>
    </p:bg>
    <p:spTree>
      <p:nvGrpSpPr>
        <p:cNvPr id="1" name=""/>
        <p:cNvGrpSpPr/>
        <p:nvPr/>
      </p:nvGrpSpPr>
      <p:grpSpPr>
        <a:xfrm>
          <a:off x="0" y="0"/>
          <a:ext cx="0" cy="0"/>
          <a:chOff x="0" y="0"/>
          <a:chExt cx="0" cy="0"/>
        </a:xfrm>
      </p:grpSpPr>
      <p:sp>
        <p:nvSpPr>
          <p:cNvPr id="618" name="Rectangle"/>
          <p:cNvSpPr/>
          <p:nvPr/>
        </p:nvSpPr>
        <p:spPr>
          <a:xfrm>
            <a:off x="-635000" y="1547415"/>
            <a:ext cx="25516028" cy="10621170"/>
          </a:xfrm>
          <a:prstGeom prst="rect">
            <a:avLst/>
          </a:prstGeom>
          <a:solidFill>
            <a:srgbClr val="FFFFFF"/>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619"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620"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621" name="Sample Agenda:…"/>
          <p:cNvSpPr txBox="1">
            <a:spLocks noGrp="1"/>
          </p:cNvSpPr>
          <p:nvPr>
            <p:ph type="body" sz="quarter" idx="14"/>
          </p:nvPr>
        </p:nvSpPr>
        <p:spPr>
          <a:xfrm>
            <a:off x="3640519" y="71945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622" name="Duration"/>
          <p:cNvSpPr txBox="1">
            <a:spLocks noGrp="1"/>
          </p:cNvSpPr>
          <p:nvPr>
            <p:ph type="body" sz="quarter" idx="15"/>
          </p:nvPr>
        </p:nvSpPr>
        <p:spPr>
          <a:xfrm>
            <a:off x="4163636" y="63726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623" name="Sample Agenda:…"/>
          <p:cNvSpPr txBox="1">
            <a:spLocks noGrp="1"/>
          </p:cNvSpPr>
          <p:nvPr>
            <p:ph type="body" sz="quarter" idx="16"/>
          </p:nvPr>
        </p:nvSpPr>
        <p:spPr>
          <a:xfrm>
            <a:off x="8621043" y="72453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624" name="Duration"/>
          <p:cNvSpPr txBox="1">
            <a:spLocks noGrp="1"/>
          </p:cNvSpPr>
          <p:nvPr>
            <p:ph type="body" sz="quarter" idx="17"/>
          </p:nvPr>
        </p:nvSpPr>
        <p:spPr>
          <a:xfrm>
            <a:off x="9144160" y="64234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625" name="Sample Agenda:…"/>
          <p:cNvSpPr txBox="1">
            <a:spLocks noGrp="1"/>
          </p:cNvSpPr>
          <p:nvPr>
            <p:ph type="body" sz="quarter" idx="18"/>
          </p:nvPr>
        </p:nvSpPr>
        <p:spPr>
          <a:xfrm>
            <a:off x="13601566" y="72453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626" name="Duration"/>
          <p:cNvSpPr txBox="1">
            <a:spLocks noGrp="1"/>
          </p:cNvSpPr>
          <p:nvPr>
            <p:ph type="body" sz="quarter" idx="19"/>
          </p:nvPr>
        </p:nvSpPr>
        <p:spPr>
          <a:xfrm>
            <a:off x="14124683" y="64234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627"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628" name="Analytics Cloud Workshop 2 days…"/>
          <p:cNvSpPr txBox="1"/>
          <p:nvPr/>
        </p:nvSpPr>
        <p:spPr>
          <a:xfrm>
            <a:off x="1160034" y="2018780"/>
            <a:ext cx="7299556"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Offering Roadmap:</a:t>
            </a:r>
          </a:p>
        </p:txBody>
      </p:sp>
      <p:sp>
        <p:nvSpPr>
          <p:cNvPr id="629" name="Shape"/>
          <p:cNvSpPr/>
          <p:nvPr/>
        </p:nvSpPr>
        <p:spPr>
          <a:xfrm rot="19800000">
            <a:off x="3455039"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30" name="Sample Agenda:…"/>
          <p:cNvSpPr txBox="1">
            <a:spLocks noGrp="1"/>
          </p:cNvSpPr>
          <p:nvPr>
            <p:ph type="body" sz="quarter" idx="20"/>
          </p:nvPr>
        </p:nvSpPr>
        <p:spPr>
          <a:xfrm>
            <a:off x="3592299" y="4546022"/>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1</a:t>
            </a:r>
          </a:p>
        </p:txBody>
      </p:sp>
      <p:sp>
        <p:nvSpPr>
          <p:cNvPr id="631" name="Shape"/>
          <p:cNvSpPr/>
          <p:nvPr/>
        </p:nvSpPr>
        <p:spPr>
          <a:xfrm rot="19800000">
            <a:off x="8410163"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32" name="Sample Agenda:…"/>
          <p:cNvSpPr txBox="1">
            <a:spLocks noGrp="1"/>
          </p:cNvSpPr>
          <p:nvPr>
            <p:ph type="body" sz="quarter" idx="21"/>
          </p:nvPr>
        </p:nvSpPr>
        <p:spPr>
          <a:xfrm>
            <a:off x="8535940" y="4596822"/>
            <a:ext cx="2463219"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2</a:t>
            </a:r>
          </a:p>
        </p:txBody>
      </p:sp>
      <p:sp>
        <p:nvSpPr>
          <p:cNvPr id="633" name="Shape"/>
          <p:cNvSpPr/>
          <p:nvPr/>
        </p:nvSpPr>
        <p:spPr>
          <a:xfrm rot="19800000">
            <a:off x="18320410" y="3210570"/>
            <a:ext cx="2714773" cy="31347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34" name="Sample Agenda:…"/>
          <p:cNvSpPr txBox="1">
            <a:spLocks noGrp="1"/>
          </p:cNvSpPr>
          <p:nvPr>
            <p:ph type="body" sz="quarter" idx="22"/>
          </p:nvPr>
        </p:nvSpPr>
        <p:spPr>
          <a:xfrm>
            <a:off x="18457671" y="4479495"/>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4</a:t>
            </a:r>
          </a:p>
        </p:txBody>
      </p:sp>
      <p:sp>
        <p:nvSpPr>
          <p:cNvPr id="635" name="Shape"/>
          <p:cNvSpPr/>
          <p:nvPr/>
        </p:nvSpPr>
        <p:spPr>
          <a:xfrm rot="19800000">
            <a:off x="13365286"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36" name="Sample Agenda:…"/>
          <p:cNvSpPr txBox="1">
            <a:spLocks noGrp="1"/>
          </p:cNvSpPr>
          <p:nvPr>
            <p:ph type="body" sz="quarter" idx="23"/>
          </p:nvPr>
        </p:nvSpPr>
        <p:spPr>
          <a:xfrm>
            <a:off x="13502547" y="4596822"/>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3</a:t>
            </a:r>
          </a:p>
        </p:txBody>
      </p:sp>
      <p:sp>
        <p:nvSpPr>
          <p:cNvPr id="637" name="Sample Agenda:…"/>
          <p:cNvSpPr txBox="1">
            <a:spLocks noGrp="1"/>
          </p:cNvSpPr>
          <p:nvPr>
            <p:ph type="body" sz="quarter" idx="24"/>
          </p:nvPr>
        </p:nvSpPr>
        <p:spPr>
          <a:xfrm>
            <a:off x="18582090" y="7245374"/>
            <a:ext cx="4430815" cy="47371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a:p>
            <a:pPr marL="457200" indent="-228600">
              <a:spcBef>
                <a:spcPts val="1000"/>
              </a:spcBef>
              <a:buSzPct val="100000"/>
              <a:defRPr sz="2500">
                <a:latin typeface="IBM Plex Sans"/>
                <a:ea typeface="IBM Plex Sans"/>
                <a:cs typeface="IBM Plex Sans"/>
                <a:sym typeface="IBM Plex Sans"/>
              </a:defRPr>
            </a:pPr>
            <a:r>
              <a:t>Detail</a:t>
            </a:r>
          </a:p>
        </p:txBody>
      </p:sp>
      <p:sp>
        <p:nvSpPr>
          <p:cNvPr id="638" name="Duration"/>
          <p:cNvSpPr txBox="1">
            <a:spLocks noGrp="1"/>
          </p:cNvSpPr>
          <p:nvPr>
            <p:ph type="body" sz="quarter" idx="25"/>
          </p:nvPr>
        </p:nvSpPr>
        <p:spPr>
          <a:xfrm>
            <a:off x="19105207" y="6423418"/>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639" name="Shape"/>
          <p:cNvSpPr/>
          <p:nvPr/>
        </p:nvSpPr>
        <p:spPr>
          <a:xfrm>
            <a:off x="6965027" y="4259689"/>
            <a:ext cx="649921"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40" name="Shape"/>
          <p:cNvSpPr/>
          <p:nvPr/>
        </p:nvSpPr>
        <p:spPr>
          <a:xfrm>
            <a:off x="11925892" y="4259689"/>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41" name="Shape"/>
          <p:cNvSpPr/>
          <p:nvPr/>
        </p:nvSpPr>
        <p:spPr>
          <a:xfrm>
            <a:off x="17056231" y="4208889"/>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Offering roadmap_Hexagons 4 B">
    <p:bg>
      <p:bgPr>
        <a:solidFill>
          <a:srgbClr val="F4F4F4"/>
        </a:solidFill>
        <a:effectLst/>
      </p:bgPr>
    </p:bg>
    <p:spTree>
      <p:nvGrpSpPr>
        <p:cNvPr id="1" name=""/>
        <p:cNvGrpSpPr/>
        <p:nvPr/>
      </p:nvGrpSpPr>
      <p:grpSpPr>
        <a:xfrm>
          <a:off x="0" y="0"/>
          <a:ext cx="0" cy="0"/>
          <a:chOff x="0" y="0"/>
          <a:chExt cx="0" cy="0"/>
        </a:xfrm>
      </p:grpSpPr>
      <p:sp>
        <p:nvSpPr>
          <p:cNvPr id="649" name="Rectangle"/>
          <p:cNvSpPr/>
          <p:nvPr/>
        </p:nvSpPr>
        <p:spPr>
          <a:xfrm>
            <a:off x="-635000" y="1547415"/>
            <a:ext cx="25516028" cy="10621170"/>
          </a:xfrm>
          <a:prstGeom prst="rect">
            <a:avLst/>
          </a:prstGeom>
          <a:solidFill>
            <a:srgbClr val="003BC9"/>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650"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651"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652" name="Sample Agenda:…"/>
          <p:cNvSpPr txBox="1">
            <a:spLocks noGrp="1"/>
          </p:cNvSpPr>
          <p:nvPr>
            <p:ph type="body" sz="quarter" idx="14"/>
          </p:nvPr>
        </p:nvSpPr>
        <p:spPr>
          <a:xfrm>
            <a:off x="3640519" y="7194574"/>
            <a:ext cx="4430815" cy="4737101"/>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653" name="Duration"/>
          <p:cNvSpPr txBox="1">
            <a:spLocks noGrp="1"/>
          </p:cNvSpPr>
          <p:nvPr>
            <p:ph type="body" sz="quarter" idx="15"/>
          </p:nvPr>
        </p:nvSpPr>
        <p:spPr>
          <a:xfrm>
            <a:off x="4163636" y="6372618"/>
            <a:ext cx="1292353" cy="508001"/>
          </a:xfrm>
          <a:prstGeom prst="rect">
            <a:avLst/>
          </a:prstGeom>
        </p:spPr>
        <p:txBody>
          <a:bodyPr>
            <a:noAutofit/>
          </a:bodyPr>
          <a:lstStyle>
            <a:lvl1pPr marL="0" indent="0">
              <a:lnSpc>
                <a:spcPct val="120000"/>
              </a:lnSpc>
              <a:spcBef>
                <a:spcPts val="0"/>
              </a:spcBef>
              <a:buSzTx/>
              <a:buNone/>
              <a:defRPr sz="2400">
                <a:solidFill>
                  <a:srgbClr val="FFFFFF"/>
                </a:solidFill>
                <a:latin typeface="IBM Plex Sans"/>
                <a:ea typeface="IBM Plex Sans"/>
                <a:cs typeface="IBM Plex Sans"/>
                <a:sym typeface="IBM Plex Sans"/>
              </a:defRPr>
            </a:lvl1pPr>
          </a:lstStyle>
          <a:p>
            <a:r>
              <a:t>Duration</a:t>
            </a:r>
          </a:p>
        </p:txBody>
      </p:sp>
      <p:sp>
        <p:nvSpPr>
          <p:cNvPr id="654" name="Sample Agenda:…"/>
          <p:cNvSpPr txBox="1">
            <a:spLocks noGrp="1"/>
          </p:cNvSpPr>
          <p:nvPr>
            <p:ph type="body" sz="quarter" idx="16"/>
          </p:nvPr>
        </p:nvSpPr>
        <p:spPr>
          <a:xfrm>
            <a:off x="8621043" y="7245374"/>
            <a:ext cx="4430815" cy="4737101"/>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655" name="Duration"/>
          <p:cNvSpPr txBox="1">
            <a:spLocks noGrp="1"/>
          </p:cNvSpPr>
          <p:nvPr>
            <p:ph type="body" sz="quarter" idx="17"/>
          </p:nvPr>
        </p:nvSpPr>
        <p:spPr>
          <a:xfrm>
            <a:off x="9144160" y="6423418"/>
            <a:ext cx="1292353" cy="508001"/>
          </a:xfrm>
          <a:prstGeom prst="rect">
            <a:avLst/>
          </a:prstGeom>
        </p:spPr>
        <p:txBody>
          <a:bodyPr>
            <a:noAutofit/>
          </a:bodyPr>
          <a:lstStyle>
            <a:lvl1pPr marL="0" indent="0">
              <a:lnSpc>
                <a:spcPct val="120000"/>
              </a:lnSpc>
              <a:spcBef>
                <a:spcPts val="0"/>
              </a:spcBef>
              <a:buSzTx/>
              <a:buNone/>
              <a:defRPr sz="2400">
                <a:solidFill>
                  <a:srgbClr val="FFFFFF"/>
                </a:solidFill>
                <a:latin typeface="IBM Plex Sans"/>
                <a:ea typeface="IBM Plex Sans"/>
                <a:cs typeface="IBM Plex Sans"/>
                <a:sym typeface="IBM Plex Sans"/>
              </a:defRPr>
            </a:lvl1pPr>
          </a:lstStyle>
          <a:p>
            <a:r>
              <a:t>Duration</a:t>
            </a:r>
          </a:p>
        </p:txBody>
      </p:sp>
      <p:sp>
        <p:nvSpPr>
          <p:cNvPr id="656" name="Sample Agenda:…"/>
          <p:cNvSpPr txBox="1">
            <a:spLocks noGrp="1"/>
          </p:cNvSpPr>
          <p:nvPr>
            <p:ph type="body" sz="quarter" idx="18"/>
          </p:nvPr>
        </p:nvSpPr>
        <p:spPr>
          <a:xfrm>
            <a:off x="13601566" y="7245374"/>
            <a:ext cx="4430815" cy="4737101"/>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657" name="Duration"/>
          <p:cNvSpPr txBox="1">
            <a:spLocks noGrp="1"/>
          </p:cNvSpPr>
          <p:nvPr>
            <p:ph type="body" sz="quarter" idx="19"/>
          </p:nvPr>
        </p:nvSpPr>
        <p:spPr>
          <a:xfrm>
            <a:off x="14124683" y="6423418"/>
            <a:ext cx="1292353" cy="508001"/>
          </a:xfrm>
          <a:prstGeom prst="rect">
            <a:avLst/>
          </a:prstGeom>
        </p:spPr>
        <p:txBody>
          <a:bodyPr>
            <a:noAutofit/>
          </a:bodyPr>
          <a:lstStyle>
            <a:lvl1pPr marL="0" indent="0">
              <a:lnSpc>
                <a:spcPct val="120000"/>
              </a:lnSpc>
              <a:spcBef>
                <a:spcPts val="0"/>
              </a:spcBef>
              <a:buSzTx/>
              <a:buNone/>
              <a:defRPr sz="2400">
                <a:solidFill>
                  <a:srgbClr val="FFFFFF"/>
                </a:solidFill>
                <a:latin typeface="IBM Plex Sans"/>
                <a:ea typeface="IBM Plex Sans"/>
                <a:cs typeface="IBM Plex Sans"/>
                <a:sym typeface="IBM Plex Sans"/>
              </a:defRPr>
            </a:lvl1pPr>
          </a:lstStyle>
          <a:p>
            <a:r>
              <a:t>Duration</a:t>
            </a:r>
          </a:p>
        </p:txBody>
      </p:sp>
      <p:sp>
        <p:nvSpPr>
          <p:cNvPr id="658"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659" name="Analytics Cloud Workshop 2 days…"/>
          <p:cNvSpPr txBox="1"/>
          <p:nvPr/>
        </p:nvSpPr>
        <p:spPr>
          <a:xfrm>
            <a:off x="1160034" y="2018780"/>
            <a:ext cx="7299556"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latin typeface="IBM Plex Sans"/>
                <a:ea typeface="IBM Plex Sans"/>
                <a:cs typeface="IBM Plex Sans"/>
                <a:sym typeface="IBM Plex Sans"/>
              </a:defRPr>
            </a:lvl1pPr>
          </a:lstStyle>
          <a:p>
            <a:r>
              <a:t>Offering Roadmap:</a:t>
            </a:r>
          </a:p>
        </p:txBody>
      </p:sp>
      <p:sp>
        <p:nvSpPr>
          <p:cNvPr id="660" name="Shape"/>
          <p:cNvSpPr/>
          <p:nvPr/>
        </p:nvSpPr>
        <p:spPr>
          <a:xfrm rot="19800000">
            <a:off x="3455039"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61" name="Sample Agenda:…"/>
          <p:cNvSpPr txBox="1">
            <a:spLocks noGrp="1"/>
          </p:cNvSpPr>
          <p:nvPr>
            <p:ph type="body" sz="quarter" idx="20"/>
          </p:nvPr>
        </p:nvSpPr>
        <p:spPr>
          <a:xfrm>
            <a:off x="3592299" y="4546022"/>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1</a:t>
            </a:r>
          </a:p>
        </p:txBody>
      </p:sp>
      <p:sp>
        <p:nvSpPr>
          <p:cNvPr id="662" name="Shape"/>
          <p:cNvSpPr/>
          <p:nvPr/>
        </p:nvSpPr>
        <p:spPr>
          <a:xfrm rot="19800000">
            <a:off x="8410163"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63" name="Sample Agenda:…"/>
          <p:cNvSpPr txBox="1">
            <a:spLocks noGrp="1"/>
          </p:cNvSpPr>
          <p:nvPr>
            <p:ph type="body" sz="quarter" idx="21"/>
          </p:nvPr>
        </p:nvSpPr>
        <p:spPr>
          <a:xfrm>
            <a:off x="8535940" y="4596822"/>
            <a:ext cx="2463219"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2</a:t>
            </a:r>
          </a:p>
        </p:txBody>
      </p:sp>
      <p:sp>
        <p:nvSpPr>
          <p:cNvPr id="664" name="Shape"/>
          <p:cNvSpPr/>
          <p:nvPr/>
        </p:nvSpPr>
        <p:spPr>
          <a:xfrm rot="19800000">
            <a:off x="18320412" y="32770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65" name="Sample Agenda:…"/>
          <p:cNvSpPr txBox="1">
            <a:spLocks noGrp="1"/>
          </p:cNvSpPr>
          <p:nvPr>
            <p:ph type="body" sz="quarter" idx="22"/>
          </p:nvPr>
        </p:nvSpPr>
        <p:spPr>
          <a:xfrm>
            <a:off x="18457671" y="4596822"/>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4</a:t>
            </a:r>
          </a:p>
        </p:txBody>
      </p:sp>
      <p:sp>
        <p:nvSpPr>
          <p:cNvPr id="666" name="Shape"/>
          <p:cNvSpPr/>
          <p:nvPr/>
        </p:nvSpPr>
        <p:spPr>
          <a:xfrm rot="19800000">
            <a:off x="13365286" y="332789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667" name="Sample Agenda:…"/>
          <p:cNvSpPr txBox="1">
            <a:spLocks noGrp="1"/>
          </p:cNvSpPr>
          <p:nvPr>
            <p:ph type="body" sz="quarter" idx="23"/>
          </p:nvPr>
        </p:nvSpPr>
        <p:spPr>
          <a:xfrm>
            <a:off x="13502547" y="4596822"/>
            <a:ext cx="2440253" cy="596901"/>
          </a:xfrm>
          <a:prstGeom prst="rect">
            <a:avLst/>
          </a:prstGeom>
        </p:spPr>
        <p:txBody>
          <a:bodyPr anchor="t">
            <a:noAutofit/>
          </a:bodyPr>
          <a:lstStyle>
            <a:lvl1pPr marL="0" indent="0" algn="ctr">
              <a:spcBef>
                <a:spcPts val="1000"/>
              </a:spcBef>
              <a:buSzTx/>
              <a:buNone/>
              <a:defRPr sz="3000" b="1">
                <a:latin typeface="IBM Plex Sans"/>
                <a:ea typeface="IBM Plex Sans"/>
                <a:cs typeface="IBM Plex Sans"/>
                <a:sym typeface="IBM Plex Sans"/>
              </a:defRPr>
            </a:lvl1pPr>
          </a:lstStyle>
          <a:p>
            <a:r>
              <a:t>STAGE 3</a:t>
            </a:r>
          </a:p>
        </p:txBody>
      </p:sp>
      <p:sp>
        <p:nvSpPr>
          <p:cNvPr id="668" name="Sample Agenda:…"/>
          <p:cNvSpPr txBox="1">
            <a:spLocks noGrp="1"/>
          </p:cNvSpPr>
          <p:nvPr>
            <p:ph type="body" sz="quarter" idx="24"/>
          </p:nvPr>
        </p:nvSpPr>
        <p:spPr>
          <a:xfrm>
            <a:off x="18582090" y="7194574"/>
            <a:ext cx="4430815" cy="4737101"/>
          </a:xfrm>
          <a:prstGeom prst="rect">
            <a:avLst/>
          </a:prstGeom>
        </p:spPr>
        <p:txBody>
          <a:bodyPr anchor="t">
            <a:noAutofit/>
          </a:bodyPr>
          <a:lstStyle/>
          <a:p>
            <a:pPr marL="0" indent="0">
              <a:spcBef>
                <a:spcPts val="1000"/>
              </a:spcBef>
              <a:buSzTx/>
              <a:buNone/>
              <a:defRPr sz="3000" b="1">
                <a:solidFill>
                  <a:srgbClr val="FFFFFF"/>
                </a:solidFill>
                <a:latin typeface="IBM Plex Sans"/>
                <a:ea typeface="IBM Plex Sans"/>
                <a:cs typeface="IBM Plex Sans"/>
                <a:sym typeface="IBM Plex Sans"/>
              </a:defRPr>
            </a:pPr>
            <a:r>
              <a:rPr sz="2400" b="0">
                <a:latin typeface="IBM Plex Sans Medium"/>
                <a:ea typeface="IBM Plex Sans Medium"/>
                <a:cs typeface="IBM Plex Sans Medium"/>
                <a:sym typeface="IBM Plex Sans Medium"/>
              </a:rPr>
              <a:t>Come in with:</a:t>
            </a:r>
            <a:br>
              <a:rPr sz="2400" b="0"/>
            </a:br>
            <a:r>
              <a:rPr sz="2400" b="0"/>
              <a:t>High level description of what clients need to start with</a:t>
            </a:r>
            <a:br>
              <a:rPr sz="2400" b="0"/>
            </a:br>
            <a:br>
              <a:rPr sz="2400" b="0"/>
            </a:br>
            <a:r>
              <a:rPr sz="2400" b="0">
                <a:latin typeface="IBM Plex Sans Medium"/>
                <a:ea typeface="IBM Plex Sans Medium"/>
                <a:cs typeface="IBM Plex Sans Medium"/>
                <a:sym typeface="IBM Plex Sans Medium"/>
              </a:rPr>
              <a:t>What you get:</a:t>
            </a:r>
            <a:br>
              <a:rPr sz="2400" b="0"/>
            </a:br>
            <a:endParaRPr sz="2500"/>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a:p>
            <a:pPr marL="457200" indent="-228600">
              <a:spcBef>
                <a:spcPts val="1000"/>
              </a:spcBef>
              <a:buSzPct val="100000"/>
              <a:defRPr sz="2500">
                <a:solidFill>
                  <a:srgbClr val="FFFFFF"/>
                </a:solidFill>
                <a:latin typeface="IBM Plex Sans"/>
                <a:ea typeface="IBM Plex Sans"/>
                <a:cs typeface="IBM Plex Sans"/>
                <a:sym typeface="IBM Plex Sans"/>
              </a:defRPr>
            </a:pPr>
            <a:r>
              <a:t>Detail</a:t>
            </a:r>
          </a:p>
        </p:txBody>
      </p:sp>
      <p:sp>
        <p:nvSpPr>
          <p:cNvPr id="669" name="Duration"/>
          <p:cNvSpPr txBox="1">
            <a:spLocks noGrp="1"/>
          </p:cNvSpPr>
          <p:nvPr>
            <p:ph type="body" sz="quarter" idx="25"/>
          </p:nvPr>
        </p:nvSpPr>
        <p:spPr>
          <a:xfrm>
            <a:off x="19105205" y="6372618"/>
            <a:ext cx="1292354" cy="508001"/>
          </a:xfrm>
          <a:prstGeom prst="rect">
            <a:avLst/>
          </a:prstGeom>
        </p:spPr>
        <p:txBody>
          <a:bodyPr>
            <a:noAutofit/>
          </a:bodyPr>
          <a:lstStyle>
            <a:lvl1pPr marL="0" indent="0">
              <a:lnSpc>
                <a:spcPct val="120000"/>
              </a:lnSpc>
              <a:spcBef>
                <a:spcPts val="0"/>
              </a:spcBef>
              <a:buSzTx/>
              <a:buNone/>
              <a:defRPr sz="2400">
                <a:solidFill>
                  <a:srgbClr val="FFFFFF"/>
                </a:solidFill>
                <a:latin typeface="IBM Plex Sans"/>
                <a:ea typeface="IBM Plex Sans"/>
                <a:cs typeface="IBM Plex Sans"/>
                <a:sym typeface="IBM Plex Sans"/>
              </a:defRPr>
            </a:lvl1pPr>
          </a:lstStyle>
          <a:p>
            <a:r>
              <a:t>Duration</a:t>
            </a:r>
          </a:p>
        </p:txBody>
      </p:sp>
      <p:sp>
        <p:nvSpPr>
          <p:cNvPr id="670" name="Shape"/>
          <p:cNvSpPr/>
          <p:nvPr/>
        </p:nvSpPr>
        <p:spPr>
          <a:xfrm>
            <a:off x="6965027" y="4259689"/>
            <a:ext cx="649921"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71" name="Shape"/>
          <p:cNvSpPr/>
          <p:nvPr/>
        </p:nvSpPr>
        <p:spPr>
          <a:xfrm>
            <a:off x="11925892" y="4259689"/>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72" name="Shape"/>
          <p:cNvSpPr/>
          <p:nvPr/>
        </p:nvSpPr>
        <p:spPr>
          <a:xfrm>
            <a:off x="17056231" y="4208889"/>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6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Journey 04">
    <p:bg>
      <p:bgPr>
        <a:solidFill>
          <a:srgbClr val="F4F4F4"/>
        </a:solidFill>
        <a:effectLst/>
      </p:bgPr>
    </p:bg>
    <p:spTree>
      <p:nvGrpSpPr>
        <p:cNvPr id="1" name=""/>
        <p:cNvGrpSpPr/>
        <p:nvPr/>
      </p:nvGrpSpPr>
      <p:grpSpPr>
        <a:xfrm>
          <a:off x="0" y="0"/>
          <a:ext cx="0" cy="0"/>
          <a:chOff x="0" y="0"/>
          <a:chExt cx="0" cy="0"/>
        </a:xfrm>
      </p:grpSpPr>
      <p:grpSp>
        <p:nvGrpSpPr>
          <p:cNvPr id="802" name="Group"/>
          <p:cNvGrpSpPr/>
          <p:nvPr/>
        </p:nvGrpSpPr>
        <p:grpSpPr>
          <a:xfrm>
            <a:off x="11882139" y="5496520"/>
            <a:ext cx="12025153" cy="3179856"/>
            <a:chOff x="0" y="0"/>
            <a:chExt cx="12025151" cy="3179854"/>
          </a:xfrm>
        </p:grpSpPr>
        <p:sp>
          <p:nvSpPr>
            <p:cNvPr id="798" name="Shape"/>
            <p:cNvSpPr/>
            <p:nvPr/>
          </p:nvSpPr>
          <p:spPr>
            <a:xfrm>
              <a:off x="0" y="0"/>
              <a:ext cx="6014083" cy="1590550"/>
            </a:xfrm>
            <a:custGeom>
              <a:avLst/>
              <a:gdLst/>
              <a:ahLst/>
              <a:cxnLst>
                <a:cxn ang="0">
                  <a:pos x="wd2" y="hd2"/>
                </a:cxn>
                <a:cxn ang="5400000">
                  <a:pos x="wd2" y="hd2"/>
                </a:cxn>
                <a:cxn ang="10800000">
                  <a:pos x="wd2" y="hd2"/>
                </a:cxn>
                <a:cxn ang="16200000">
                  <a:pos x="wd2" y="hd2"/>
                </a:cxn>
              </a:cxnLst>
              <a:rect l="0" t="0" r="r" b="b"/>
              <a:pathLst>
                <a:path w="21600" h="21600" extrusionOk="0">
                  <a:moveTo>
                    <a:pt x="0" y="21598"/>
                  </a:moveTo>
                  <a:lnTo>
                    <a:pt x="3365" y="0"/>
                  </a:lnTo>
                  <a:lnTo>
                    <a:pt x="21600" y="0"/>
                  </a:lnTo>
                  <a:lnTo>
                    <a:pt x="21600" y="21600"/>
                  </a:lnTo>
                  <a:lnTo>
                    <a:pt x="0" y="21598"/>
                  </a:lnTo>
                  <a:close/>
                </a:path>
              </a:pathLst>
            </a:custGeom>
            <a:solidFill>
              <a:srgbClr val="C5DEFF"/>
            </a:solidFill>
            <a:ln w="12700" cap="flat">
              <a:noFill/>
              <a:miter lim="400000"/>
            </a:ln>
            <a:effectLst/>
          </p:spPr>
          <p:txBody>
            <a:bodyPr wrap="square" lIns="50800" tIns="50800" rIns="50800" bIns="50800" numCol="1" anchor="ctr">
              <a:noAutofit/>
            </a:bodyP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799" name="Shape"/>
            <p:cNvSpPr/>
            <p:nvPr/>
          </p:nvSpPr>
          <p:spPr>
            <a:xfrm flipH="1">
              <a:off x="6011068" y="0"/>
              <a:ext cx="6014084" cy="1590550"/>
            </a:xfrm>
            <a:custGeom>
              <a:avLst/>
              <a:gdLst/>
              <a:ahLst/>
              <a:cxnLst>
                <a:cxn ang="0">
                  <a:pos x="wd2" y="hd2"/>
                </a:cxn>
                <a:cxn ang="5400000">
                  <a:pos x="wd2" y="hd2"/>
                </a:cxn>
                <a:cxn ang="10800000">
                  <a:pos x="wd2" y="hd2"/>
                </a:cxn>
                <a:cxn ang="16200000">
                  <a:pos x="wd2" y="hd2"/>
                </a:cxn>
              </a:cxnLst>
              <a:rect l="0" t="0" r="r" b="b"/>
              <a:pathLst>
                <a:path w="21600" h="21600" extrusionOk="0">
                  <a:moveTo>
                    <a:pt x="0" y="21598"/>
                  </a:moveTo>
                  <a:lnTo>
                    <a:pt x="3365" y="0"/>
                  </a:lnTo>
                  <a:lnTo>
                    <a:pt x="21600" y="0"/>
                  </a:lnTo>
                  <a:lnTo>
                    <a:pt x="21600" y="21600"/>
                  </a:lnTo>
                  <a:lnTo>
                    <a:pt x="0" y="21598"/>
                  </a:lnTo>
                  <a:close/>
                </a:path>
              </a:pathLst>
            </a:custGeom>
            <a:solidFill>
              <a:srgbClr val="C5DEFF"/>
            </a:solidFill>
            <a:ln w="12700" cap="flat">
              <a:noFill/>
              <a:miter lim="400000"/>
            </a:ln>
            <a:effectLst/>
          </p:spPr>
          <p:txBody>
            <a:bodyPr wrap="square" lIns="50800" tIns="50800" rIns="50800" bIns="50800" numCol="1" anchor="ctr">
              <a:noAutofit/>
            </a:bodyP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800" name="Shape"/>
            <p:cNvSpPr/>
            <p:nvPr/>
          </p:nvSpPr>
          <p:spPr>
            <a:xfrm rot="10800000" flipH="1">
              <a:off x="0" y="1589304"/>
              <a:ext cx="6014083" cy="1590551"/>
            </a:xfrm>
            <a:custGeom>
              <a:avLst/>
              <a:gdLst/>
              <a:ahLst/>
              <a:cxnLst>
                <a:cxn ang="0">
                  <a:pos x="wd2" y="hd2"/>
                </a:cxn>
                <a:cxn ang="5400000">
                  <a:pos x="wd2" y="hd2"/>
                </a:cxn>
                <a:cxn ang="10800000">
                  <a:pos x="wd2" y="hd2"/>
                </a:cxn>
                <a:cxn ang="16200000">
                  <a:pos x="wd2" y="hd2"/>
                </a:cxn>
              </a:cxnLst>
              <a:rect l="0" t="0" r="r" b="b"/>
              <a:pathLst>
                <a:path w="21600" h="21600" extrusionOk="0">
                  <a:moveTo>
                    <a:pt x="0" y="21598"/>
                  </a:moveTo>
                  <a:lnTo>
                    <a:pt x="3365" y="0"/>
                  </a:lnTo>
                  <a:lnTo>
                    <a:pt x="21600" y="0"/>
                  </a:lnTo>
                  <a:lnTo>
                    <a:pt x="21600" y="21600"/>
                  </a:lnTo>
                  <a:lnTo>
                    <a:pt x="0" y="21598"/>
                  </a:lnTo>
                  <a:close/>
                </a:path>
              </a:pathLst>
            </a:custGeom>
            <a:solidFill>
              <a:srgbClr val="C5DEFF"/>
            </a:solidFill>
            <a:ln w="12700" cap="flat">
              <a:noFill/>
              <a:miter lim="400000"/>
            </a:ln>
            <a:effectLst/>
          </p:spPr>
          <p:txBody>
            <a:bodyPr wrap="square" lIns="50800" tIns="50800" rIns="50800" bIns="50800" numCol="1" anchor="ctr">
              <a:noAutofit/>
            </a:bodyP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801" name="Shape"/>
            <p:cNvSpPr/>
            <p:nvPr/>
          </p:nvSpPr>
          <p:spPr>
            <a:xfrm rot="10800000">
              <a:off x="6011068" y="1589304"/>
              <a:ext cx="6014084" cy="1590551"/>
            </a:xfrm>
            <a:custGeom>
              <a:avLst/>
              <a:gdLst/>
              <a:ahLst/>
              <a:cxnLst>
                <a:cxn ang="0">
                  <a:pos x="wd2" y="hd2"/>
                </a:cxn>
                <a:cxn ang="5400000">
                  <a:pos x="wd2" y="hd2"/>
                </a:cxn>
                <a:cxn ang="10800000">
                  <a:pos x="wd2" y="hd2"/>
                </a:cxn>
                <a:cxn ang="16200000">
                  <a:pos x="wd2" y="hd2"/>
                </a:cxn>
              </a:cxnLst>
              <a:rect l="0" t="0" r="r" b="b"/>
              <a:pathLst>
                <a:path w="21600" h="21600" extrusionOk="0">
                  <a:moveTo>
                    <a:pt x="0" y="21598"/>
                  </a:moveTo>
                  <a:lnTo>
                    <a:pt x="3365" y="0"/>
                  </a:lnTo>
                  <a:lnTo>
                    <a:pt x="21600" y="0"/>
                  </a:lnTo>
                  <a:lnTo>
                    <a:pt x="21600" y="21600"/>
                  </a:lnTo>
                  <a:lnTo>
                    <a:pt x="0" y="21598"/>
                  </a:lnTo>
                  <a:close/>
                </a:path>
              </a:pathLst>
            </a:custGeom>
            <a:solidFill>
              <a:srgbClr val="C5DEFF"/>
            </a:solidFill>
            <a:ln w="12700" cap="flat">
              <a:noFill/>
              <a:miter lim="400000"/>
            </a:ln>
            <a:effectLst/>
          </p:spPr>
          <p:txBody>
            <a:bodyPr wrap="square" lIns="50800" tIns="50800" rIns="50800" bIns="50800" numCol="1" anchor="ctr">
              <a:noAutofit/>
            </a:bodyPr>
            <a:lstStyle/>
            <a:p>
              <a:pPr algn="ctr">
                <a:lnSpc>
                  <a:spcPct val="100000"/>
                </a:lnSpc>
                <a:defRPr sz="3200">
                  <a:solidFill>
                    <a:srgbClr val="000000"/>
                  </a:solidFill>
                  <a:latin typeface="Helvetica Light"/>
                  <a:ea typeface="Helvetica Light"/>
                  <a:cs typeface="Helvetica Light"/>
                  <a:sym typeface="Helvetica Light"/>
                </a:defRPr>
              </a:pPr>
              <a:endParaRPr/>
            </a:p>
          </p:txBody>
        </p:sp>
      </p:grpSp>
      <p:pic>
        <p:nvPicPr>
          <p:cNvPr id="803"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804"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805" name="Duration"/>
          <p:cNvSpPr txBox="1">
            <a:spLocks noGrp="1"/>
          </p:cNvSpPr>
          <p:nvPr>
            <p:ph type="body" sz="quarter" idx="14"/>
          </p:nvPr>
        </p:nvSpPr>
        <p:spPr>
          <a:xfrm>
            <a:off x="1964434" y="6678965"/>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806" name="Shape"/>
          <p:cNvSpPr/>
          <p:nvPr/>
        </p:nvSpPr>
        <p:spPr>
          <a:xfrm rot="19800000">
            <a:off x="12538786" y="5488013"/>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07" name="Sample Agenda:…"/>
          <p:cNvSpPr txBox="1">
            <a:spLocks noGrp="1"/>
          </p:cNvSpPr>
          <p:nvPr>
            <p:ph type="body" sz="quarter" idx="15"/>
          </p:nvPr>
        </p:nvSpPr>
        <p:spPr>
          <a:xfrm>
            <a:off x="12676047" y="6756937"/>
            <a:ext cx="2440253"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PHASE 1</a:t>
            </a:r>
          </a:p>
        </p:txBody>
      </p:sp>
      <p:sp>
        <p:nvSpPr>
          <p:cNvPr id="808" name="Shape"/>
          <p:cNvSpPr/>
          <p:nvPr/>
        </p:nvSpPr>
        <p:spPr>
          <a:xfrm>
            <a:off x="7193627" y="-1389079"/>
            <a:ext cx="649921"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809" name="Duration"/>
          <p:cNvSpPr txBox="1">
            <a:spLocks noGrp="1"/>
          </p:cNvSpPr>
          <p:nvPr>
            <p:ph type="body" sz="quarter" idx="16"/>
          </p:nvPr>
        </p:nvSpPr>
        <p:spPr>
          <a:xfrm>
            <a:off x="8234876" y="8579599"/>
            <a:ext cx="1292353" cy="508001"/>
          </a:xfrm>
          <a:prstGeom prst="rect">
            <a:avLst/>
          </a:prstGeom>
        </p:spPr>
        <p:txBody>
          <a:bodyPr>
            <a:noAutofit/>
          </a:bodyPr>
          <a:lstStyle>
            <a:lvl1pPr marL="0" indent="0">
              <a:lnSpc>
                <a:spcPct val="120000"/>
              </a:lnSpc>
              <a:spcBef>
                <a:spcPts val="0"/>
              </a:spcBef>
              <a:buSzTx/>
              <a:buNone/>
              <a:defRPr sz="2400">
                <a:latin typeface="IBM Plex Sans"/>
                <a:ea typeface="IBM Plex Sans"/>
                <a:cs typeface="IBM Plex Sans"/>
                <a:sym typeface="IBM Plex Sans"/>
              </a:defRPr>
            </a:lvl1pPr>
          </a:lstStyle>
          <a:p>
            <a:r>
              <a:t>Duration</a:t>
            </a:r>
          </a:p>
        </p:txBody>
      </p:sp>
      <p:sp>
        <p:nvSpPr>
          <p:cNvPr id="810" name="Shape"/>
          <p:cNvSpPr/>
          <p:nvPr/>
        </p:nvSpPr>
        <p:spPr>
          <a:xfrm rot="19800000">
            <a:off x="1253224" y="3656148"/>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11" name="Sample Agenda:…"/>
          <p:cNvSpPr txBox="1">
            <a:spLocks noGrp="1"/>
          </p:cNvSpPr>
          <p:nvPr>
            <p:ph type="body" sz="quarter" idx="17"/>
          </p:nvPr>
        </p:nvSpPr>
        <p:spPr>
          <a:xfrm>
            <a:off x="1390485" y="4874273"/>
            <a:ext cx="2440252"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START 1A</a:t>
            </a:r>
          </a:p>
        </p:txBody>
      </p:sp>
      <p:sp>
        <p:nvSpPr>
          <p:cNvPr id="812" name="Shape"/>
          <p:cNvSpPr/>
          <p:nvPr/>
        </p:nvSpPr>
        <p:spPr>
          <a:xfrm rot="19800000">
            <a:off x="7510965" y="5499411"/>
            <a:ext cx="2714773" cy="31347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13" name="Sample Agenda:…"/>
          <p:cNvSpPr txBox="1">
            <a:spLocks noGrp="1"/>
          </p:cNvSpPr>
          <p:nvPr>
            <p:ph type="body" sz="quarter" idx="18"/>
          </p:nvPr>
        </p:nvSpPr>
        <p:spPr>
          <a:xfrm>
            <a:off x="7648228" y="6768335"/>
            <a:ext cx="2440252"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OFFERING 1</a:t>
            </a:r>
          </a:p>
        </p:txBody>
      </p:sp>
      <p:sp>
        <p:nvSpPr>
          <p:cNvPr id="814" name="Analytics Cloud Workshop 2 days…"/>
          <p:cNvSpPr txBox="1"/>
          <p:nvPr/>
        </p:nvSpPr>
        <p:spPr>
          <a:xfrm>
            <a:off x="1160034" y="2018780"/>
            <a:ext cx="3579649"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Journey</a:t>
            </a:r>
          </a:p>
        </p:txBody>
      </p:sp>
      <p:sp>
        <p:nvSpPr>
          <p:cNvPr id="815"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816" name="Duration"/>
          <p:cNvSpPr txBox="1"/>
          <p:nvPr/>
        </p:nvSpPr>
        <p:spPr>
          <a:xfrm>
            <a:off x="1964434" y="10585287"/>
            <a:ext cx="1292353" cy="50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solidFill>
                  <a:srgbClr val="000000"/>
                </a:solidFill>
                <a:latin typeface="IBM Plex Sans"/>
                <a:ea typeface="IBM Plex Sans"/>
                <a:cs typeface="IBM Plex Sans"/>
                <a:sym typeface="IBM Plex Sans"/>
              </a:defRPr>
            </a:lvl1pPr>
          </a:lstStyle>
          <a:p>
            <a:r>
              <a:t>Duration</a:t>
            </a:r>
          </a:p>
        </p:txBody>
      </p:sp>
      <p:sp>
        <p:nvSpPr>
          <p:cNvPr id="817" name="Shape"/>
          <p:cNvSpPr/>
          <p:nvPr/>
        </p:nvSpPr>
        <p:spPr>
          <a:xfrm rot="19800000">
            <a:off x="1253224" y="7562470"/>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18" name="Sample Agenda:…"/>
          <p:cNvSpPr txBox="1">
            <a:spLocks noGrp="1"/>
          </p:cNvSpPr>
          <p:nvPr>
            <p:ph type="body" sz="quarter" idx="19"/>
          </p:nvPr>
        </p:nvSpPr>
        <p:spPr>
          <a:xfrm>
            <a:off x="1390485" y="8780595"/>
            <a:ext cx="2440252"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START 1B</a:t>
            </a:r>
          </a:p>
        </p:txBody>
      </p:sp>
      <p:sp>
        <p:nvSpPr>
          <p:cNvPr id="819" name="Shape"/>
          <p:cNvSpPr/>
          <p:nvPr/>
        </p:nvSpPr>
        <p:spPr>
          <a:xfrm rot="19800000">
            <a:off x="16501685" y="5488013"/>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20" name="Sample Agenda:…"/>
          <p:cNvSpPr txBox="1">
            <a:spLocks noGrp="1"/>
          </p:cNvSpPr>
          <p:nvPr>
            <p:ph type="body" sz="quarter" idx="20"/>
          </p:nvPr>
        </p:nvSpPr>
        <p:spPr>
          <a:xfrm>
            <a:off x="16638947" y="6756937"/>
            <a:ext cx="2440252"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PHASE 2</a:t>
            </a:r>
          </a:p>
        </p:txBody>
      </p:sp>
      <p:sp>
        <p:nvSpPr>
          <p:cNvPr id="821" name="Shape"/>
          <p:cNvSpPr/>
          <p:nvPr/>
        </p:nvSpPr>
        <p:spPr>
          <a:xfrm rot="19800000">
            <a:off x="20629686" y="5488013"/>
            <a:ext cx="2714773" cy="31347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lnTo>
                  <a:pt x="10800" y="0"/>
                </a:lnTo>
                <a:close/>
              </a:path>
            </a:pathLst>
          </a:custGeom>
          <a:solidFill>
            <a:srgbClr val="FFFFFF"/>
          </a:solidFill>
          <a:ln w="25400">
            <a:solidFill>
              <a:srgbClr val="000000"/>
            </a:solidFill>
            <a:miter lim="400000"/>
          </a:ln>
        </p:spPr>
        <p:txBody>
          <a:bodyPr lIns="50800" tIns="50800" rIns="50800" bIns="50800" anchor="ctr"/>
          <a:lstStyle/>
          <a:p>
            <a:pPr marR="57150" indent="57150" defTabSz="2438225">
              <a:lnSpc>
                <a:spcPct val="100000"/>
              </a:lnSpc>
              <a:defRPr sz="2600" b="1">
                <a:solidFill>
                  <a:srgbClr val="000000"/>
                </a:solidFill>
                <a:uFill>
                  <a:solidFill>
                    <a:srgbClr val="000000"/>
                  </a:solidFill>
                </a:uFill>
                <a:latin typeface="Arial"/>
                <a:ea typeface="Arial"/>
                <a:cs typeface="Arial"/>
                <a:sym typeface="Arial"/>
              </a:defRPr>
            </a:pPr>
            <a:endParaRPr/>
          </a:p>
        </p:txBody>
      </p:sp>
      <p:sp>
        <p:nvSpPr>
          <p:cNvPr id="822" name="Sample Agenda:…"/>
          <p:cNvSpPr txBox="1">
            <a:spLocks noGrp="1"/>
          </p:cNvSpPr>
          <p:nvPr>
            <p:ph type="body" sz="quarter" idx="21"/>
          </p:nvPr>
        </p:nvSpPr>
        <p:spPr>
          <a:xfrm>
            <a:off x="20766947" y="6756937"/>
            <a:ext cx="2440253" cy="596901"/>
          </a:xfrm>
          <a:prstGeom prst="rect">
            <a:avLst/>
          </a:prstGeom>
        </p:spPr>
        <p:txBody>
          <a:bodyPr anchor="t">
            <a:noAutofit/>
          </a:bodyPr>
          <a:lstStyle>
            <a:lvl1pPr marL="0" indent="0" algn="ctr">
              <a:spcBef>
                <a:spcPts val="1000"/>
              </a:spcBef>
              <a:buSzTx/>
              <a:buNone/>
              <a:defRPr sz="3000" b="1">
                <a:solidFill>
                  <a:srgbClr val="003BC9"/>
                </a:solidFill>
                <a:latin typeface="IBM Plex Sans"/>
                <a:ea typeface="IBM Plex Sans"/>
                <a:cs typeface="IBM Plex Sans"/>
                <a:sym typeface="IBM Plex Sans"/>
              </a:defRPr>
            </a:lvl1pPr>
          </a:lstStyle>
          <a:p>
            <a:r>
              <a:t>PHASE 3</a:t>
            </a:r>
          </a:p>
        </p:txBody>
      </p:sp>
      <p:sp>
        <p:nvSpPr>
          <p:cNvPr id="823" name="Line"/>
          <p:cNvSpPr/>
          <p:nvPr/>
        </p:nvSpPr>
        <p:spPr>
          <a:xfrm flipV="1">
            <a:off x="4927864" y="3268200"/>
            <a:ext cx="1" cy="8211983"/>
          </a:xfrm>
          <a:prstGeom prst="line">
            <a:avLst/>
          </a:prstGeom>
          <a:ln w="63500">
            <a:solidFill>
              <a:srgbClr val="E0E3E5"/>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824" name="Multi-phase offering"/>
          <p:cNvSpPr txBox="1">
            <a:spLocks noGrp="1"/>
          </p:cNvSpPr>
          <p:nvPr>
            <p:ph type="body" sz="quarter" idx="22"/>
          </p:nvPr>
        </p:nvSpPr>
        <p:spPr>
          <a:xfrm>
            <a:off x="15536326" y="4461523"/>
            <a:ext cx="4716781" cy="762001"/>
          </a:xfrm>
          <a:prstGeom prst="rect">
            <a:avLst/>
          </a:prstGeom>
        </p:spPr>
        <p:txBody>
          <a:bodyPr wrap="none">
            <a:spAutoFit/>
          </a:bodyPr>
          <a:lstStyle>
            <a:lvl1pPr marL="0" indent="0">
              <a:lnSpc>
                <a:spcPct val="120000"/>
              </a:lnSpc>
              <a:spcBef>
                <a:spcPts val="0"/>
              </a:spcBef>
              <a:buSzTx/>
              <a:buNone/>
              <a:defRPr sz="4000">
                <a:latin typeface="IBM Plex Sans"/>
                <a:ea typeface="IBM Plex Sans"/>
                <a:cs typeface="IBM Plex Sans"/>
                <a:sym typeface="IBM Plex Sans"/>
              </a:defRPr>
            </a:lvl1pPr>
          </a:lstStyle>
          <a:p>
            <a:r>
              <a:t>Multi-phase offering</a:t>
            </a:r>
          </a:p>
        </p:txBody>
      </p:sp>
      <p:sp>
        <p:nvSpPr>
          <p:cNvPr id="825" name="Sample Agenda:…"/>
          <p:cNvSpPr txBox="1">
            <a:spLocks noGrp="1"/>
          </p:cNvSpPr>
          <p:nvPr>
            <p:ph type="body" sz="quarter" idx="23"/>
          </p:nvPr>
        </p:nvSpPr>
        <p:spPr>
          <a:xfrm>
            <a:off x="7461032" y="9230327"/>
            <a:ext cx="2840041" cy="3425826"/>
          </a:xfrm>
          <a:prstGeom prst="rect">
            <a:avLst/>
          </a:prstGeom>
        </p:spPr>
        <p:txBody>
          <a:bodyPr anchor="t">
            <a:noAutofit/>
          </a:bodyPr>
          <a:lstStyle>
            <a:lvl1pPr marL="0" indent="0">
              <a:spcBef>
                <a:spcPts val="1000"/>
              </a:spcBef>
              <a:buSzTx/>
              <a:buNone/>
              <a:defRPr sz="2400">
                <a:latin typeface="IBM Plex Sans"/>
                <a:ea typeface="IBM Plex Sans"/>
                <a:cs typeface="IBM Plex Sans"/>
                <a:sym typeface="IBM Plex Sans"/>
              </a:defRPr>
            </a:lvl1pPr>
          </a:lstStyle>
          <a:p>
            <a:pPr>
              <a:defRPr sz="3000" b="1"/>
            </a:pPr>
            <a:r>
              <a:rPr sz="2400" b="0"/>
              <a:t>High level description goes here. High level description goes here. High level description goes here.</a:t>
            </a:r>
          </a:p>
        </p:txBody>
      </p:sp>
      <p:sp>
        <p:nvSpPr>
          <p:cNvPr id="826" name="Sample Agenda:…"/>
          <p:cNvSpPr txBox="1">
            <a:spLocks noGrp="1"/>
          </p:cNvSpPr>
          <p:nvPr>
            <p:ph type="body" sz="quarter" idx="24"/>
          </p:nvPr>
        </p:nvSpPr>
        <p:spPr>
          <a:xfrm>
            <a:off x="13569455" y="9230327"/>
            <a:ext cx="9142713" cy="2037359"/>
          </a:xfrm>
          <a:prstGeom prst="rect">
            <a:avLst/>
          </a:prstGeom>
        </p:spPr>
        <p:txBody>
          <a:bodyPr anchor="t">
            <a:noAutofit/>
          </a:bodyPr>
          <a:lstStyle>
            <a:lvl1pPr marL="0" indent="0">
              <a:spcBef>
                <a:spcPts val="1000"/>
              </a:spcBef>
              <a:buSzTx/>
              <a:buNone/>
              <a:defRPr sz="2400">
                <a:latin typeface="IBM Plex Sans"/>
                <a:ea typeface="IBM Plex Sans"/>
                <a:cs typeface="IBM Plex Sans"/>
                <a:sym typeface="IBM Plex Sans"/>
              </a:defRPr>
            </a:lvl1pPr>
          </a:lstStyle>
          <a:p>
            <a:pPr>
              <a:defRPr sz="3000" b="1"/>
            </a:pPr>
            <a:r>
              <a:rPr sz="2400" b="0"/>
              <a:t>High level description goes here. High level description goes here. High level description goes here. High level description goes here. High level description goes here. High level description goes here.</a:t>
            </a:r>
          </a:p>
        </p:txBody>
      </p:sp>
      <p:sp>
        <p:nvSpPr>
          <p:cNvPr id="827" name="Shape"/>
          <p:cNvSpPr/>
          <p:nvPr/>
        </p:nvSpPr>
        <p:spPr>
          <a:xfrm>
            <a:off x="5547079" y="6462482"/>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828" name="Shape"/>
          <p:cNvSpPr/>
          <p:nvPr/>
        </p:nvSpPr>
        <p:spPr>
          <a:xfrm>
            <a:off x="10841304" y="6462482"/>
            <a:ext cx="649922" cy="1271168"/>
          </a:xfrm>
          <a:custGeom>
            <a:avLst/>
            <a:gdLst/>
            <a:ahLst/>
            <a:cxnLst>
              <a:cxn ang="0">
                <a:pos x="wd2" y="hd2"/>
              </a:cxn>
              <a:cxn ang="5400000">
                <a:pos x="wd2" y="hd2"/>
              </a:cxn>
              <a:cxn ang="10800000">
                <a:pos x="wd2" y="hd2"/>
              </a:cxn>
              <a:cxn ang="16200000">
                <a:pos x="wd2" y="hd2"/>
              </a:cxn>
            </a:cxnLst>
            <a:rect l="0" t="0" r="r" b="b"/>
            <a:pathLst>
              <a:path w="21600" h="21600" extrusionOk="0">
                <a:moveTo>
                  <a:pt x="0" y="16196"/>
                </a:moveTo>
                <a:lnTo>
                  <a:pt x="0" y="21600"/>
                </a:lnTo>
                <a:lnTo>
                  <a:pt x="21600" y="10800"/>
                </a:lnTo>
                <a:lnTo>
                  <a:pt x="0" y="0"/>
                </a:lnTo>
                <a:lnTo>
                  <a:pt x="0" y="5404"/>
                </a:lnTo>
                <a:lnTo>
                  <a:pt x="0" y="5404"/>
                </a:lnTo>
                <a:lnTo>
                  <a:pt x="0" y="16196"/>
                </a:lnTo>
                <a:close/>
              </a:path>
            </a:pathLst>
          </a:custGeom>
          <a:solidFill>
            <a:srgbClr val="BBC2C5">
              <a:alpha val="45000"/>
            </a:srgbClr>
          </a:solidFill>
          <a:ln w="12700">
            <a:miter lim="400000"/>
          </a:ln>
        </p:spPr>
        <p:txBody>
          <a:bodyPr lIns="57150" tIns="57150" rIns="57150" bIns="57150" anchor="ctr"/>
          <a:lstStyle/>
          <a:p>
            <a:pPr marR="57150" indent="57150" defTabSz="2438225">
              <a:lnSpc>
                <a:spcPct val="100000"/>
              </a:lnSpc>
              <a:defRPr sz="4800" b="1">
                <a:solidFill>
                  <a:srgbClr val="5A5A5A"/>
                </a:solidFill>
                <a:uFill>
                  <a:solidFill>
                    <a:srgbClr val="000000"/>
                  </a:solidFill>
                </a:uFill>
                <a:latin typeface="Arial"/>
                <a:ea typeface="Arial"/>
                <a:cs typeface="Arial"/>
                <a:sym typeface="Arial"/>
              </a:defRPr>
            </a:pPr>
            <a:endParaRPr/>
          </a:p>
        </p:txBody>
      </p:sp>
      <p:sp>
        <p:nvSpPr>
          <p:cNvPr id="8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Full title bar">
    <p:bg>
      <p:bgPr>
        <a:solidFill>
          <a:srgbClr val="F4F4F4"/>
        </a:solidFill>
        <a:effectLst/>
      </p:bgPr>
    </p:bg>
    <p:spTree>
      <p:nvGrpSpPr>
        <p:cNvPr id="1" name=""/>
        <p:cNvGrpSpPr/>
        <p:nvPr/>
      </p:nvGrpSpPr>
      <p:grpSpPr>
        <a:xfrm>
          <a:off x="0" y="0"/>
          <a:ext cx="0" cy="0"/>
          <a:chOff x="0" y="0"/>
          <a:chExt cx="0" cy="0"/>
        </a:xfrm>
      </p:grpSpPr>
      <p:pic>
        <p:nvPicPr>
          <p:cNvPr id="845"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846"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847" name="Line"/>
          <p:cNvSpPr/>
          <p:nvPr/>
        </p:nvSpPr>
        <p:spPr>
          <a:xfrm>
            <a:off x="965289" y="1203157"/>
            <a:ext cx="23615364" cy="1"/>
          </a:xfrm>
          <a:prstGeom prst="line">
            <a:avLst/>
          </a:prstGeom>
          <a:ln w="25400">
            <a:solidFill>
              <a:srgbClr val="000000"/>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848"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8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INSTRUCTIONS_11">
    <p:spTree>
      <p:nvGrpSpPr>
        <p:cNvPr id="1" name=""/>
        <p:cNvGrpSpPr/>
        <p:nvPr/>
      </p:nvGrpSpPr>
      <p:grpSpPr>
        <a:xfrm>
          <a:off x="0" y="0"/>
          <a:ext cx="0" cy="0"/>
          <a:chOff x="0" y="0"/>
          <a:chExt cx="0" cy="0"/>
        </a:xfrm>
      </p:grpSpPr>
      <p:sp>
        <p:nvSpPr>
          <p:cNvPr id="952" name="Don’t use me : )"/>
          <p:cNvSpPr txBox="1"/>
          <p:nvPr/>
        </p:nvSpPr>
        <p:spPr>
          <a:xfrm>
            <a:off x="18223255" y="876300"/>
            <a:ext cx="4387597"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800">
                <a:latin typeface="IBM Plex Sans"/>
                <a:ea typeface="IBM Plex Sans"/>
                <a:cs typeface="IBM Plex Sans"/>
                <a:sym typeface="IBM Plex Sans"/>
              </a:defRPr>
            </a:lvl1pPr>
          </a:lstStyle>
          <a:p>
            <a:r>
              <a:t>Don’t use me : )</a:t>
            </a:r>
          </a:p>
        </p:txBody>
      </p:sp>
      <p:sp>
        <p:nvSpPr>
          <p:cNvPr id="953" name="Addendum…"/>
          <p:cNvSpPr/>
          <p:nvPr/>
        </p:nvSpPr>
        <p:spPr>
          <a:xfrm>
            <a:off x="1264036" y="4255056"/>
            <a:ext cx="10292487" cy="8415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pPr defTabSz="584200">
              <a:lnSpc>
                <a:spcPct val="100000"/>
              </a:lnSpc>
              <a:defRPr sz="7000">
                <a:latin typeface="IBM Plex Sans"/>
                <a:ea typeface="IBM Plex Sans"/>
                <a:cs typeface="IBM Plex Sans"/>
                <a:sym typeface="IBM Plex Sans"/>
              </a:defRPr>
            </a:pPr>
            <a:br/>
            <a:br/>
            <a:br/>
            <a:br/>
            <a:r>
              <a:t>Addendum</a:t>
            </a:r>
          </a:p>
          <a:p>
            <a:pPr defTabSz="584200">
              <a:lnSpc>
                <a:spcPct val="100000"/>
              </a:lnSpc>
              <a:defRPr sz="4000">
                <a:latin typeface="IBM Plex Sans"/>
                <a:ea typeface="IBM Plex Sans"/>
                <a:cs typeface="IBM Plex Sans"/>
                <a:sym typeface="IBM Plex Sans"/>
              </a:defRPr>
            </a:pPr>
            <a:endParaRPr/>
          </a:p>
          <a:p>
            <a:pPr defTabSz="584200">
              <a:lnSpc>
                <a:spcPct val="100000"/>
              </a:lnSpc>
              <a:defRPr sz="4000">
                <a:latin typeface="IBM Plex Sans"/>
                <a:ea typeface="IBM Plex Sans"/>
                <a:cs typeface="IBM Plex Sans"/>
                <a:sym typeface="IBM Plex Sans"/>
              </a:defRPr>
            </a:pPr>
            <a:r>
              <a:t>Examples of more detailed slides around the offering. Use sparingly and only as needed.</a:t>
            </a:r>
          </a:p>
        </p:txBody>
      </p:sp>
      <p:sp>
        <p:nvSpPr>
          <p:cNvPr id="9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lank Blue Slide copy 1">
    <p:bg>
      <p:bgPr>
        <a:solidFill>
          <a:srgbClr val="003BC9"/>
        </a:solidFill>
        <a:effectLst/>
      </p:bgPr>
    </p:bg>
    <p:spTree>
      <p:nvGrpSpPr>
        <p:cNvPr id="1" name=""/>
        <p:cNvGrpSpPr/>
        <p:nvPr/>
      </p:nvGrpSpPr>
      <p:grpSpPr>
        <a:xfrm>
          <a:off x="0" y="0"/>
          <a:ext cx="0" cy="0"/>
          <a:chOff x="0" y="0"/>
          <a:chExt cx="0" cy="0"/>
        </a:xfrm>
      </p:grpSpPr>
      <p:pic>
        <p:nvPicPr>
          <p:cNvPr id="961" name="IBM logo_White.png" descr="IBM logo_White.png"/>
          <p:cNvPicPr>
            <a:picLocks noChangeAspect="1"/>
          </p:cNvPicPr>
          <p:nvPr/>
        </p:nvPicPr>
        <p:blipFill>
          <a:blip r:embed="rId2">
            <a:extLst/>
          </a:blip>
          <a:stretch>
            <a:fillRect/>
          </a:stretch>
        </p:blipFill>
        <p:spPr>
          <a:xfrm>
            <a:off x="21765797" y="12045402"/>
            <a:ext cx="2979106" cy="1797738"/>
          </a:xfrm>
          <a:prstGeom prst="rect">
            <a:avLst/>
          </a:prstGeom>
          <a:ln w="12700">
            <a:miter lim="400000"/>
          </a:ln>
        </p:spPr>
      </p:pic>
      <p:sp>
        <p:nvSpPr>
          <p:cNvPr id="962" name="Addendum"/>
          <p:cNvSpPr txBox="1">
            <a:spLocks noGrp="1"/>
          </p:cNvSpPr>
          <p:nvPr>
            <p:ph type="body" sz="half" idx="13"/>
          </p:nvPr>
        </p:nvSpPr>
        <p:spPr>
          <a:xfrm>
            <a:off x="1778000" y="4533900"/>
            <a:ext cx="20828000" cy="4648200"/>
          </a:xfrm>
          <a:prstGeom prst="rect">
            <a:avLst/>
          </a:prstGeom>
        </p:spPr>
        <p:txBody>
          <a:bodyPr/>
          <a:lstStyle>
            <a:lvl1pPr marL="0" indent="0" algn="ctr">
              <a:spcBef>
                <a:spcPts val="0"/>
              </a:spcBef>
              <a:buSzTx/>
              <a:buNone/>
              <a:defRPr sz="10000">
                <a:solidFill>
                  <a:srgbClr val="FFFFFF"/>
                </a:solidFill>
                <a:latin typeface="IBM Plex Sans Medium"/>
                <a:ea typeface="IBM Plex Sans Medium"/>
                <a:cs typeface="IBM Plex Sans Medium"/>
                <a:sym typeface="IBM Plex Sans Medium"/>
              </a:defRPr>
            </a:lvl1pPr>
          </a:lstStyle>
          <a:p>
            <a:r>
              <a:t>Addendum</a:t>
            </a:r>
          </a:p>
        </p:txBody>
      </p:sp>
      <p:sp>
        <p:nvSpPr>
          <p:cNvPr id="963"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latin typeface="IBM Plex Sans"/>
                <a:ea typeface="IBM Plex Sans"/>
                <a:cs typeface="IBM Plex Sans"/>
                <a:sym typeface="IBM Plex Sans"/>
              </a:defRPr>
            </a:pPr>
            <a:r>
              <a:t>IBM </a:t>
            </a:r>
            <a:r>
              <a:rPr b="1"/>
              <a:t>Cloud </a:t>
            </a:r>
            <a:r>
              <a:t>Professional Services</a:t>
            </a:r>
          </a:p>
        </p:txBody>
      </p:sp>
      <p:sp>
        <p:nvSpPr>
          <p:cNvPr id="9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Value + Impact_Neutral">
    <p:bg>
      <p:bgPr>
        <a:solidFill>
          <a:srgbClr val="DCDEE0"/>
        </a:solidFill>
        <a:effectLst/>
      </p:bgPr>
    </p:bg>
    <p:spTree>
      <p:nvGrpSpPr>
        <p:cNvPr id="1" name=""/>
        <p:cNvGrpSpPr/>
        <p:nvPr/>
      </p:nvGrpSpPr>
      <p:grpSpPr>
        <a:xfrm>
          <a:off x="0" y="0"/>
          <a:ext cx="0" cy="0"/>
          <a:chOff x="0" y="0"/>
          <a:chExt cx="0" cy="0"/>
        </a:xfrm>
      </p:grpSpPr>
      <p:sp>
        <p:nvSpPr>
          <p:cNvPr id="172" name="Rectangle"/>
          <p:cNvSpPr/>
          <p:nvPr/>
        </p:nvSpPr>
        <p:spPr>
          <a:xfrm>
            <a:off x="731" y="-7381"/>
            <a:ext cx="24382537" cy="13938491"/>
          </a:xfrm>
          <a:prstGeom prst="rect">
            <a:avLst/>
          </a:prstGeom>
          <a:solidFill>
            <a:srgbClr val="F4F4F4"/>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173" name="Line"/>
          <p:cNvSpPr/>
          <p:nvPr/>
        </p:nvSpPr>
        <p:spPr>
          <a:xfrm>
            <a:off x="965289" y="1203157"/>
            <a:ext cx="23615364" cy="1"/>
          </a:xfrm>
          <a:prstGeom prst="line">
            <a:avLst/>
          </a:prstGeom>
          <a:ln w="25400">
            <a:solidFill>
              <a:srgbClr val="000000"/>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pic>
        <p:nvPicPr>
          <p:cNvPr id="174"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176"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179"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55437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Key Drivers_Neutral">
    <p:bg>
      <p:bgPr>
        <a:solidFill>
          <a:srgbClr val="F4F4F4"/>
        </a:solidFill>
        <a:effectLst/>
      </p:bgPr>
    </p:bg>
    <p:spTree>
      <p:nvGrpSpPr>
        <p:cNvPr id="1" name=""/>
        <p:cNvGrpSpPr/>
        <p:nvPr/>
      </p:nvGrpSpPr>
      <p:grpSpPr>
        <a:xfrm>
          <a:off x="0" y="0"/>
          <a:ext cx="0" cy="0"/>
          <a:chOff x="0" y="0"/>
          <a:chExt cx="0" cy="0"/>
        </a:xfrm>
      </p:grpSpPr>
      <p:sp>
        <p:nvSpPr>
          <p:cNvPr id="151" name="Rectangle"/>
          <p:cNvSpPr/>
          <p:nvPr/>
        </p:nvSpPr>
        <p:spPr>
          <a:xfrm>
            <a:off x="-635000" y="3215878"/>
            <a:ext cx="25516028" cy="8952707"/>
          </a:xfrm>
          <a:prstGeom prst="rect">
            <a:avLst/>
          </a:prstGeom>
          <a:solidFill>
            <a:srgbClr val="FFFFFF"/>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152"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153"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Key drivers</a:t>
            </a:r>
          </a:p>
        </p:txBody>
      </p:sp>
      <p:sp>
        <p:nvSpPr>
          <p:cNvPr id="154"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155" name="1"/>
          <p:cNvSpPr txBox="1">
            <a:spLocks noGrp="1"/>
          </p:cNvSpPr>
          <p:nvPr>
            <p:ph type="body" sz="quarter" idx="14"/>
          </p:nvPr>
        </p:nvSpPr>
        <p:spPr>
          <a:xfrm>
            <a:off x="1373068" y="3486149"/>
            <a:ext cx="571501" cy="1104901"/>
          </a:xfrm>
          <a:prstGeom prst="rect">
            <a:avLst/>
          </a:prstGeom>
        </p:spPr>
        <p:txBody>
          <a:bodyPr wrap="none">
            <a:spAutoFit/>
          </a:bodyPr>
          <a:lstStyle>
            <a:lvl1pPr marL="0" indent="0">
              <a:spcBef>
                <a:spcPts val="0"/>
              </a:spcBef>
              <a:buSzTx/>
              <a:buNone/>
              <a:defRPr sz="6000" b="1">
                <a:latin typeface="IBM Plex Sans"/>
                <a:ea typeface="IBM Plex Sans"/>
                <a:cs typeface="IBM Plex Sans"/>
                <a:sym typeface="IBM Plex Sans"/>
              </a:defRPr>
            </a:lvl1pPr>
          </a:lstStyle>
          <a:p>
            <a:r>
              <a:t>1</a:t>
            </a:r>
          </a:p>
        </p:txBody>
      </p:sp>
      <p:sp>
        <p:nvSpPr>
          <p:cNvPr id="156" name="Line"/>
          <p:cNvSpPr/>
          <p:nvPr/>
        </p:nvSpPr>
        <p:spPr>
          <a:xfrm>
            <a:off x="1373068" y="4807691"/>
            <a:ext cx="5322773" cy="1"/>
          </a:xfrm>
          <a:prstGeom prst="line">
            <a:avLst/>
          </a:prstGeom>
          <a:ln w="25400">
            <a:solidFill>
              <a:srgbClr val="000000"/>
            </a:solidFill>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157" name="2"/>
          <p:cNvSpPr txBox="1">
            <a:spLocks noGrp="1"/>
          </p:cNvSpPr>
          <p:nvPr>
            <p:ph type="body" sz="quarter" idx="15"/>
          </p:nvPr>
        </p:nvSpPr>
        <p:spPr>
          <a:xfrm>
            <a:off x="7151637" y="3486149"/>
            <a:ext cx="571501" cy="1104901"/>
          </a:xfrm>
          <a:prstGeom prst="rect">
            <a:avLst/>
          </a:prstGeom>
        </p:spPr>
        <p:txBody>
          <a:bodyPr wrap="none">
            <a:spAutoFit/>
          </a:bodyPr>
          <a:lstStyle>
            <a:lvl1pPr marL="0" indent="0">
              <a:spcBef>
                <a:spcPts val="0"/>
              </a:spcBef>
              <a:buSzTx/>
              <a:buNone/>
              <a:defRPr sz="6000" b="1">
                <a:latin typeface="IBM Plex Sans"/>
                <a:ea typeface="IBM Plex Sans"/>
                <a:cs typeface="IBM Plex Sans"/>
                <a:sym typeface="IBM Plex Sans"/>
              </a:defRPr>
            </a:lvl1pPr>
          </a:lstStyle>
          <a:p>
            <a:r>
              <a:t>2</a:t>
            </a:r>
          </a:p>
        </p:txBody>
      </p:sp>
      <p:sp>
        <p:nvSpPr>
          <p:cNvPr id="158" name="Line"/>
          <p:cNvSpPr/>
          <p:nvPr/>
        </p:nvSpPr>
        <p:spPr>
          <a:xfrm>
            <a:off x="7151637" y="4820391"/>
            <a:ext cx="5322774" cy="1"/>
          </a:xfrm>
          <a:prstGeom prst="line">
            <a:avLst/>
          </a:prstGeom>
          <a:ln w="25400">
            <a:solidFill>
              <a:srgbClr val="000000"/>
            </a:solidFill>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159" name="3"/>
          <p:cNvSpPr txBox="1">
            <a:spLocks noGrp="1"/>
          </p:cNvSpPr>
          <p:nvPr>
            <p:ph type="body" sz="quarter" idx="16"/>
          </p:nvPr>
        </p:nvSpPr>
        <p:spPr>
          <a:xfrm>
            <a:off x="12917739" y="3486149"/>
            <a:ext cx="571501" cy="1104901"/>
          </a:xfrm>
          <a:prstGeom prst="rect">
            <a:avLst/>
          </a:prstGeom>
        </p:spPr>
        <p:txBody>
          <a:bodyPr wrap="none">
            <a:spAutoFit/>
          </a:bodyPr>
          <a:lstStyle>
            <a:lvl1pPr marL="0" indent="0">
              <a:spcBef>
                <a:spcPts val="0"/>
              </a:spcBef>
              <a:buSzTx/>
              <a:buNone/>
              <a:defRPr sz="6000" b="1">
                <a:latin typeface="IBM Plex Sans"/>
                <a:ea typeface="IBM Plex Sans"/>
                <a:cs typeface="IBM Plex Sans"/>
                <a:sym typeface="IBM Plex Sans"/>
              </a:defRPr>
            </a:lvl1pPr>
          </a:lstStyle>
          <a:p>
            <a:r>
              <a:t>3</a:t>
            </a:r>
          </a:p>
        </p:txBody>
      </p:sp>
      <p:sp>
        <p:nvSpPr>
          <p:cNvPr id="160" name="Line"/>
          <p:cNvSpPr/>
          <p:nvPr/>
        </p:nvSpPr>
        <p:spPr>
          <a:xfrm>
            <a:off x="12917739" y="4820391"/>
            <a:ext cx="5322773" cy="1"/>
          </a:xfrm>
          <a:prstGeom prst="line">
            <a:avLst/>
          </a:prstGeom>
          <a:ln w="25400">
            <a:solidFill>
              <a:srgbClr val="000000"/>
            </a:solidFill>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161" name="First driver…"/>
          <p:cNvSpPr txBox="1">
            <a:spLocks noGrp="1"/>
          </p:cNvSpPr>
          <p:nvPr>
            <p:ph type="body" sz="quarter" idx="17"/>
          </p:nvPr>
        </p:nvSpPr>
        <p:spPr>
          <a:xfrm>
            <a:off x="1359838" y="5144982"/>
            <a:ext cx="5336004" cy="7190404"/>
          </a:xfrm>
          <a:prstGeom prst="rect">
            <a:avLst/>
          </a:prstGeom>
        </p:spPr>
        <p:txBody>
          <a:bodyPr anchor="t">
            <a:noAutofit/>
          </a:bodyPr>
          <a:lstStyle/>
          <a:p>
            <a:pPr marL="0" indent="0">
              <a:lnSpc>
                <a:spcPct val="120000"/>
              </a:lnSpc>
              <a:spcBef>
                <a:spcPts val="1200"/>
              </a:spcBef>
              <a:buSzTx/>
              <a:buNone/>
              <a:defRPr sz="3600" b="1">
                <a:latin typeface="IBM Plex Sans"/>
                <a:ea typeface="IBM Plex Sans"/>
                <a:cs typeface="IBM Plex Sans"/>
                <a:sym typeface="IBM Plex Sans"/>
              </a:defRPr>
            </a:pPr>
            <a:r>
              <a:t>First driver</a:t>
            </a:r>
          </a:p>
          <a:p>
            <a:pPr marL="0" indent="0">
              <a:lnSpc>
                <a:spcPct val="120000"/>
              </a:lnSpc>
              <a:spcBef>
                <a:spcPts val="1200"/>
              </a:spcBef>
              <a:buSzTx/>
              <a:buNone/>
              <a:defRPr sz="3000">
                <a:latin typeface="IBM Plex Sans Light"/>
                <a:ea typeface="IBM Plex Sans Light"/>
                <a:cs typeface="IBM Plex Sans Light"/>
                <a:sym typeface="IBM Plex Sans Light"/>
              </a:defRPr>
            </a:pPr>
            <a:r>
              <a:t>What are the top three reasons why clients need this offering.</a:t>
            </a:r>
          </a:p>
        </p:txBody>
      </p:sp>
      <p:sp>
        <p:nvSpPr>
          <p:cNvPr id="162" name="Second driver…"/>
          <p:cNvSpPr txBox="1">
            <a:spLocks noGrp="1"/>
          </p:cNvSpPr>
          <p:nvPr>
            <p:ph type="body" sz="quarter" idx="18"/>
          </p:nvPr>
        </p:nvSpPr>
        <p:spPr>
          <a:xfrm>
            <a:off x="7145022" y="5144982"/>
            <a:ext cx="5336004" cy="7190404"/>
          </a:xfrm>
          <a:prstGeom prst="rect">
            <a:avLst/>
          </a:prstGeom>
        </p:spPr>
        <p:txBody>
          <a:bodyPr anchor="t">
            <a:noAutofit/>
          </a:bodyPr>
          <a:lstStyle/>
          <a:p>
            <a:pPr marL="0" indent="0">
              <a:lnSpc>
                <a:spcPct val="120000"/>
              </a:lnSpc>
              <a:spcBef>
                <a:spcPts val="1200"/>
              </a:spcBef>
              <a:buSzTx/>
              <a:buNone/>
              <a:defRPr sz="3600" b="1">
                <a:latin typeface="IBM Plex Sans"/>
                <a:ea typeface="IBM Plex Sans"/>
                <a:cs typeface="IBM Plex Sans"/>
                <a:sym typeface="IBM Plex Sans"/>
              </a:defRPr>
            </a:pPr>
            <a:r>
              <a:t>Second driver</a:t>
            </a:r>
          </a:p>
          <a:p>
            <a:pPr marL="0" indent="0">
              <a:lnSpc>
                <a:spcPct val="120000"/>
              </a:lnSpc>
              <a:spcBef>
                <a:spcPts val="1200"/>
              </a:spcBef>
              <a:buSzTx/>
              <a:buNone/>
              <a:defRPr sz="3000">
                <a:latin typeface="IBM Plex Sans Light"/>
                <a:ea typeface="IBM Plex Sans Light"/>
                <a:cs typeface="IBM Plex Sans Light"/>
                <a:sym typeface="IBM Plex Sans Light"/>
              </a:defRPr>
            </a:pPr>
            <a:r>
              <a:t>Stick with business challenges and drivers from the industry at large. Address why adopting change or new technologies is important to their business.</a:t>
            </a:r>
          </a:p>
        </p:txBody>
      </p:sp>
      <p:sp>
        <p:nvSpPr>
          <p:cNvPr id="163" name="Third driver…"/>
          <p:cNvSpPr txBox="1">
            <a:spLocks noGrp="1"/>
          </p:cNvSpPr>
          <p:nvPr>
            <p:ph type="body" sz="quarter" idx="19"/>
          </p:nvPr>
        </p:nvSpPr>
        <p:spPr>
          <a:xfrm>
            <a:off x="12924354" y="5049732"/>
            <a:ext cx="5336004" cy="7190404"/>
          </a:xfrm>
          <a:prstGeom prst="rect">
            <a:avLst/>
          </a:prstGeom>
        </p:spPr>
        <p:txBody>
          <a:bodyPr anchor="t">
            <a:noAutofit/>
          </a:bodyPr>
          <a:lstStyle/>
          <a:p>
            <a:pPr marL="0" indent="0">
              <a:lnSpc>
                <a:spcPct val="120000"/>
              </a:lnSpc>
              <a:spcBef>
                <a:spcPts val="1200"/>
              </a:spcBef>
              <a:buSzTx/>
              <a:buNone/>
              <a:defRPr sz="3600" b="1">
                <a:latin typeface="IBM Plex Sans"/>
                <a:ea typeface="IBM Plex Sans"/>
                <a:cs typeface="IBM Plex Sans"/>
                <a:sym typeface="IBM Plex Sans"/>
              </a:defRPr>
            </a:pPr>
            <a:r>
              <a:t>Third driver</a:t>
            </a:r>
          </a:p>
          <a:p>
            <a:pPr marL="0" indent="0">
              <a:lnSpc>
                <a:spcPct val="120000"/>
              </a:lnSpc>
              <a:spcBef>
                <a:spcPts val="1200"/>
              </a:spcBef>
              <a:buSzTx/>
              <a:buNone/>
              <a:defRPr sz="3000">
                <a:latin typeface="IBM Plex Sans Light"/>
                <a:ea typeface="IBM Plex Sans Light"/>
                <a:cs typeface="IBM Plex Sans Light"/>
                <a:sym typeface="IBM Plex Sans Light"/>
              </a:defRPr>
            </a:pPr>
            <a:r>
              <a:t>Imply a sense of urgency. Keep these short.</a:t>
            </a:r>
          </a:p>
        </p:txBody>
      </p:sp>
      <p:sp>
        <p:nvSpPr>
          <p:cNvPr id="164"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Value + Impact_Neutral">
    <p:bg>
      <p:bgPr>
        <a:solidFill>
          <a:srgbClr val="DCDEE0"/>
        </a:solidFill>
        <a:effectLst/>
      </p:bgPr>
    </p:bg>
    <p:spTree>
      <p:nvGrpSpPr>
        <p:cNvPr id="1" name=""/>
        <p:cNvGrpSpPr/>
        <p:nvPr/>
      </p:nvGrpSpPr>
      <p:grpSpPr>
        <a:xfrm>
          <a:off x="0" y="0"/>
          <a:ext cx="0" cy="0"/>
          <a:chOff x="0" y="0"/>
          <a:chExt cx="0" cy="0"/>
        </a:xfrm>
      </p:grpSpPr>
      <p:sp>
        <p:nvSpPr>
          <p:cNvPr id="172" name="Rectangle"/>
          <p:cNvSpPr/>
          <p:nvPr/>
        </p:nvSpPr>
        <p:spPr>
          <a:xfrm>
            <a:off x="731" y="-7381"/>
            <a:ext cx="24382537" cy="13938491"/>
          </a:xfrm>
          <a:prstGeom prst="rect">
            <a:avLst/>
          </a:prstGeom>
          <a:solidFill>
            <a:srgbClr val="F4F4F4"/>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174"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179"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rPr dirty="0"/>
              <a:t>IBM </a:t>
            </a:r>
            <a:r>
              <a:rPr b="1" dirty="0"/>
              <a:t>Cloud </a:t>
            </a:r>
            <a:r>
              <a:rPr dirty="0"/>
              <a:t>Professional Services</a:t>
            </a:r>
          </a:p>
        </p:txBody>
      </p:sp>
    </p:spTree>
    <p:extLst>
      <p:ext uri="{BB962C8B-B14F-4D97-AF65-F5344CB8AC3E}">
        <p14:creationId xmlns:p14="http://schemas.microsoft.com/office/powerpoint/2010/main" val="58143389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1155" y="1545724"/>
            <a:ext cx="9956800" cy="1128514"/>
          </a:xfrm>
        </p:spPr>
        <p:txBody>
          <a:bodyPr>
            <a:spAutoFit/>
          </a:bodyPr>
          <a:lstStyle>
            <a:lvl1pPr>
              <a:lnSpc>
                <a:spcPts val="8000"/>
              </a:lnSpc>
              <a:defRPr sz="7467" baseline="0">
                <a:solidFill>
                  <a:schemeClr val="accent5"/>
                </a:solidFill>
              </a:defRPr>
            </a:lvl1pPr>
          </a:lstStyle>
          <a:p>
            <a:r>
              <a:rPr lang="en-US" dirty="0"/>
              <a:t>Click to edit Master title</a:t>
            </a:r>
          </a:p>
        </p:txBody>
      </p:sp>
      <p:sp>
        <p:nvSpPr>
          <p:cNvPr id="11" name="Text Placeholder 5"/>
          <p:cNvSpPr>
            <a:spLocks noGrp="1"/>
          </p:cNvSpPr>
          <p:nvPr>
            <p:ph type="body" sz="quarter" idx="11"/>
          </p:nvPr>
        </p:nvSpPr>
        <p:spPr>
          <a:xfrm>
            <a:off x="13208000" y="4017803"/>
            <a:ext cx="9550400" cy="595035"/>
          </a:xfrm>
        </p:spPr>
        <p:txBody>
          <a:bodyPr>
            <a:spAutoFit/>
          </a:bodyPr>
          <a:lstStyle>
            <a:lvl1pPr marL="457206" indent="-457206">
              <a:spcBef>
                <a:spcPts val="0"/>
              </a:spcBef>
              <a:spcAft>
                <a:spcPts val="3200"/>
              </a:spcAft>
              <a:buFont typeface="Arial" panose="020B0604020202020204" pitchFamily="34" charset="0"/>
              <a:buChar char="–"/>
              <a:defRPr sz="3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Click to edit Master text styles</a:t>
            </a:r>
          </a:p>
        </p:txBody>
      </p:sp>
      <p:sp>
        <p:nvSpPr>
          <p:cNvPr id="13" name="Text Placeholder 5"/>
          <p:cNvSpPr>
            <a:spLocks noGrp="1"/>
          </p:cNvSpPr>
          <p:nvPr>
            <p:ph type="body" sz="quarter" idx="12"/>
          </p:nvPr>
        </p:nvSpPr>
        <p:spPr>
          <a:xfrm>
            <a:off x="13170747" y="1545724"/>
            <a:ext cx="9550400" cy="1128514"/>
          </a:xfrm>
        </p:spPr>
        <p:txBody>
          <a:bodyPr>
            <a:spAutoFit/>
          </a:bodyPr>
          <a:lstStyle>
            <a:lvl1pPr marL="0" indent="0">
              <a:lnSpc>
                <a:spcPts val="8000"/>
              </a:lnSpc>
              <a:spcBef>
                <a:spcPts val="4800"/>
              </a:spcBef>
              <a:buFont typeface="Arial" panose="020B0604020202020204" pitchFamily="34" charset="0"/>
              <a:buNone/>
              <a:defRPr sz="7467"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Click to edit Master</a:t>
            </a:r>
          </a:p>
        </p:txBody>
      </p:sp>
      <p:sp>
        <p:nvSpPr>
          <p:cNvPr id="14" name="Text Placeholder 5"/>
          <p:cNvSpPr>
            <a:spLocks noGrp="1"/>
          </p:cNvSpPr>
          <p:nvPr>
            <p:ph type="body" sz="quarter" idx="13"/>
          </p:nvPr>
        </p:nvSpPr>
        <p:spPr>
          <a:xfrm>
            <a:off x="1625600" y="4017803"/>
            <a:ext cx="9956800" cy="595035"/>
          </a:xfrm>
        </p:spPr>
        <p:txBody>
          <a:bodyPr>
            <a:spAutoFit/>
          </a:bodyPr>
          <a:lstStyle>
            <a:lvl1pPr marL="457206" indent="-457206">
              <a:spcBef>
                <a:spcPts val="0"/>
              </a:spcBef>
              <a:spcAft>
                <a:spcPts val="3200"/>
              </a:spcAft>
              <a:buFont typeface="Arial" panose="020B0604020202020204" pitchFamily="34" charset="0"/>
              <a:buChar char="–"/>
              <a:defRPr sz="32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Click to edit Master text styles</a:t>
            </a:r>
          </a:p>
        </p:txBody>
      </p:sp>
      <p:sp>
        <p:nvSpPr>
          <p:cNvPr id="10" name="Rectangle 9"/>
          <p:cNvSpPr/>
          <p:nvPr userDrawn="1"/>
        </p:nvSpPr>
        <p:spPr>
          <a:xfrm>
            <a:off x="7446968" y="12980459"/>
            <a:ext cx="821499" cy="295466"/>
          </a:xfrm>
          <a:prstGeom prst="rect">
            <a:avLst/>
          </a:prstGeom>
        </p:spPr>
        <p:txBody>
          <a:bodyPr wrap="square" lIns="0" tIns="0" rIns="0" bIns="0">
            <a:spAutoFit/>
          </a:bodyPr>
          <a:lstStyle/>
          <a:p>
            <a:fld id="{655362CE-4ABE-4CB4-8947-B1242CDD9D94}" type="slidenum">
              <a:rPr lang="en-US" sz="1600" baseline="0" smtClean="0">
                <a:solidFill>
                  <a:schemeClr val="bg1"/>
                </a:solidFill>
                <a:latin typeface="Arial" panose="020B0604020202020204" pitchFamily="34" charset="0"/>
                <a:cs typeface="Arial" panose="020B0604020202020204" pitchFamily="34" charset="0"/>
              </a:rPr>
              <a:t>‹#›</a:t>
            </a:fld>
            <a:endParaRPr lang="en-US" sz="1600" baseline="0" dirty="0">
              <a:solidFill>
                <a:schemeClr val="bg1"/>
              </a:solidFill>
              <a:latin typeface="Arial" panose="020B0604020202020204" pitchFamily="34" charset="0"/>
              <a:cs typeface="Arial" panose="020B0604020202020204" pitchFamily="34" charset="0"/>
            </a:endParaRPr>
          </a:p>
        </p:txBody>
      </p:sp>
      <p:sp>
        <p:nvSpPr>
          <p:cNvPr id="15" name="Rectangle 14"/>
          <p:cNvSpPr/>
          <p:nvPr userDrawn="1"/>
        </p:nvSpPr>
        <p:spPr>
          <a:xfrm>
            <a:off x="6909860" y="12980459"/>
            <a:ext cx="523053" cy="295466"/>
          </a:xfrm>
          <a:prstGeom prst="rect">
            <a:avLst/>
          </a:prstGeom>
        </p:spPr>
        <p:txBody>
          <a:bodyPr wrap="square" lIns="0" tIns="0" rIns="0" bIns="0">
            <a:spAutoFit/>
          </a:bodyPr>
          <a:lstStyle/>
          <a:p>
            <a:r>
              <a:rPr lang="en-US" sz="1600" baseline="0" dirty="0">
                <a:solidFill>
                  <a:schemeClr val="bg1"/>
                </a:solidFill>
                <a:latin typeface="Arial" panose="020B0604020202020204" pitchFamily="34" charset="0"/>
                <a:cs typeface="Arial" panose="020B0604020202020204" pitchFamily="34" charset="0"/>
              </a:rPr>
              <a:t>Page</a:t>
            </a:r>
          </a:p>
        </p:txBody>
      </p:sp>
      <p:sp>
        <p:nvSpPr>
          <p:cNvPr id="18" name="Rectangle 17"/>
          <p:cNvSpPr/>
          <p:nvPr userDrawn="1"/>
        </p:nvSpPr>
        <p:spPr>
          <a:xfrm>
            <a:off x="1635128" y="12980460"/>
            <a:ext cx="3179232" cy="295466"/>
          </a:xfrm>
          <a:prstGeom prst="rect">
            <a:avLst/>
          </a:prstGeom>
        </p:spPr>
        <p:txBody>
          <a:bodyPr wrap="square" lIns="0" tIns="0" rIns="0" bIns="0">
            <a:spAutoFit/>
          </a:bodyPr>
          <a:lstStyle/>
          <a:p>
            <a:r>
              <a:rPr lang="en-US" sz="1600" baseline="0" dirty="0">
                <a:solidFill>
                  <a:schemeClr val="bg1"/>
                </a:solidFill>
                <a:latin typeface="Arial" panose="020B0604020202020204" pitchFamily="34" charset="0"/>
                <a:cs typeface="Arial" panose="020B0604020202020204" pitchFamily="34" charset="0"/>
              </a:rPr>
              <a:t>© 2017 IBM Corporation</a:t>
            </a:r>
          </a:p>
        </p:txBody>
      </p:sp>
    </p:spTree>
    <p:extLst>
      <p:ext uri="{BB962C8B-B14F-4D97-AF65-F5344CB8AC3E}">
        <p14:creationId xmlns:p14="http://schemas.microsoft.com/office/powerpoint/2010/main" val="2376498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47827" y="10856874"/>
            <a:ext cx="2164594" cy="2017880"/>
          </a:xfrm>
          <a:prstGeom prst="rect">
            <a:avLst/>
          </a:prstGeom>
        </p:spPr>
      </p:pic>
      <p:sp>
        <p:nvSpPr>
          <p:cNvPr id="10" name="Text Placeholder 9"/>
          <p:cNvSpPr>
            <a:spLocks noGrp="1"/>
          </p:cNvSpPr>
          <p:nvPr>
            <p:ph type="body" sz="quarter" idx="10" hasCustomPrompt="1"/>
          </p:nvPr>
        </p:nvSpPr>
        <p:spPr>
          <a:xfrm>
            <a:off x="609600" y="143937"/>
            <a:ext cx="23164800" cy="10126134"/>
          </a:xfrm>
        </p:spPr>
        <p:txBody>
          <a:bodyPr/>
          <a:lstStyle>
            <a:lvl1pPr>
              <a:defRPr sz="17600"/>
            </a:lvl1pPr>
            <a:lvl2pPr marL="461424" marR="0" indent="-461424" algn="l" defTabSz="1219170" rtl="0" eaLnBrk="1" fontAlgn="auto" latinLnBrk="0" hangingPunct="1">
              <a:lnSpc>
                <a:spcPct val="100000"/>
              </a:lnSpc>
              <a:spcBef>
                <a:spcPts val="2934"/>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353791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601" y="543417"/>
            <a:ext cx="10972802" cy="11944918"/>
          </a:xfrm>
        </p:spPr>
        <p:txBody>
          <a:bodyPr/>
          <a:lstStyle>
            <a:lvl1pPr>
              <a:lnSpc>
                <a:spcPct val="90000"/>
              </a:lnSpc>
              <a:defRPr sz="64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23887" b="32518"/>
          <a:stretch/>
        </p:blipFill>
        <p:spPr>
          <a:xfrm>
            <a:off x="9563951" y="1466261"/>
            <a:ext cx="14820054" cy="12249742"/>
          </a:xfrm>
          <a:prstGeom prst="rect">
            <a:avLst/>
          </a:prstGeom>
        </p:spPr>
      </p:pic>
      <p:pic>
        <p:nvPicPr>
          <p:cNvPr id="46" name="Picture 4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599" y="12590097"/>
            <a:ext cx="1296454" cy="512070"/>
          </a:xfrm>
          <a:prstGeom prst="rect">
            <a:avLst/>
          </a:prstGeom>
        </p:spPr>
      </p:pic>
    </p:spTree>
    <p:extLst>
      <p:ext uri="{BB962C8B-B14F-4D97-AF65-F5344CB8AC3E}">
        <p14:creationId xmlns:p14="http://schemas.microsoft.com/office/powerpoint/2010/main" val="4187126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601" y="543417"/>
            <a:ext cx="10972802" cy="11944918"/>
          </a:xfrm>
        </p:spPr>
        <p:txBody>
          <a:bodyPr/>
          <a:lstStyle>
            <a:lvl1pPr>
              <a:lnSpc>
                <a:spcPct val="90000"/>
              </a:lnSpc>
              <a:defRPr sz="6400" b="0">
                <a:solidFill>
                  <a:schemeClr val="bg2"/>
                </a:solidFill>
              </a:defRPr>
            </a:lvl1pPr>
          </a:lstStyle>
          <a:p>
            <a:r>
              <a:rPr lang="en-US" dirty="0"/>
              <a:t>Section Header</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23887" b="32518"/>
          <a:stretch/>
        </p:blipFill>
        <p:spPr>
          <a:xfrm>
            <a:off x="17735011" y="8220174"/>
            <a:ext cx="6648994" cy="5495828"/>
          </a:xfrm>
          <a:prstGeom prst="rect">
            <a:avLst/>
          </a:prstGeom>
        </p:spPr>
      </p:pic>
      <p:pic>
        <p:nvPicPr>
          <p:cNvPr id="46" name="Picture 4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599" y="12590097"/>
            <a:ext cx="1296454" cy="512070"/>
          </a:xfrm>
          <a:prstGeom prst="rect">
            <a:avLst/>
          </a:prstGeom>
        </p:spPr>
      </p:pic>
    </p:spTree>
    <p:extLst>
      <p:ext uri="{BB962C8B-B14F-4D97-AF65-F5344CB8AC3E}">
        <p14:creationId xmlns:p14="http://schemas.microsoft.com/office/powerpoint/2010/main" val="3688027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8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601" y="543417"/>
            <a:ext cx="10972802" cy="11944918"/>
          </a:xfrm>
        </p:spPr>
        <p:txBody>
          <a:bodyPr/>
          <a:lstStyle>
            <a:lvl1pPr>
              <a:lnSpc>
                <a:spcPct val="90000"/>
              </a:lnSpc>
              <a:defRPr sz="6400" b="0">
                <a:solidFill>
                  <a:schemeClr val="bg2"/>
                </a:solidFill>
              </a:defRPr>
            </a:lvl1pPr>
          </a:lstStyle>
          <a:p>
            <a:r>
              <a:rPr lang="en-US" dirty="0"/>
              <a:t>Title</a:t>
            </a:r>
          </a:p>
        </p:txBody>
      </p:sp>
      <p:pic>
        <p:nvPicPr>
          <p:cNvPr id="91" name="Picture 9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70899" y="11676163"/>
            <a:ext cx="1511042" cy="1408626"/>
          </a:xfrm>
          <a:prstGeom prst="rect">
            <a:avLst/>
          </a:prstGeom>
        </p:spPr>
      </p:pic>
      <p:pic>
        <p:nvPicPr>
          <p:cNvPr id="49" name="Picture 4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1" y="12303153"/>
            <a:ext cx="1296454" cy="512070"/>
          </a:xfrm>
          <a:prstGeom prst="rect">
            <a:avLst/>
          </a:prstGeom>
        </p:spPr>
      </p:pic>
    </p:spTree>
    <p:extLst>
      <p:ext uri="{BB962C8B-B14F-4D97-AF65-F5344CB8AC3E}">
        <p14:creationId xmlns:p14="http://schemas.microsoft.com/office/powerpoint/2010/main" val="6507727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09600" y="12874752"/>
            <a:ext cx="17068800" cy="365760"/>
          </a:xfrm>
        </p:spPr>
        <p:txBody>
          <a:bodyPr/>
          <a:lstStyle>
            <a:lvl1pPr>
              <a:defRPr>
                <a:solidFill>
                  <a:schemeClr val="bg2">
                    <a:alpha val="20000"/>
                  </a:schemeClr>
                </a:solidFill>
              </a:defRPr>
            </a:lvl1pPr>
          </a:lstStyle>
          <a:p>
            <a:r>
              <a:rPr lang="en-US"/>
              <a:t>© 2018 IBM Corporation</a:t>
            </a:r>
          </a:p>
        </p:txBody>
      </p:sp>
      <p:sp>
        <p:nvSpPr>
          <p:cNvPr id="4" name="Title 3"/>
          <p:cNvSpPr>
            <a:spLocks noGrp="1"/>
          </p:cNvSpPr>
          <p:nvPr>
            <p:ph type="title"/>
          </p:nvPr>
        </p:nvSpPr>
        <p:spPr>
          <a:xfrm>
            <a:off x="609601" y="543417"/>
            <a:ext cx="10972802" cy="11944918"/>
          </a:xfrm>
        </p:spPr>
        <p:txBody>
          <a:bodyPr/>
          <a:lstStyle>
            <a:lvl1pPr>
              <a:lnSpc>
                <a:spcPct val="90000"/>
              </a:lnSpc>
              <a:defRPr sz="6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63361" y="11702857"/>
            <a:ext cx="1511042" cy="1408626"/>
          </a:xfrm>
          <a:prstGeom prst="rect">
            <a:avLst/>
          </a:prstGeom>
        </p:spPr>
      </p:pic>
    </p:spTree>
    <p:extLst>
      <p:ext uri="{BB962C8B-B14F-4D97-AF65-F5344CB8AC3E}">
        <p14:creationId xmlns:p14="http://schemas.microsoft.com/office/powerpoint/2010/main" val="2514365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t>©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609600" y="536449"/>
            <a:ext cx="10972800" cy="11983338"/>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81762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228193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609600" y="2997200"/>
            <a:ext cx="10972800" cy="9558528"/>
          </a:xfrm>
        </p:spPr>
        <p:txBody>
          <a:bodyPr/>
          <a:lstStyle>
            <a:lvl1pPr marL="0" indent="0">
              <a:spcBef>
                <a:spcPts val="0"/>
              </a:spcBef>
              <a:tabLst>
                <a:tab pos="10506870" algn="dec"/>
              </a:tabLst>
              <a:defRPr/>
            </a:lvl1pPr>
            <a:lvl2pPr marL="461424" indent="-461424">
              <a:spcBef>
                <a:spcPts val="0"/>
              </a:spcBef>
              <a:tabLst/>
              <a:defRPr/>
            </a:lvl2pPr>
            <a:lvl3pPr>
              <a:spcBef>
                <a:spcPts val="0"/>
              </a:spcBef>
              <a:defRPr/>
            </a:lvl3pPr>
            <a:lvl4pPr>
              <a:spcBef>
                <a:spcPts val="0"/>
              </a:spcBef>
              <a:defRPr/>
            </a:lvl4pPr>
            <a:lvl5pPr>
              <a:spcBef>
                <a:spcPts val="0"/>
              </a:spcBef>
              <a:defRPr/>
            </a:lvl5pPr>
          </a:lstStyle>
          <a:p>
            <a:pPr marL="0" marR="0" lvl="0" indent="0" algn="l" defTabSz="1219170" rtl="0" eaLnBrk="1" fontAlgn="auto" latinLnBrk="0" hangingPunct="1">
              <a:lnSpc>
                <a:spcPct val="100000"/>
              </a:lnSpc>
              <a:spcBef>
                <a:spcPts val="0"/>
              </a:spcBef>
              <a:spcAft>
                <a:spcPts val="0"/>
              </a:spcAft>
              <a:buClrTx/>
              <a:buSzTx/>
              <a:buFont typeface="Arial"/>
              <a:buNone/>
              <a:tabLst>
                <a:tab pos="10728692"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12801600" y="2997200"/>
            <a:ext cx="10972800" cy="9558528"/>
          </a:xfrm>
        </p:spPr>
        <p:txBody>
          <a:bodyPr/>
          <a:lstStyle>
            <a:lvl1pPr marL="0" indent="0">
              <a:spcBef>
                <a:spcPts val="0"/>
              </a:spcBef>
              <a:tabLst>
                <a:tab pos="10506870"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1219170" rtl="0" eaLnBrk="1" fontAlgn="auto" latinLnBrk="0" hangingPunct="1">
              <a:lnSpc>
                <a:spcPct val="100000"/>
              </a:lnSpc>
              <a:spcBef>
                <a:spcPts val="2934"/>
              </a:spcBef>
              <a:spcAft>
                <a:spcPts val="0"/>
              </a:spcAft>
              <a:buClrTx/>
              <a:buSzTx/>
              <a:buFont typeface="Arial"/>
              <a:buNone/>
              <a:tabLst>
                <a:tab pos="10728692"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09478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560835"/>
            <a:ext cx="10972800" cy="2676818"/>
          </a:xfrm>
        </p:spPr>
        <p:txBody>
          <a:bodyPr/>
          <a:lstStyle>
            <a:lvl1pPr>
              <a:defRPr sz="4266">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 2018 IBM Corporation</a:t>
            </a:r>
          </a:p>
        </p:txBody>
      </p:sp>
      <p:sp>
        <p:nvSpPr>
          <p:cNvPr id="8" name="Text Placeholder 7"/>
          <p:cNvSpPr>
            <a:spLocks noGrp="1"/>
          </p:cNvSpPr>
          <p:nvPr>
            <p:ph type="body" sz="quarter" idx="12"/>
          </p:nvPr>
        </p:nvSpPr>
        <p:spPr>
          <a:xfrm>
            <a:off x="609600" y="4030814"/>
            <a:ext cx="10972800" cy="8290560"/>
          </a:xfrm>
        </p:spPr>
        <p:txBody>
          <a:bodyPr/>
          <a:lstStyle>
            <a:lvl1pPr>
              <a:lnSpc>
                <a:spcPct val="90000"/>
              </a:lnSpc>
              <a:spcBef>
                <a:spcPts val="0"/>
              </a:spcBef>
              <a:defRPr sz="25600" b="1" baseline="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98547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Value + Impact_Neutral">
    <p:bg>
      <p:bgPr>
        <a:solidFill>
          <a:srgbClr val="DCDEE0"/>
        </a:solidFill>
        <a:effectLst/>
      </p:bgPr>
    </p:bg>
    <p:spTree>
      <p:nvGrpSpPr>
        <p:cNvPr id="1" name=""/>
        <p:cNvGrpSpPr/>
        <p:nvPr/>
      </p:nvGrpSpPr>
      <p:grpSpPr>
        <a:xfrm>
          <a:off x="0" y="0"/>
          <a:ext cx="0" cy="0"/>
          <a:chOff x="0" y="0"/>
          <a:chExt cx="0" cy="0"/>
        </a:xfrm>
      </p:grpSpPr>
      <p:sp>
        <p:nvSpPr>
          <p:cNvPr id="172" name="Rectangle"/>
          <p:cNvSpPr/>
          <p:nvPr/>
        </p:nvSpPr>
        <p:spPr>
          <a:xfrm>
            <a:off x="731" y="-7381"/>
            <a:ext cx="24382537" cy="13938491"/>
          </a:xfrm>
          <a:prstGeom prst="rect">
            <a:avLst/>
          </a:prstGeom>
          <a:solidFill>
            <a:srgbClr val="F4F4F4"/>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173" name="Line"/>
          <p:cNvSpPr/>
          <p:nvPr/>
        </p:nvSpPr>
        <p:spPr>
          <a:xfrm>
            <a:off x="965289" y="1203157"/>
            <a:ext cx="23615364" cy="1"/>
          </a:xfrm>
          <a:prstGeom prst="line">
            <a:avLst/>
          </a:prstGeom>
          <a:ln w="25400">
            <a:solidFill>
              <a:srgbClr val="000000"/>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pic>
        <p:nvPicPr>
          <p:cNvPr id="174"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175"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Value + Impact</a:t>
            </a:r>
          </a:p>
        </p:txBody>
      </p:sp>
      <p:sp>
        <p:nvSpPr>
          <p:cNvPr id="176"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177" name="Describe offering’s value proposition and client's benefits. Describe offering’s value proposition and client's benefits. Describe offering’s value proposition and client's benefits.   Describe offering’s value proposition and client's benefits. Describe offering’s value proposition and client's benefits."/>
          <p:cNvSpPr>
            <a:spLocks noGrp="1"/>
          </p:cNvSpPr>
          <p:nvPr>
            <p:ph type="body" sz="half" idx="14"/>
          </p:nvPr>
        </p:nvSpPr>
        <p:spPr>
          <a:xfrm>
            <a:off x="1238636" y="4044974"/>
            <a:ext cx="10292487" cy="8415369"/>
          </a:xfrm>
          <a:prstGeom prst="rect">
            <a:avLst/>
          </a:prstGeom>
        </p:spPr>
        <p:txBody>
          <a:bodyPr anchor="t"/>
          <a:lstStyle/>
          <a:p>
            <a:pPr marL="0" indent="0" defTabSz="584200">
              <a:spcBef>
                <a:spcPts val="0"/>
              </a:spcBef>
              <a:buSzTx/>
              <a:buNone/>
              <a:defRPr sz="4000">
                <a:latin typeface="IBM Plex Sans"/>
                <a:ea typeface="IBM Plex Sans"/>
                <a:cs typeface="IBM Plex Sans"/>
                <a:sym typeface="IBM Plex Sans"/>
              </a:defRPr>
            </a:pPr>
            <a:r>
              <a:t>Describe offering’s value proposition and client's benefits. Describe offering’s value proposition and client's benefits. Describe offering’s value proposition and client's benefits. </a:t>
            </a:r>
            <a:br/>
            <a:br/>
            <a:r>
              <a:t>Describe offering’s value proposition and client's benefits. Describe offering’s value proposition and client's benefits.</a:t>
            </a:r>
          </a:p>
        </p:txBody>
      </p:sp>
      <p:sp>
        <p:nvSpPr>
          <p:cNvPr id="178" name="State big picture business value rather than specific deliverables.  Address how offering will help clients reach / surpass / lead their competition  Connect to greater business goals whenever possible."/>
          <p:cNvSpPr>
            <a:spLocks noGrp="1"/>
          </p:cNvSpPr>
          <p:nvPr>
            <p:ph type="body" sz="half" idx="15"/>
          </p:nvPr>
        </p:nvSpPr>
        <p:spPr>
          <a:xfrm>
            <a:off x="12897236" y="4044974"/>
            <a:ext cx="10292487" cy="8415369"/>
          </a:xfrm>
          <a:prstGeom prst="rect">
            <a:avLst/>
          </a:prstGeom>
        </p:spPr>
        <p:txBody>
          <a:bodyPr anchor="t"/>
          <a:lstStyle/>
          <a:p>
            <a:pPr marL="0" indent="0" defTabSz="584200">
              <a:spcBef>
                <a:spcPts val="0"/>
              </a:spcBef>
              <a:buSzTx/>
              <a:buNone/>
              <a:defRPr sz="7000">
                <a:latin typeface="IBM Plex Sans"/>
                <a:ea typeface="IBM Plex Sans"/>
                <a:cs typeface="IBM Plex Sans"/>
                <a:sym typeface="IBM Plex Sans"/>
              </a:defRPr>
            </a:pPr>
            <a:r>
              <a:rPr sz="3600"/>
              <a:t>State big picture business value rather than specific deliverables.</a:t>
            </a:r>
            <a:br>
              <a:rPr sz="3600"/>
            </a:br>
            <a:br>
              <a:rPr sz="3600"/>
            </a:br>
            <a:r>
              <a:rPr sz="3600"/>
              <a:t>Address how offering will help clients reach / surpass / lead their competition</a:t>
            </a:r>
            <a:br>
              <a:rPr sz="3600"/>
            </a:br>
            <a:br>
              <a:rPr sz="3600"/>
            </a:br>
            <a:r>
              <a:rPr sz="3600"/>
              <a:t>Connect to greater business goals whenever possible.</a:t>
            </a:r>
          </a:p>
        </p:txBody>
      </p:sp>
      <p:sp>
        <p:nvSpPr>
          <p:cNvPr id="179"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609600" y="560835"/>
            <a:ext cx="10972800" cy="2676818"/>
          </a:xfrm>
        </p:spPr>
        <p:txBody>
          <a:bodyPr/>
          <a:lstStyle>
            <a:lvl1pPr>
              <a:defRPr sz="4266">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 2018 IBM Corporation</a:t>
            </a:r>
          </a:p>
        </p:txBody>
      </p:sp>
      <p:sp>
        <p:nvSpPr>
          <p:cNvPr id="8" name="Text Placeholder 7"/>
          <p:cNvSpPr>
            <a:spLocks noGrp="1"/>
          </p:cNvSpPr>
          <p:nvPr>
            <p:ph type="body" sz="quarter" idx="12"/>
          </p:nvPr>
        </p:nvSpPr>
        <p:spPr>
          <a:xfrm>
            <a:off x="609600" y="4030814"/>
            <a:ext cx="10972800" cy="8290560"/>
          </a:xfrm>
        </p:spPr>
        <p:txBody>
          <a:bodyPr/>
          <a:lstStyle>
            <a:lvl1pPr>
              <a:lnSpc>
                <a:spcPct val="90000"/>
              </a:lnSpc>
              <a:spcBef>
                <a:spcPts val="0"/>
              </a:spcBef>
              <a:defRPr sz="25600" b="1" baseline="0">
                <a:solidFill>
                  <a:schemeClr val="bg2"/>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12192000" y="0"/>
            <a:ext cx="12192000" cy="13716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388392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07139"/>
            <a:ext cx="23164800" cy="11929534"/>
          </a:xfrm>
        </p:spPr>
        <p:txBody>
          <a:bodyPr/>
          <a:lstStyle>
            <a:lvl1pPr>
              <a:lnSpc>
                <a:spcPct val="90000"/>
              </a:lnSpc>
              <a:defRPr sz="25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Tree>
    <p:extLst>
      <p:ext uri="{BB962C8B-B14F-4D97-AF65-F5344CB8AC3E}">
        <p14:creationId xmlns:p14="http://schemas.microsoft.com/office/powerpoint/2010/main" val="26470257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50"/>
            <a:ext cx="13833232" cy="12055480"/>
          </a:xfrm>
        </p:spPr>
        <p:txBody>
          <a:bodyPr/>
          <a:lstStyle>
            <a:lvl1pPr marL="313258" indent="-313258">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t>© 2018 IBM Corporation</a:t>
            </a:r>
          </a:p>
        </p:txBody>
      </p:sp>
    </p:spTree>
    <p:extLst>
      <p:ext uri="{BB962C8B-B14F-4D97-AF65-F5344CB8AC3E}">
        <p14:creationId xmlns:p14="http://schemas.microsoft.com/office/powerpoint/2010/main" val="15481762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097281"/>
            <a:ext cx="10972800" cy="1154146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12801600" y="1316736"/>
            <a:ext cx="10972800" cy="11199280"/>
          </a:xfrm>
        </p:spPr>
        <p:txBody>
          <a:bodyPr/>
          <a:lstStyle>
            <a:lvl1pPr>
              <a:spcBef>
                <a:spcPts val="2934"/>
              </a:spcBef>
              <a:spcAft>
                <a:spcPts val="0"/>
              </a:spcAft>
              <a:defRPr/>
            </a:lvl1pPr>
            <a:lvl2pPr>
              <a:spcBef>
                <a:spcPts val="2934"/>
              </a:spcBef>
              <a:defRPr/>
            </a:lvl2pPr>
            <a:lvl3pPr>
              <a:spcBef>
                <a:spcPts val="2934"/>
              </a:spcBef>
              <a:defRPr/>
            </a:lvl3pPr>
            <a:lvl4pPr>
              <a:spcBef>
                <a:spcPts val="2934"/>
              </a:spcBef>
              <a:defRPr/>
            </a:lvl4pPr>
            <a:lvl5pPr>
              <a:spcBef>
                <a:spcPts val="293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609600" y="534837"/>
            <a:ext cx="10972800" cy="800098"/>
          </a:xfrm>
        </p:spPr>
        <p:txBody>
          <a:bodyPr/>
          <a:lstStyle>
            <a:lvl1pPr>
              <a:defRPr sz="2934"/>
            </a:lvl1pPr>
          </a:lstStyle>
          <a:p>
            <a:pPr lvl="0"/>
            <a:r>
              <a:rPr lang="en-US"/>
              <a:t>Click to edit Master text styles</a:t>
            </a:r>
          </a:p>
        </p:txBody>
      </p:sp>
    </p:spTree>
    <p:extLst>
      <p:ext uri="{BB962C8B-B14F-4D97-AF65-F5344CB8AC3E}">
        <p14:creationId xmlns:p14="http://schemas.microsoft.com/office/powerpoint/2010/main" val="4204261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255828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8" name="Text Placeholder 7"/>
          <p:cNvSpPr>
            <a:spLocks noGrp="1"/>
          </p:cNvSpPr>
          <p:nvPr>
            <p:ph type="body" sz="quarter" idx="12"/>
          </p:nvPr>
        </p:nvSpPr>
        <p:spPr>
          <a:xfrm>
            <a:off x="609600" y="2999235"/>
            <a:ext cx="10972800" cy="9562254"/>
          </a:xfrm>
        </p:spPr>
        <p:txBody>
          <a:bodyPr/>
          <a:lstStyle>
            <a:lvl1pPr>
              <a:spcBef>
                <a:spcPts val="0"/>
              </a:spcBef>
              <a:defRPr sz="3734"/>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12801600" y="2999235"/>
            <a:ext cx="10972800" cy="9562254"/>
          </a:xfrm>
        </p:spPr>
        <p:txBody>
          <a:bodyPr/>
          <a:lstStyle>
            <a:lvl1pPr>
              <a:spcBef>
                <a:spcPts val="0"/>
              </a:spcBef>
              <a:defRPr sz="3734"/>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0493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609600" y="1097280"/>
            <a:ext cx="17068800" cy="1706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12801600" y="2915920"/>
            <a:ext cx="10972800" cy="9572416"/>
          </a:xfrm>
        </p:spPr>
        <p:txBody>
          <a:bodyPr/>
          <a:lstStyle>
            <a:lvl1pPr>
              <a:defRPr sz="4266"/>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609600" y="536451"/>
            <a:ext cx="10972800" cy="800098"/>
          </a:xfrm>
        </p:spPr>
        <p:txBody>
          <a:bodyPr/>
          <a:lstStyle>
            <a:lvl1pPr>
              <a:defRPr sz="2934"/>
            </a:lvl1pPr>
          </a:lstStyle>
          <a:p>
            <a:pPr lvl="0"/>
            <a:r>
              <a:rPr lang="en-US"/>
              <a:t>Click to edit Master text styles</a:t>
            </a:r>
          </a:p>
        </p:txBody>
      </p:sp>
      <p:sp>
        <p:nvSpPr>
          <p:cNvPr id="7" name="Text Placeholder 6"/>
          <p:cNvSpPr>
            <a:spLocks noGrp="1"/>
          </p:cNvSpPr>
          <p:nvPr>
            <p:ph type="body" sz="quarter" idx="14"/>
          </p:nvPr>
        </p:nvSpPr>
        <p:spPr>
          <a:xfrm>
            <a:off x="609600" y="2915923"/>
            <a:ext cx="10972800" cy="9572414"/>
          </a:xfrm>
        </p:spPr>
        <p:txBody>
          <a:bodyPr/>
          <a:lstStyle>
            <a:lvl1pPr>
              <a:defRPr sz="4266"/>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50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133908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Content Placeholder 5"/>
          <p:cNvSpPr>
            <a:spLocks noGrp="1"/>
          </p:cNvSpPr>
          <p:nvPr>
            <p:ph sz="quarter" idx="12"/>
          </p:nvPr>
        </p:nvSpPr>
        <p:spPr>
          <a:xfrm>
            <a:off x="609600" y="2654717"/>
            <a:ext cx="10972800" cy="9833618"/>
          </a:xfrm>
        </p:spPr>
        <p:txBody>
          <a:bodyPr/>
          <a:lstStyle>
            <a:lvl1pPr>
              <a:defRPr sz="6400"/>
            </a:lvl1pPr>
          </a:lstStyle>
          <a:p>
            <a:pPr lvl="0"/>
            <a:r>
              <a:rPr lang="en-US"/>
              <a:t>Click to edit Master text styles</a:t>
            </a:r>
          </a:p>
        </p:txBody>
      </p:sp>
      <p:sp>
        <p:nvSpPr>
          <p:cNvPr id="8" name="Content Placeholder 7"/>
          <p:cNvSpPr>
            <a:spLocks noGrp="1"/>
          </p:cNvSpPr>
          <p:nvPr>
            <p:ph sz="quarter" idx="13"/>
          </p:nvPr>
        </p:nvSpPr>
        <p:spPr>
          <a:xfrm>
            <a:off x="12801600" y="2977731"/>
            <a:ext cx="10972800" cy="9510606"/>
          </a:xfrm>
        </p:spPr>
        <p:txBody>
          <a:bodyPr/>
          <a:lstStyle>
            <a:lvl1pPr>
              <a:defRPr sz="3734"/>
            </a:lvl1pPr>
            <a:lvl2pPr>
              <a:defRPr sz="3734"/>
            </a:lvl2pPr>
            <a:lvl3pPr>
              <a:defRPr sz="3734"/>
            </a:lvl3pPr>
            <a:lvl4pPr>
              <a:defRPr sz="3734"/>
            </a:lvl4pPr>
            <a:lvl5pPr>
              <a:defRPr sz="37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6081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609600" y="1097280"/>
            <a:ext cx="17068800" cy="1706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12801600" y="2915919"/>
            <a:ext cx="4876800" cy="9572414"/>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609600" y="536451"/>
            <a:ext cx="10972800" cy="800098"/>
          </a:xfrm>
        </p:spPr>
        <p:txBody>
          <a:bodyPr/>
          <a:lstStyle>
            <a:lvl1pPr>
              <a:defRPr sz="2934"/>
            </a:lvl1pPr>
          </a:lstStyle>
          <a:p>
            <a:pPr lvl="0"/>
            <a:r>
              <a:rPr lang="en-US"/>
              <a:t>Click to edit Master text styles</a:t>
            </a:r>
          </a:p>
        </p:txBody>
      </p:sp>
      <p:sp>
        <p:nvSpPr>
          <p:cNvPr id="7" name="Text Placeholder 6"/>
          <p:cNvSpPr>
            <a:spLocks noGrp="1"/>
          </p:cNvSpPr>
          <p:nvPr>
            <p:ph type="body" sz="quarter" idx="14"/>
          </p:nvPr>
        </p:nvSpPr>
        <p:spPr>
          <a:xfrm>
            <a:off x="609600" y="2915919"/>
            <a:ext cx="4876800" cy="9572414"/>
          </a:xfrm>
        </p:spPr>
        <p:txBody>
          <a:bodyPr/>
          <a:lstStyle>
            <a:lvl1pPr>
              <a:spcBef>
                <a:spcPts val="2934"/>
              </a:spcBef>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6705600" y="2915919"/>
            <a:ext cx="4876800" cy="9572414"/>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18897600" y="2915919"/>
            <a:ext cx="4876800" cy="9572414"/>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7822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12192000" y="0"/>
            <a:ext cx="12192000" cy="13716000"/>
          </a:xfrm>
        </p:spPr>
        <p:txBody>
          <a:bodyPr/>
          <a:lstStyle/>
          <a:p>
            <a:r>
              <a:rPr lang="en-US"/>
              <a:t>Drag picture to placeholder or click icon to add</a:t>
            </a:r>
          </a:p>
        </p:txBody>
      </p:sp>
      <p:sp>
        <p:nvSpPr>
          <p:cNvPr id="2" name="Title 1"/>
          <p:cNvSpPr>
            <a:spLocks noGrp="1"/>
          </p:cNvSpPr>
          <p:nvPr>
            <p:ph type="title"/>
          </p:nvPr>
        </p:nvSpPr>
        <p:spPr>
          <a:xfrm>
            <a:off x="609600" y="1097280"/>
            <a:ext cx="10972800" cy="1706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12" name="Text Placeholder 11"/>
          <p:cNvSpPr>
            <a:spLocks noGrp="1"/>
          </p:cNvSpPr>
          <p:nvPr>
            <p:ph type="body" sz="quarter" idx="13"/>
          </p:nvPr>
        </p:nvSpPr>
        <p:spPr>
          <a:xfrm>
            <a:off x="609600" y="536451"/>
            <a:ext cx="10972800" cy="800098"/>
          </a:xfrm>
        </p:spPr>
        <p:txBody>
          <a:bodyPr/>
          <a:lstStyle>
            <a:lvl1pPr>
              <a:defRPr sz="2934"/>
            </a:lvl1pPr>
          </a:lstStyle>
          <a:p>
            <a:pPr lvl="0"/>
            <a:r>
              <a:rPr lang="en-US"/>
              <a:t>Click to edit Master text styles</a:t>
            </a:r>
          </a:p>
        </p:txBody>
      </p:sp>
      <p:sp>
        <p:nvSpPr>
          <p:cNvPr id="7" name="Text Placeholder 6"/>
          <p:cNvSpPr>
            <a:spLocks noGrp="1"/>
          </p:cNvSpPr>
          <p:nvPr>
            <p:ph type="body" sz="quarter" idx="14"/>
          </p:nvPr>
        </p:nvSpPr>
        <p:spPr>
          <a:xfrm>
            <a:off x="609600" y="2926081"/>
            <a:ext cx="10972800" cy="9562254"/>
          </a:xfrm>
        </p:spPr>
        <p:txBody>
          <a:bodyPr/>
          <a:lstStyle>
            <a:lvl1pPr>
              <a:defRPr sz="4266"/>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20205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12192000" y="0"/>
            <a:ext cx="12192000" cy="13716000"/>
          </a:xfrm>
        </p:spPr>
        <p:txBody>
          <a:bodyPr/>
          <a:lstStyle/>
          <a:p>
            <a:r>
              <a:rPr lang="en-US"/>
              <a:t>Drag picture to placeholder or click icon to add</a:t>
            </a:r>
          </a:p>
        </p:txBody>
      </p:sp>
      <p:sp>
        <p:nvSpPr>
          <p:cNvPr id="2" name="Title 1"/>
          <p:cNvSpPr>
            <a:spLocks noGrp="1"/>
          </p:cNvSpPr>
          <p:nvPr>
            <p:ph type="title"/>
          </p:nvPr>
        </p:nvSpPr>
        <p:spPr>
          <a:xfrm>
            <a:off x="609600" y="536448"/>
            <a:ext cx="10972800" cy="1706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7" name="Text Placeholder 6"/>
          <p:cNvSpPr>
            <a:spLocks noGrp="1"/>
          </p:cNvSpPr>
          <p:nvPr>
            <p:ph type="body" sz="quarter" idx="14"/>
          </p:nvPr>
        </p:nvSpPr>
        <p:spPr>
          <a:xfrm>
            <a:off x="609600" y="2926079"/>
            <a:ext cx="4876800" cy="9562254"/>
          </a:xfrm>
        </p:spPr>
        <p:txBody>
          <a:bodyPr/>
          <a:lstStyle>
            <a:lvl1pPr>
              <a:spcBef>
                <a:spcPts val="2934"/>
              </a:spcBef>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6705600" y="2926079"/>
            <a:ext cx="4876800" cy="9562254"/>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liverables_1 Long">
    <p:bg>
      <p:bgPr>
        <a:solidFill>
          <a:srgbClr val="F4F4F4"/>
        </a:solidFill>
        <a:effectLst/>
      </p:bgPr>
    </p:bg>
    <p:spTree>
      <p:nvGrpSpPr>
        <p:cNvPr id="1" name=""/>
        <p:cNvGrpSpPr/>
        <p:nvPr/>
      </p:nvGrpSpPr>
      <p:grpSpPr>
        <a:xfrm>
          <a:off x="0" y="0"/>
          <a:ext cx="0" cy="0"/>
          <a:chOff x="0" y="0"/>
          <a:chExt cx="0" cy="0"/>
        </a:xfrm>
      </p:grpSpPr>
      <p:sp>
        <p:nvSpPr>
          <p:cNvPr id="221" name="Rectangle"/>
          <p:cNvSpPr/>
          <p:nvPr/>
        </p:nvSpPr>
        <p:spPr>
          <a:xfrm>
            <a:off x="1219200" y="3505200"/>
            <a:ext cx="17696954"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222"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223"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Deliverables</a:t>
            </a:r>
          </a:p>
        </p:txBody>
      </p:sp>
      <p:sp>
        <p:nvSpPr>
          <p:cNvPr id="224"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225" name="Sample Agenda:…"/>
          <p:cNvSpPr txBox="1">
            <a:spLocks noGrp="1"/>
          </p:cNvSpPr>
          <p:nvPr>
            <p:ph type="body" sz="quarter" idx="14"/>
          </p:nvPr>
        </p:nvSpPr>
        <p:spPr>
          <a:xfrm>
            <a:off x="1627355" y="3812381"/>
            <a:ext cx="5262525"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Are there any details you need to give about this deliverable?</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26"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227" name="Sample Agenda:…"/>
          <p:cNvSpPr txBox="1"/>
          <p:nvPr/>
        </p:nvSpPr>
        <p:spPr>
          <a:xfrm>
            <a:off x="8625054" y="3812381"/>
            <a:ext cx="9659545" cy="6680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lnSpc>
                <a:spcPct val="100000"/>
              </a:lnSpc>
              <a:spcBef>
                <a:spcPts val="1000"/>
              </a:spcBef>
              <a:defRPr sz="3000" b="1">
                <a:solidFill>
                  <a:srgbClr val="000000"/>
                </a:solidFill>
                <a:latin typeface="IBM Plex Sans"/>
                <a:ea typeface="IBM Plex Sans"/>
                <a:cs typeface="IBM Plex Sans"/>
                <a:sym typeface="IBM Plex Sans"/>
              </a:defRPr>
            </a:pPr>
            <a:br/>
            <a:r>
              <a:rPr sz="2400" b="0"/>
              <a:t>A space for greater description is here. Are there other key descriptors that ought to added to this deliverable? Use this space to articulate.</a:t>
            </a:r>
            <a:br>
              <a:rPr sz="2400" b="0"/>
            </a:br>
            <a:br>
              <a:rPr sz="2400" b="0"/>
            </a:br>
            <a:endParaRPr sz="2400" b="0"/>
          </a:p>
          <a:p>
            <a:pPr marL="448055" indent="-219455">
              <a:lnSpc>
                <a:spcPct val="100000"/>
              </a:lnSpc>
              <a:spcBef>
                <a:spcPts val="1000"/>
              </a:spcBef>
              <a:buSzPct val="100000"/>
              <a:buChar char="•"/>
              <a:defRPr sz="2500">
                <a:solidFill>
                  <a:srgbClr val="000000"/>
                </a:solidFill>
                <a:latin typeface="IBM Plex Sans"/>
                <a:ea typeface="IBM Plex Sans"/>
                <a:cs typeface="IBM Plex Sans"/>
                <a:sym typeface="IBM Plex Sans"/>
              </a:defRPr>
            </a:pPr>
            <a:r>
              <a:rPr sz="2400"/>
              <a:t>Are there any details you need to give about this deliverable?</a:t>
            </a:r>
          </a:p>
          <a:p>
            <a:pPr marL="448055" indent="-219455">
              <a:lnSpc>
                <a:spcPct val="100000"/>
              </a:lnSpc>
              <a:spcBef>
                <a:spcPts val="1000"/>
              </a:spcBef>
              <a:buSzPct val="100000"/>
              <a:buChar char="•"/>
              <a:defRPr sz="2500">
                <a:solidFill>
                  <a:srgbClr val="000000"/>
                </a:solidFill>
                <a:latin typeface="IBM Plex Sans"/>
                <a:ea typeface="IBM Plex Sans"/>
                <a:cs typeface="IBM Plex Sans"/>
                <a:sym typeface="IBM Plex Sans"/>
              </a:defRPr>
            </a:pPr>
            <a:r>
              <a:rPr sz="2400"/>
              <a:t>Detail </a:t>
            </a:r>
          </a:p>
          <a:p>
            <a:pPr marL="448055" indent="-219455">
              <a:lnSpc>
                <a:spcPct val="100000"/>
              </a:lnSpc>
              <a:spcBef>
                <a:spcPts val="1000"/>
              </a:spcBef>
              <a:buSzPct val="100000"/>
              <a:buChar char="•"/>
              <a:defRPr sz="2500">
                <a:solidFill>
                  <a:srgbClr val="000000"/>
                </a:solidFill>
                <a:latin typeface="IBM Plex Sans"/>
                <a:ea typeface="IBM Plex Sans"/>
                <a:cs typeface="IBM Plex Sans"/>
                <a:sym typeface="IBM Plex Sans"/>
              </a:defRPr>
            </a:pPr>
            <a:r>
              <a:rPr sz="2400"/>
              <a:t>Detail</a:t>
            </a:r>
            <a:br>
              <a:rPr sz="2400"/>
            </a:br>
            <a:br/>
            <a:br>
              <a:rPr sz="2400"/>
            </a:br>
            <a:endParaRPr sz="2400"/>
          </a:p>
        </p:txBody>
      </p:sp>
      <p:sp>
        <p:nvSpPr>
          <p:cNvPr id="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55392"/>
            <a:ext cx="10972800" cy="95097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12801600" y="2926083"/>
            <a:ext cx="4876800" cy="9337186"/>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609600" y="536451"/>
            <a:ext cx="10972800" cy="800098"/>
          </a:xfrm>
        </p:spPr>
        <p:txBody>
          <a:bodyPr/>
          <a:lstStyle>
            <a:lvl1pPr>
              <a:defRPr sz="2934"/>
            </a:lvl1pPr>
          </a:lstStyle>
          <a:p>
            <a:pPr lvl="0"/>
            <a:r>
              <a:rPr lang="en-US"/>
              <a:t>Click to edit Master text styles</a:t>
            </a:r>
          </a:p>
        </p:txBody>
      </p:sp>
      <p:sp>
        <p:nvSpPr>
          <p:cNvPr id="10" name="Text Placeholder 9"/>
          <p:cNvSpPr>
            <a:spLocks noGrp="1"/>
          </p:cNvSpPr>
          <p:nvPr>
            <p:ph type="body" sz="quarter" idx="16"/>
          </p:nvPr>
        </p:nvSpPr>
        <p:spPr>
          <a:xfrm>
            <a:off x="18897600" y="2926083"/>
            <a:ext cx="4876800" cy="9337186"/>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3184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12192000" y="0"/>
            <a:ext cx="12192000" cy="13716000"/>
          </a:xfrm>
          <a:prstGeom prst="rect">
            <a:avLst/>
          </a:prstGeom>
          <a:solidFill>
            <a:schemeClr val="tx1"/>
          </a:solidFill>
        </p:spPr>
        <p:txBody>
          <a:bodyPr wrap="square" lIns="0" tIns="0" rIns="0" bIns="0" rtlCol="0" anchor="ctr">
            <a:noAutofit/>
          </a:bodyPr>
          <a:lstStyle/>
          <a:p>
            <a:pPr algn="ctr"/>
            <a:endParaRPr lang="en-US" sz="3200" err="1">
              <a:solidFill>
                <a:srgbClr val="FFFFFF"/>
              </a:solidFill>
              <a:latin typeface="Arial"/>
              <a:cs typeface="Arial"/>
            </a:endParaRPr>
          </a:p>
        </p:txBody>
      </p:sp>
      <p:sp>
        <p:nvSpPr>
          <p:cNvPr id="2" name="Title 1"/>
          <p:cNvSpPr>
            <a:spLocks noGrp="1"/>
          </p:cNvSpPr>
          <p:nvPr>
            <p:ph type="title"/>
          </p:nvPr>
        </p:nvSpPr>
        <p:spPr>
          <a:xfrm>
            <a:off x="609600" y="2755392"/>
            <a:ext cx="10972800" cy="95097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12801600" y="2999235"/>
            <a:ext cx="10972800" cy="9337186"/>
          </a:xfrm>
        </p:spPr>
        <p:txBody>
          <a:bodyPr/>
          <a:lstStyle>
            <a:lvl1pPr>
              <a:defRPr>
                <a:solidFill>
                  <a:schemeClr val="bg2"/>
                </a:solidFill>
              </a:defRPr>
            </a:lvl1pPr>
            <a:lvl2pPr marL="0" indent="0">
              <a:spcBef>
                <a:spcPts val="2934"/>
              </a:spcBef>
              <a:buFontTx/>
              <a:buNone/>
              <a:defRPr sz="2934">
                <a:solidFill>
                  <a:schemeClr val="bg2"/>
                </a:solidFill>
              </a:defRPr>
            </a:lvl2pPr>
            <a:lvl3pPr>
              <a:defRPr sz="2934">
                <a:solidFill>
                  <a:schemeClr val="bg2"/>
                </a:solidFill>
              </a:defRPr>
            </a:lvl3pPr>
            <a:lvl4pPr>
              <a:defRPr sz="2934">
                <a:solidFill>
                  <a:schemeClr val="bg2"/>
                </a:solidFill>
              </a:defRPr>
            </a:lvl4pPr>
            <a:lvl5pPr>
              <a:defRPr sz="2934">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609600" y="536451"/>
            <a:ext cx="10972800" cy="800098"/>
          </a:xfrm>
        </p:spPr>
        <p:txBody>
          <a:bodyPr/>
          <a:lstStyle>
            <a:lvl1pPr>
              <a:defRPr sz="2934"/>
            </a:lvl1pPr>
          </a:lstStyle>
          <a:p>
            <a:pPr lvl="0"/>
            <a:r>
              <a:rPr lang="en-US"/>
              <a:t>Click to edit Master text styles</a:t>
            </a:r>
          </a:p>
        </p:txBody>
      </p:sp>
    </p:spTree>
    <p:extLst>
      <p:ext uri="{BB962C8B-B14F-4D97-AF65-F5344CB8AC3E}">
        <p14:creationId xmlns:p14="http://schemas.microsoft.com/office/powerpoint/2010/main" val="14145325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12192000" y="0"/>
            <a:ext cx="12192000" cy="13716000"/>
          </a:xfrm>
        </p:spPr>
        <p:txBody>
          <a:bodyPr/>
          <a:lstStyle/>
          <a:p>
            <a:r>
              <a:rPr lang="en-US"/>
              <a:t>Drag picture to placeholder or click icon to add</a:t>
            </a:r>
          </a:p>
        </p:txBody>
      </p:sp>
      <p:sp>
        <p:nvSpPr>
          <p:cNvPr id="2" name="Title 1"/>
          <p:cNvSpPr>
            <a:spLocks noGrp="1"/>
          </p:cNvSpPr>
          <p:nvPr>
            <p:ph type="title"/>
          </p:nvPr>
        </p:nvSpPr>
        <p:spPr>
          <a:xfrm>
            <a:off x="609600" y="536450"/>
            <a:ext cx="10972800" cy="1174106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Tree>
    <p:extLst>
      <p:ext uri="{BB962C8B-B14F-4D97-AF65-F5344CB8AC3E}">
        <p14:creationId xmlns:p14="http://schemas.microsoft.com/office/powerpoint/2010/main" val="29279873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50"/>
            <a:ext cx="10972800" cy="1174106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Tree>
    <p:extLst>
      <p:ext uri="{BB962C8B-B14F-4D97-AF65-F5344CB8AC3E}">
        <p14:creationId xmlns:p14="http://schemas.microsoft.com/office/powerpoint/2010/main" val="41765059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1016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Tree>
    <p:extLst>
      <p:ext uri="{BB962C8B-B14F-4D97-AF65-F5344CB8AC3E}">
        <p14:creationId xmlns:p14="http://schemas.microsoft.com/office/powerpoint/2010/main" val="2471880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12192002" y="6858000"/>
            <a:ext cx="12192000" cy="6858000"/>
          </a:xfrm>
          <a:solidFill>
            <a:schemeClr val="accent2"/>
          </a:solidFill>
        </p:spPr>
        <p:txBody>
          <a:bodyPr lIns="228600" tIns="192024" rIns="228600" bIns="228600"/>
          <a:lstStyle>
            <a:lvl1pPr>
              <a:defRPr sz="3734">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12" name="Text Placeholder 11"/>
          <p:cNvSpPr>
            <a:spLocks noGrp="1"/>
          </p:cNvSpPr>
          <p:nvPr>
            <p:ph type="body" sz="quarter" idx="13"/>
          </p:nvPr>
        </p:nvSpPr>
        <p:spPr>
          <a:xfrm>
            <a:off x="609600" y="487683"/>
            <a:ext cx="10972800" cy="800098"/>
          </a:xfrm>
        </p:spPr>
        <p:txBody>
          <a:bodyPr/>
          <a:lstStyle>
            <a:lvl1pPr>
              <a:defRPr sz="4266"/>
            </a:lvl1pPr>
          </a:lstStyle>
          <a:p>
            <a:pPr lvl="0"/>
            <a:r>
              <a:rPr lang="en-US" dirty="0"/>
              <a:t>Click to edit Master text styles</a:t>
            </a:r>
          </a:p>
        </p:txBody>
      </p:sp>
      <p:sp>
        <p:nvSpPr>
          <p:cNvPr id="7" name="Text Placeholder 6"/>
          <p:cNvSpPr>
            <a:spLocks noGrp="1"/>
          </p:cNvSpPr>
          <p:nvPr>
            <p:ph type="body" sz="quarter" idx="14"/>
          </p:nvPr>
        </p:nvSpPr>
        <p:spPr>
          <a:xfrm>
            <a:off x="609600" y="2926083"/>
            <a:ext cx="10972800" cy="9303282"/>
          </a:xfrm>
        </p:spPr>
        <p:txBody>
          <a:bodyPr/>
          <a:lstStyle>
            <a:lvl1pPr>
              <a:defRPr sz="4266"/>
            </a:lvl1pPr>
            <a:lvl2pPr>
              <a:defRPr sz="3734"/>
            </a:lvl2pPr>
            <a:lvl3pPr>
              <a:defRPr sz="3734"/>
            </a:lvl3pPr>
            <a:lvl4pPr>
              <a:defRPr sz="3734"/>
            </a:lvl4pPr>
            <a:lvl5pPr>
              <a:defRPr sz="373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18288000" y="0"/>
            <a:ext cx="6096000" cy="6858000"/>
          </a:xfrm>
          <a:solidFill>
            <a:schemeClr val="bg1"/>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12192000" y="0"/>
            <a:ext cx="6096000" cy="6858000"/>
          </a:xfrm>
          <a:solidFill>
            <a:schemeClr val="accent3"/>
          </a:solidFill>
        </p:spPr>
        <p:txBody>
          <a:bodyPr lIns="228600" tIns="192024" rIns="228600" bIns="228600"/>
          <a:lstStyle>
            <a:lvl1pPr>
              <a:defRPr sz="3734">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550709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12192002" y="6858000"/>
            <a:ext cx="12192000" cy="6858000"/>
          </a:xfrm>
          <a:solidFill>
            <a:schemeClr val="accent3"/>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6858000"/>
            <a:ext cx="12192000" cy="6858000"/>
          </a:xfrm>
          <a:solidFill>
            <a:schemeClr val="tx1"/>
          </a:solidFill>
        </p:spPr>
        <p:txBody>
          <a:bodyPr lIns="228600" tIns="192024" rIns="228600" bIns="228600"/>
          <a:lstStyle>
            <a:lvl1pPr>
              <a:defRPr sz="3734">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8" name="Content Placeholder 7"/>
          <p:cNvSpPr>
            <a:spLocks noGrp="1"/>
          </p:cNvSpPr>
          <p:nvPr>
            <p:ph sz="quarter" idx="15"/>
          </p:nvPr>
        </p:nvSpPr>
        <p:spPr>
          <a:xfrm>
            <a:off x="18288000" y="0"/>
            <a:ext cx="6096000" cy="6858000"/>
          </a:xfrm>
          <a:solidFill>
            <a:schemeClr val="tx1"/>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12192000" y="0"/>
            <a:ext cx="6096000" cy="6858000"/>
          </a:xfrm>
          <a:solidFill>
            <a:schemeClr val="tx2">
              <a:lumMod val="50000"/>
            </a:schemeClr>
          </a:solidFill>
        </p:spPr>
        <p:txBody>
          <a:bodyPr lIns="228600" tIns="192024" rIns="228600" bIns="228600"/>
          <a:lstStyle>
            <a:lvl1pPr>
              <a:defRPr sz="3734">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12191998" cy="6858002"/>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909535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8287994" y="6858000"/>
            <a:ext cx="6096000" cy="6858000"/>
          </a:xfrm>
          <a:solidFill>
            <a:schemeClr val="accent1"/>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0" y="6858000"/>
            <a:ext cx="6096000" cy="6858000"/>
          </a:xfrm>
          <a:solidFill>
            <a:schemeClr val="accent3"/>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12192004" y="6858000"/>
            <a:ext cx="6095992" cy="6858000"/>
          </a:xfrm>
          <a:solidFill>
            <a:schemeClr val="accent2"/>
          </a:solidFill>
        </p:spPr>
        <p:txBody>
          <a:bodyPr lIns="228600" tIns="192024" rIns="228600" bIns="228600"/>
          <a:lstStyle>
            <a:lvl1pPr>
              <a:defRPr sz="3734">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6096000" y="6858000"/>
            <a:ext cx="6096000" cy="6858000"/>
          </a:xfrm>
          <a:solidFill>
            <a:schemeClr val="bg1"/>
          </a:solidFill>
        </p:spPr>
        <p:txBody>
          <a:bodyPr lIns="228600" tIns="192024" rIns="228600" bIns="228600"/>
          <a:lstStyle>
            <a:lvl1pPr>
              <a:defRPr sz="3734">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24383998" cy="6858002"/>
          </a:xfrm>
          <a:solidFill>
            <a:schemeClr val="tx1"/>
          </a:solidFill>
        </p:spPr>
        <p:txBody>
          <a:bodyPr lIns="228600" tIns="155448" rIns="228600" bIns="228600"/>
          <a:lstStyle>
            <a:lvl1pPr>
              <a:defRPr sz="12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0854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itle 5"/>
          <p:cNvSpPr>
            <a:spLocks noGrp="1"/>
          </p:cNvSpPr>
          <p:nvPr>
            <p:ph type="title"/>
          </p:nvPr>
        </p:nvSpPr>
        <p:spPr>
          <a:xfrm>
            <a:off x="-1" y="-2"/>
            <a:ext cx="24383998" cy="3441704"/>
          </a:xfrm>
          <a:solidFill>
            <a:schemeClr val="tx1"/>
          </a:solidFill>
        </p:spPr>
        <p:txBody>
          <a:bodyPr lIns="228600" tIns="20116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717573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7620000"/>
            <a:ext cx="6096000" cy="6096000"/>
          </a:xfrm>
          <a:solidFill>
            <a:schemeClr val="tx1"/>
          </a:solidFill>
        </p:spPr>
        <p:txBody>
          <a:bodyPr lIns="228600" tIns="155448" rIns="228600" bIns="228600"/>
          <a:lstStyle>
            <a:lvl1pPr>
              <a:defRPr>
                <a:solidFill>
                  <a:schemeClr val="bg2"/>
                </a:solidFill>
              </a:defRPr>
            </a:lvl1pPr>
            <a:lvl2pPr>
              <a:defRPr sz="2666">
                <a:solidFill>
                  <a:schemeClr val="bg2"/>
                </a:solidFill>
              </a:defRPr>
            </a:lvl2pPr>
            <a:lvl3pPr>
              <a:defRPr sz="2666">
                <a:solidFill>
                  <a:schemeClr val="bg2"/>
                </a:solidFill>
              </a:defRPr>
            </a:lvl3pPr>
            <a:lvl4pPr>
              <a:defRPr sz="2666">
                <a:solidFill>
                  <a:schemeClr val="bg2"/>
                </a:solidFill>
              </a:defRPr>
            </a:lvl4pPr>
            <a:lvl5pPr>
              <a:defRPr sz="2666">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335955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liverables_4">
    <p:bg>
      <p:bgPr>
        <a:solidFill>
          <a:srgbClr val="F4F4F4"/>
        </a:solidFill>
        <a:effectLst/>
      </p:bgPr>
    </p:bg>
    <p:spTree>
      <p:nvGrpSpPr>
        <p:cNvPr id="1" name=""/>
        <p:cNvGrpSpPr/>
        <p:nvPr/>
      </p:nvGrpSpPr>
      <p:grpSpPr>
        <a:xfrm>
          <a:off x="0" y="0"/>
          <a:ext cx="0" cy="0"/>
          <a:chOff x="0" y="0"/>
          <a:chExt cx="0" cy="0"/>
        </a:xfrm>
      </p:grpSpPr>
      <p:pic>
        <p:nvPicPr>
          <p:cNvPr id="252"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253"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Deliverables</a:t>
            </a:r>
          </a:p>
        </p:txBody>
      </p:sp>
      <p:sp>
        <p:nvSpPr>
          <p:cNvPr id="254"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255" name="Rectangle"/>
          <p:cNvSpPr/>
          <p:nvPr/>
        </p:nvSpPr>
        <p:spPr>
          <a:xfrm>
            <a:off x="1160034" y="3505200"/>
            <a:ext cx="9659545" cy="3703340"/>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56" name="Sample Agenda:…"/>
          <p:cNvSpPr txBox="1">
            <a:spLocks noGrp="1"/>
          </p:cNvSpPr>
          <p:nvPr>
            <p:ph type="body" sz="quarter" idx="14"/>
          </p:nvPr>
        </p:nvSpPr>
        <p:spPr>
          <a:xfrm>
            <a:off x="4650767" y="3839219"/>
            <a:ext cx="5853770" cy="30353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30 pt. </a:t>
            </a:r>
            <a:r>
              <a:rPr sz="2400" b="0">
                <a:latin typeface="IBM Plex Sans Medium"/>
                <a:ea typeface="IBM Plex Sans Medium"/>
                <a:cs typeface="IBM Plex Sans Medium"/>
                <a:sym typeface="IBM Plex Sans Medium"/>
              </a:rPr>
              <a:t>Bold key artifacts </a:t>
            </a:r>
            <a:r>
              <a:rPr sz="2400" b="0"/>
              <a:t>if necessary, but use bold text sparsely. </a:t>
            </a:r>
            <a:br>
              <a:rPr sz="2400" b="0"/>
            </a:br>
            <a:br>
              <a:rPr sz="2400" b="0"/>
            </a:br>
            <a:br>
              <a:rPr sz="2400" b="0"/>
            </a:br>
            <a:endParaRPr sz="2400" b="0"/>
          </a:p>
        </p:txBody>
      </p:sp>
      <p:sp>
        <p:nvSpPr>
          <p:cNvPr id="257" name="ICON"/>
          <p:cNvSpPr txBox="1"/>
          <p:nvPr/>
        </p:nvSpPr>
        <p:spPr>
          <a:xfrm>
            <a:off x="2072666" y="4121174"/>
            <a:ext cx="1199237" cy="55626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005AB3"/>
                </a:solidFill>
              </a:defRPr>
            </a:lvl1pPr>
          </a:lstStyle>
          <a:p>
            <a:r>
              <a:t>ICON</a:t>
            </a:r>
          </a:p>
        </p:txBody>
      </p:sp>
      <p:sp>
        <p:nvSpPr>
          <p:cNvPr id="258" name="Rectangle"/>
          <p:cNvSpPr/>
          <p:nvPr/>
        </p:nvSpPr>
        <p:spPr>
          <a:xfrm>
            <a:off x="1160034" y="7678959"/>
            <a:ext cx="9659545" cy="3703341"/>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59" name="Sample Agenda:…"/>
          <p:cNvSpPr txBox="1">
            <a:spLocks noGrp="1"/>
          </p:cNvSpPr>
          <p:nvPr>
            <p:ph type="body" sz="quarter" idx="15"/>
          </p:nvPr>
        </p:nvSpPr>
        <p:spPr>
          <a:xfrm>
            <a:off x="4650767" y="8012979"/>
            <a:ext cx="5853770" cy="30353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30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br>
              <a:rPr sz="2400" b="0"/>
            </a:br>
            <a:endParaRPr sz="2400" b="0"/>
          </a:p>
        </p:txBody>
      </p:sp>
      <p:sp>
        <p:nvSpPr>
          <p:cNvPr id="260" name="ICON"/>
          <p:cNvSpPr txBox="1"/>
          <p:nvPr/>
        </p:nvSpPr>
        <p:spPr>
          <a:xfrm>
            <a:off x="2072666" y="8294934"/>
            <a:ext cx="1199237" cy="55626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005AB3"/>
                </a:solidFill>
              </a:defRPr>
            </a:lvl1pPr>
          </a:lstStyle>
          <a:p>
            <a:r>
              <a:t>ICON</a:t>
            </a:r>
          </a:p>
        </p:txBody>
      </p:sp>
      <p:sp>
        <p:nvSpPr>
          <p:cNvPr id="261" name="Rectangle"/>
          <p:cNvSpPr/>
          <p:nvPr/>
        </p:nvSpPr>
        <p:spPr>
          <a:xfrm>
            <a:off x="11345434" y="3505200"/>
            <a:ext cx="9659545" cy="3703340"/>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62" name="Sample Agenda:…"/>
          <p:cNvSpPr txBox="1">
            <a:spLocks noGrp="1"/>
          </p:cNvSpPr>
          <p:nvPr>
            <p:ph type="body" sz="quarter" idx="16"/>
          </p:nvPr>
        </p:nvSpPr>
        <p:spPr>
          <a:xfrm>
            <a:off x="14836167" y="3839219"/>
            <a:ext cx="5853770" cy="30353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30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br>
              <a:rPr sz="2400" b="0"/>
            </a:br>
            <a:endParaRPr sz="2400" b="0"/>
          </a:p>
        </p:txBody>
      </p:sp>
      <p:sp>
        <p:nvSpPr>
          <p:cNvPr id="263" name="ICON"/>
          <p:cNvSpPr txBox="1"/>
          <p:nvPr/>
        </p:nvSpPr>
        <p:spPr>
          <a:xfrm>
            <a:off x="12258067" y="4121174"/>
            <a:ext cx="1199236" cy="55626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005AB3"/>
                </a:solidFill>
              </a:defRPr>
            </a:lvl1pPr>
          </a:lstStyle>
          <a:p>
            <a:r>
              <a:t>ICON</a:t>
            </a:r>
          </a:p>
        </p:txBody>
      </p:sp>
      <p:sp>
        <p:nvSpPr>
          <p:cNvPr id="264" name="Rectangle"/>
          <p:cNvSpPr/>
          <p:nvPr/>
        </p:nvSpPr>
        <p:spPr>
          <a:xfrm>
            <a:off x="11345434" y="7701123"/>
            <a:ext cx="9659545" cy="3703341"/>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65" name="Sample Agenda:…"/>
          <p:cNvSpPr txBox="1">
            <a:spLocks noGrp="1"/>
          </p:cNvSpPr>
          <p:nvPr>
            <p:ph type="body" sz="quarter" idx="17"/>
          </p:nvPr>
        </p:nvSpPr>
        <p:spPr>
          <a:xfrm>
            <a:off x="14836167" y="8035143"/>
            <a:ext cx="5853770" cy="30353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30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br>
              <a:rPr sz="2400" b="0"/>
            </a:br>
            <a:endParaRPr sz="2400" b="0"/>
          </a:p>
        </p:txBody>
      </p:sp>
      <p:sp>
        <p:nvSpPr>
          <p:cNvPr id="266" name="ICON"/>
          <p:cNvSpPr txBox="1"/>
          <p:nvPr/>
        </p:nvSpPr>
        <p:spPr>
          <a:xfrm>
            <a:off x="12258067" y="8317098"/>
            <a:ext cx="1199236" cy="55626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005AB3"/>
                </a:solidFill>
              </a:defRPr>
            </a:lvl1pPr>
          </a:lstStyle>
          <a:p>
            <a:r>
              <a:t>ICON</a:t>
            </a:r>
          </a:p>
        </p:txBody>
      </p:sp>
      <p:sp>
        <p:nvSpPr>
          <p:cNvPr id="267"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2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6096000" cy="13716000"/>
          </a:xfrm>
          <a:solidFill>
            <a:schemeClr val="tx1"/>
          </a:solidFill>
        </p:spPr>
        <p:txBody>
          <a:bodyPr lIns="228600" tIns="182880" rIns="228600" bIns="228600"/>
          <a:lstStyle>
            <a:lvl1pPr>
              <a:defRPr sz="4266">
                <a:solidFill>
                  <a:schemeClr val="bg2"/>
                </a:solidFill>
              </a:defRPr>
            </a:lvl1pPr>
            <a:lvl2pPr>
              <a:defRPr sz="2934">
                <a:solidFill>
                  <a:schemeClr val="bg2"/>
                </a:solidFill>
              </a:defRPr>
            </a:lvl2pPr>
            <a:lvl3pPr>
              <a:defRPr sz="2934">
                <a:solidFill>
                  <a:schemeClr val="bg2"/>
                </a:solidFill>
              </a:defRPr>
            </a:lvl3pPr>
            <a:lvl4pPr>
              <a:defRPr sz="2934">
                <a:solidFill>
                  <a:schemeClr val="bg2"/>
                </a:solidFill>
              </a:defRPr>
            </a:lvl4pPr>
            <a:lvl5pPr>
              <a:defRPr sz="2934">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6096000" y="0"/>
            <a:ext cx="6096000" cy="13716000"/>
          </a:xfrm>
          <a:solidFill>
            <a:schemeClr val="accent2"/>
          </a:solidFill>
        </p:spPr>
        <p:txBody>
          <a:bodyPr lIns="228600" tIns="192024" rIns="228600" bIns="228600"/>
          <a:lstStyle>
            <a:lvl1pPr>
              <a:defRPr sz="3734">
                <a:solidFill>
                  <a:schemeClr val="bg2"/>
                </a:solidFill>
              </a:defRPr>
            </a:lvl1pPr>
            <a:lvl2pPr>
              <a:defRPr sz="2934">
                <a:solidFill>
                  <a:schemeClr val="bg2"/>
                </a:solidFill>
              </a:defRPr>
            </a:lvl2pPr>
            <a:lvl3pPr>
              <a:defRPr sz="2934">
                <a:solidFill>
                  <a:schemeClr val="bg2"/>
                </a:solidFill>
              </a:defRPr>
            </a:lvl3pPr>
            <a:lvl4pPr>
              <a:defRPr sz="2934">
                <a:solidFill>
                  <a:schemeClr val="bg2"/>
                </a:solidFill>
              </a:defRPr>
            </a:lvl4pPr>
            <a:lvl5pPr>
              <a:defRPr sz="2934">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12192000" y="0"/>
            <a:ext cx="6096000" cy="13716000"/>
          </a:xfrm>
          <a:solidFill>
            <a:schemeClr val="accent3"/>
          </a:solidFill>
        </p:spPr>
        <p:txBody>
          <a:bodyPr lIns="228600" tIns="192024" rIns="228600" bIns="228600"/>
          <a:lstStyle>
            <a:lvl1pPr>
              <a:defRPr sz="3734">
                <a:solidFill>
                  <a:schemeClr val="bg2"/>
                </a:solidFill>
              </a:defRPr>
            </a:lvl1pPr>
            <a:lvl2pPr>
              <a:defRPr sz="2934">
                <a:solidFill>
                  <a:schemeClr val="bg2"/>
                </a:solidFill>
              </a:defRPr>
            </a:lvl2pPr>
            <a:lvl3pPr>
              <a:defRPr sz="2934">
                <a:solidFill>
                  <a:schemeClr val="bg2"/>
                </a:solidFill>
              </a:defRPr>
            </a:lvl3pPr>
            <a:lvl4pPr>
              <a:defRPr sz="2934">
                <a:solidFill>
                  <a:schemeClr val="bg2"/>
                </a:solidFill>
              </a:defRPr>
            </a:lvl4pPr>
            <a:lvl5pPr>
              <a:defRPr sz="2934">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18288000" y="0"/>
            <a:ext cx="6096000" cy="13716000"/>
          </a:xfrm>
          <a:solidFill>
            <a:schemeClr val="tx2">
              <a:lumMod val="75000"/>
            </a:schemeClr>
          </a:solidFill>
        </p:spPr>
        <p:txBody>
          <a:bodyPr lIns="228600" tIns="192024" rIns="228600" bIns="228600"/>
          <a:lstStyle>
            <a:lvl1pPr>
              <a:defRPr sz="3734">
                <a:solidFill>
                  <a:schemeClr val="bg2"/>
                </a:solidFill>
              </a:defRPr>
            </a:lvl1pPr>
            <a:lvl2pPr>
              <a:defRPr sz="2934">
                <a:solidFill>
                  <a:schemeClr val="bg2"/>
                </a:solidFill>
              </a:defRPr>
            </a:lvl2pPr>
            <a:lvl3pPr>
              <a:defRPr sz="2934">
                <a:solidFill>
                  <a:schemeClr val="bg2"/>
                </a:solidFill>
              </a:defRPr>
            </a:lvl3pPr>
            <a:lvl4pPr>
              <a:defRPr sz="2934">
                <a:solidFill>
                  <a:schemeClr val="bg2"/>
                </a:solidFill>
              </a:defRPr>
            </a:lvl4pPr>
            <a:lvl5pPr>
              <a:defRPr sz="2934">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1941958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9"/>
            <a:ext cx="10972800" cy="238673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609600" y="2926083"/>
            <a:ext cx="4876800" cy="9337186"/>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29137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9"/>
            <a:ext cx="10972800" cy="238673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7" name="Text Placeholder 6"/>
          <p:cNvSpPr>
            <a:spLocks noGrp="1"/>
          </p:cNvSpPr>
          <p:nvPr>
            <p:ph type="body" sz="quarter" idx="12"/>
          </p:nvPr>
        </p:nvSpPr>
        <p:spPr>
          <a:xfrm>
            <a:off x="609600" y="2977303"/>
            <a:ext cx="4876800" cy="9211734"/>
          </a:xfrm>
        </p:spPr>
        <p:txBody>
          <a:bodyPr/>
          <a:lstStyle>
            <a:lvl1pPr>
              <a:defRPr sz="3734"/>
            </a:lvl1pPr>
            <a:lvl2pPr>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6705600" y="1778001"/>
            <a:ext cx="17068800" cy="10198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7435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9"/>
            <a:ext cx="10972800" cy="238673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7" name="Text Placeholder 6"/>
          <p:cNvSpPr>
            <a:spLocks noGrp="1"/>
          </p:cNvSpPr>
          <p:nvPr>
            <p:ph type="body" sz="quarter" idx="12"/>
          </p:nvPr>
        </p:nvSpPr>
        <p:spPr>
          <a:xfrm>
            <a:off x="609600" y="2977303"/>
            <a:ext cx="4876800" cy="9211734"/>
          </a:xfrm>
        </p:spPr>
        <p:txBody>
          <a:bodyPr/>
          <a:lstStyle>
            <a:lvl1pPr>
              <a:defRPr sz="3734"/>
            </a:lvl1pPr>
            <a:lvl2pPr>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4545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9"/>
            <a:ext cx="10972800" cy="238673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7" name="Text Placeholder 6"/>
          <p:cNvSpPr>
            <a:spLocks noGrp="1"/>
          </p:cNvSpPr>
          <p:nvPr>
            <p:ph type="body" sz="quarter" idx="12"/>
          </p:nvPr>
        </p:nvSpPr>
        <p:spPr>
          <a:xfrm>
            <a:off x="609600" y="2926080"/>
            <a:ext cx="4876800" cy="9339072"/>
          </a:xfrm>
        </p:spPr>
        <p:txBody>
          <a:bodyPr/>
          <a:lstStyle>
            <a:lvl1pPr>
              <a:defRPr sz="4266"/>
            </a:lvl1pPr>
            <a:lvl2pPr>
              <a:defRPr sz="2934"/>
            </a:lvl2pPr>
            <a:lvl3pPr>
              <a:defRPr sz="2934"/>
            </a:lvl3pPr>
            <a:lvl4pPr>
              <a:defRPr sz="2934"/>
            </a:lvl4pPr>
            <a:lvl5pPr>
              <a:defRPr sz="293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6705600" y="2999232"/>
            <a:ext cx="4876800" cy="9217152"/>
          </a:xfrm>
        </p:spPr>
        <p:txBody>
          <a:bodyPr/>
          <a:lstStyle>
            <a:lvl1pPr>
              <a:defRPr sz="3734"/>
            </a:lvl1pPr>
            <a:lvl2pPr marL="0" indent="0">
              <a:buNone/>
              <a:defRPr sz="2666"/>
            </a:lvl2pPr>
            <a:lvl3pPr>
              <a:defRPr sz="2666"/>
            </a:lvl3pPr>
            <a:lvl4pPr>
              <a:defRPr sz="2666"/>
            </a:lvl4pPr>
            <a:lvl5pPr>
              <a:defRPr sz="26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12192000" y="0"/>
            <a:ext cx="12192000" cy="13716000"/>
          </a:xfrm>
        </p:spPr>
        <p:txBody>
          <a:bodyPr/>
          <a:lstStyle/>
          <a:p>
            <a:r>
              <a:rPr lang="en-US"/>
              <a:t>Drag picture to placeholder or click icon to add</a:t>
            </a:r>
          </a:p>
        </p:txBody>
      </p:sp>
    </p:spTree>
    <p:extLst>
      <p:ext uri="{BB962C8B-B14F-4D97-AF65-F5344CB8AC3E}">
        <p14:creationId xmlns:p14="http://schemas.microsoft.com/office/powerpoint/2010/main" val="2710089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9"/>
            <a:ext cx="10972800" cy="238673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7" name="Text Placeholder 6"/>
          <p:cNvSpPr>
            <a:spLocks noGrp="1"/>
          </p:cNvSpPr>
          <p:nvPr>
            <p:ph type="body" sz="quarter" idx="12"/>
          </p:nvPr>
        </p:nvSpPr>
        <p:spPr>
          <a:xfrm>
            <a:off x="609600" y="2926080"/>
            <a:ext cx="4876800" cy="9339072"/>
          </a:xfrm>
        </p:spPr>
        <p:txBody>
          <a:bodyPr/>
          <a:lstStyle>
            <a:lvl1pPr>
              <a:defRPr sz="4266"/>
            </a:lvl1pPr>
            <a:lvl2pPr>
              <a:defRPr sz="2934"/>
            </a:lvl2pPr>
            <a:lvl3pPr>
              <a:defRPr sz="2934"/>
            </a:lvl3pPr>
            <a:lvl4pPr>
              <a:defRPr sz="2934"/>
            </a:lvl4pPr>
            <a:lvl5pPr>
              <a:defRPr sz="293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6705600" y="2999232"/>
            <a:ext cx="4876800" cy="9217152"/>
          </a:xfrm>
        </p:spPr>
        <p:txBody>
          <a:bodyPr/>
          <a:lstStyle>
            <a:lvl1pPr>
              <a:defRPr sz="3734"/>
            </a:lvl1pPr>
            <a:lvl2pPr marL="0" indent="0">
              <a:buNone/>
              <a:defRPr sz="2666"/>
            </a:lvl2pPr>
            <a:lvl3pPr>
              <a:defRPr sz="2666"/>
            </a:lvl3pPr>
            <a:lvl4pPr>
              <a:defRPr sz="2666"/>
            </a:lvl4pPr>
            <a:lvl5pPr>
              <a:defRPr sz="266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2534379" y="2909230"/>
            <a:ext cx="11240022" cy="9217152"/>
          </a:xfrm>
        </p:spPr>
        <p:txBody>
          <a:bodyPr/>
          <a:lstStyle>
            <a:lvl1pPr marL="313258" indent="-313258">
              <a:tabLst/>
              <a:defRPr sz="6400"/>
            </a:lvl1pPr>
            <a:lvl2pPr marL="0" indent="0">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493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609600" y="512066"/>
            <a:ext cx="4876800" cy="11757320"/>
          </a:xfrm>
        </p:spPr>
        <p:txBody>
          <a:bodyPr/>
          <a:lstStyle>
            <a:lvl1pPr>
              <a:defRPr sz="4266"/>
            </a:lvl1pPr>
            <a:lvl2pPr marL="0" indent="0">
              <a:spcBef>
                <a:spcPts val="2934"/>
              </a:spcBef>
              <a:buFontTx/>
              <a:buNone/>
              <a:defRPr sz="2934"/>
            </a:lvl2pPr>
            <a:lvl3pPr>
              <a:defRPr sz="2934"/>
            </a:lvl3pPr>
            <a:lvl4pPr>
              <a:defRPr sz="2934"/>
            </a:lvl4pPr>
            <a:lvl5pPr>
              <a:defRPr sz="293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6705600" y="601135"/>
            <a:ext cx="17068800" cy="12259734"/>
          </a:xfrm>
        </p:spPr>
        <p:txBody>
          <a:bodyPr/>
          <a:lstStyle/>
          <a:p>
            <a:r>
              <a:rPr lang="en-US"/>
              <a:t>Click icon to add table</a:t>
            </a:r>
          </a:p>
        </p:txBody>
      </p:sp>
    </p:spTree>
    <p:extLst>
      <p:ext uri="{BB962C8B-B14F-4D97-AF65-F5344CB8AC3E}">
        <p14:creationId xmlns:p14="http://schemas.microsoft.com/office/powerpoint/2010/main" val="1879809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Tree>
    <p:extLst>
      <p:ext uri="{BB962C8B-B14F-4D97-AF65-F5344CB8AC3E}">
        <p14:creationId xmlns:p14="http://schemas.microsoft.com/office/powerpoint/2010/main" val="32780809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5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228193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 2018 IBM Corporation</a:t>
            </a:r>
          </a:p>
        </p:txBody>
      </p:sp>
      <p:sp>
        <p:nvSpPr>
          <p:cNvPr id="6" name="Text Placeholder 5"/>
          <p:cNvSpPr>
            <a:spLocks noGrp="1"/>
          </p:cNvSpPr>
          <p:nvPr>
            <p:ph type="body" sz="quarter" idx="12"/>
          </p:nvPr>
        </p:nvSpPr>
        <p:spPr>
          <a:xfrm>
            <a:off x="609600" y="3048000"/>
            <a:ext cx="10972800" cy="9558528"/>
          </a:xfrm>
        </p:spPr>
        <p:txBody>
          <a:bodyPr/>
          <a:lstStyle>
            <a:lvl1pPr marL="0" indent="0">
              <a:spcBef>
                <a:spcPts val="0"/>
              </a:spcBef>
              <a:tabLst>
                <a:tab pos="10506870" algn="dec"/>
              </a:tabLst>
              <a:defRPr sz="2934"/>
            </a:lvl1pPr>
            <a:lvl2pPr marL="461424" indent="-461424">
              <a:spcBef>
                <a:spcPts val="0"/>
              </a:spcBef>
              <a:tabLst/>
              <a:defRPr/>
            </a:lvl2pPr>
            <a:lvl3pPr>
              <a:spcBef>
                <a:spcPts val="0"/>
              </a:spcBef>
              <a:defRPr/>
            </a:lvl3pPr>
            <a:lvl4pPr>
              <a:spcBef>
                <a:spcPts val="0"/>
              </a:spcBef>
              <a:defRPr/>
            </a:lvl4pPr>
            <a:lvl5pPr>
              <a:spcBef>
                <a:spcPts val="0"/>
              </a:spcBef>
              <a:defRPr/>
            </a:lvl5pPr>
          </a:lstStyle>
          <a:p>
            <a:pPr marL="0" marR="0" lvl="0" indent="0" algn="l" defTabSz="1219170" rtl="0" eaLnBrk="1" fontAlgn="auto" latinLnBrk="0" hangingPunct="1">
              <a:lnSpc>
                <a:spcPct val="100000"/>
              </a:lnSpc>
              <a:spcBef>
                <a:spcPts val="0"/>
              </a:spcBef>
              <a:spcAft>
                <a:spcPts val="0"/>
              </a:spcAft>
              <a:buClrTx/>
              <a:buSzTx/>
              <a:buFont typeface="Arial"/>
              <a:buNone/>
              <a:tabLst>
                <a:tab pos="10728692" algn="r"/>
              </a:tabLst>
              <a:defRPr/>
            </a:pPr>
            <a:r>
              <a:rPr lang="en-US" dirty="0"/>
              <a:t>Click to edit Master text styles</a:t>
            </a:r>
          </a:p>
        </p:txBody>
      </p:sp>
    </p:spTree>
    <p:extLst>
      <p:ext uri="{BB962C8B-B14F-4D97-AF65-F5344CB8AC3E}">
        <p14:creationId xmlns:p14="http://schemas.microsoft.com/office/powerpoint/2010/main" val="135265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liverables_5">
    <p:bg>
      <p:bgPr>
        <a:solidFill>
          <a:srgbClr val="F4F4F4"/>
        </a:solidFill>
        <a:effectLst/>
      </p:bgPr>
    </p:bg>
    <p:spTree>
      <p:nvGrpSpPr>
        <p:cNvPr id="1" name=""/>
        <p:cNvGrpSpPr/>
        <p:nvPr/>
      </p:nvGrpSpPr>
      <p:grpSpPr>
        <a:xfrm>
          <a:off x="0" y="0"/>
          <a:ext cx="0" cy="0"/>
          <a:chOff x="0" y="0"/>
          <a:chExt cx="0" cy="0"/>
        </a:xfrm>
      </p:grpSpPr>
      <p:sp>
        <p:nvSpPr>
          <p:cNvPr id="275" name="Rectangle"/>
          <p:cNvSpPr/>
          <p:nvPr/>
        </p:nvSpPr>
        <p:spPr>
          <a:xfrm>
            <a:off x="838200" y="3505200"/>
            <a:ext cx="4323458"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pic>
        <p:nvPicPr>
          <p:cNvPr id="276"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277"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Deliverables</a:t>
            </a:r>
          </a:p>
        </p:txBody>
      </p:sp>
      <p:sp>
        <p:nvSpPr>
          <p:cNvPr id="278"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279" name="Sample Agenda:…"/>
          <p:cNvSpPr txBox="1">
            <a:spLocks noGrp="1"/>
          </p:cNvSpPr>
          <p:nvPr>
            <p:ph type="body" sz="quarter" idx="14"/>
          </p:nvPr>
        </p:nvSpPr>
        <p:spPr>
          <a:xfrm>
            <a:off x="1246355" y="3812381"/>
            <a:ext cx="3507147"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Detail</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80" name="Rectangle"/>
          <p:cNvSpPr/>
          <p:nvPr/>
        </p:nvSpPr>
        <p:spPr>
          <a:xfrm>
            <a:off x="5537200" y="3505200"/>
            <a:ext cx="4323458"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81" name="Sample Agenda:…"/>
          <p:cNvSpPr txBox="1">
            <a:spLocks noGrp="1"/>
          </p:cNvSpPr>
          <p:nvPr>
            <p:ph type="body" sz="quarter" idx="15"/>
          </p:nvPr>
        </p:nvSpPr>
        <p:spPr>
          <a:xfrm>
            <a:off x="5945355" y="3812381"/>
            <a:ext cx="3507147"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Detail</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82" name="Rectangle"/>
          <p:cNvSpPr/>
          <p:nvPr/>
        </p:nvSpPr>
        <p:spPr>
          <a:xfrm>
            <a:off x="10236200" y="3505200"/>
            <a:ext cx="4323458"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83" name="Sample Agenda:…"/>
          <p:cNvSpPr txBox="1">
            <a:spLocks noGrp="1"/>
          </p:cNvSpPr>
          <p:nvPr>
            <p:ph type="body" sz="quarter" idx="16"/>
          </p:nvPr>
        </p:nvSpPr>
        <p:spPr>
          <a:xfrm>
            <a:off x="10644354" y="3812381"/>
            <a:ext cx="3507148"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Detail</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84" name="Rectangle"/>
          <p:cNvSpPr/>
          <p:nvPr/>
        </p:nvSpPr>
        <p:spPr>
          <a:xfrm>
            <a:off x="14935200" y="3505200"/>
            <a:ext cx="4323458"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85" name="Sample Agenda:…"/>
          <p:cNvSpPr txBox="1">
            <a:spLocks noGrp="1"/>
          </p:cNvSpPr>
          <p:nvPr>
            <p:ph type="body" sz="quarter" idx="17"/>
          </p:nvPr>
        </p:nvSpPr>
        <p:spPr>
          <a:xfrm>
            <a:off x="15343354" y="3812381"/>
            <a:ext cx="3507148"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Detail</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86" name="Rectangle"/>
          <p:cNvSpPr/>
          <p:nvPr/>
        </p:nvSpPr>
        <p:spPr>
          <a:xfrm>
            <a:off x="19634200" y="3505200"/>
            <a:ext cx="4323458" cy="7294563"/>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287" name="Sample Agenda:…"/>
          <p:cNvSpPr txBox="1">
            <a:spLocks noGrp="1"/>
          </p:cNvSpPr>
          <p:nvPr>
            <p:ph type="body" sz="quarter" idx="18"/>
          </p:nvPr>
        </p:nvSpPr>
        <p:spPr>
          <a:xfrm>
            <a:off x="20042354" y="3812381"/>
            <a:ext cx="3507148" cy="6680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t>Deliverable name</a:t>
            </a:r>
            <a:br/>
            <a:r>
              <a:rPr sz="2400" b="0"/>
              <a:t>Description. Keep text flushed left and no smaller than 24 pt. </a:t>
            </a:r>
            <a:r>
              <a:rPr sz="2400" b="0">
                <a:latin typeface="IBM Plex Sans Medium"/>
                <a:ea typeface="IBM Plex Sans Medium"/>
                <a:cs typeface="IBM Plex Sans Medium"/>
                <a:sym typeface="IBM Plex Sans Medium"/>
              </a:rPr>
              <a:t>Bold key artifacts </a:t>
            </a:r>
            <a:r>
              <a:rPr sz="2400" b="0"/>
              <a:t>if necessary, but use bold text sparsely.</a:t>
            </a:r>
            <a:br>
              <a:rPr sz="2400" b="0"/>
            </a:br>
            <a:br>
              <a:rPr sz="2400" b="0"/>
            </a:br>
            <a:endParaRPr sz="2400" b="0"/>
          </a:p>
          <a:p>
            <a:pPr marL="448055" indent="-219455">
              <a:spcBef>
                <a:spcPts val="1000"/>
              </a:spcBef>
              <a:buSzPct val="100000"/>
              <a:defRPr sz="2500">
                <a:latin typeface="IBM Plex Sans"/>
                <a:ea typeface="IBM Plex Sans"/>
                <a:cs typeface="IBM Plex Sans"/>
                <a:sym typeface="IBM Plex Sans"/>
              </a:defRPr>
            </a:pPr>
            <a:r>
              <a:rPr sz="2400"/>
              <a:t>Detail</a:t>
            </a:r>
          </a:p>
          <a:p>
            <a:pPr marL="448055" indent="-219455">
              <a:spcBef>
                <a:spcPts val="1000"/>
              </a:spcBef>
              <a:buSzPct val="100000"/>
              <a:defRPr sz="2500">
                <a:latin typeface="IBM Plex Sans"/>
                <a:ea typeface="IBM Plex Sans"/>
                <a:cs typeface="IBM Plex Sans"/>
                <a:sym typeface="IBM Plex Sans"/>
              </a:defRPr>
            </a:pPr>
            <a:r>
              <a:rPr sz="2400"/>
              <a:t>Detail </a:t>
            </a:r>
          </a:p>
          <a:p>
            <a:pPr marL="448055" indent="-219455">
              <a:spcBef>
                <a:spcPts val="1000"/>
              </a:spcBef>
              <a:buSzPct val="100000"/>
              <a:defRPr sz="2500">
                <a:latin typeface="IBM Plex Sans"/>
                <a:ea typeface="IBM Plex Sans"/>
                <a:cs typeface="IBM Plex Sans"/>
                <a:sym typeface="IBM Plex Sans"/>
              </a:defRPr>
            </a:pPr>
            <a:r>
              <a:rPr sz="2400"/>
              <a:t>Detail</a:t>
            </a:r>
            <a:br/>
            <a:br>
              <a:rPr sz="2400"/>
            </a:br>
            <a:endParaRPr sz="2400"/>
          </a:p>
        </p:txBody>
      </p:sp>
      <p:sp>
        <p:nvSpPr>
          <p:cNvPr id="288"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70599" y="5897056"/>
            <a:ext cx="7842806" cy="977008"/>
          </a:xfrm>
          <a:prstGeom prst="rect">
            <a:avLst/>
          </a:prstGeom>
        </p:spPr>
      </p:pic>
      <p:sp>
        <p:nvSpPr>
          <p:cNvPr id="7" name="Title 4"/>
          <p:cNvSpPr txBox="1">
            <a:spLocks/>
          </p:cNvSpPr>
          <p:nvPr userDrawn="1"/>
        </p:nvSpPr>
        <p:spPr>
          <a:xfrm>
            <a:off x="6705600" y="6385560"/>
            <a:ext cx="10972800" cy="217424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br>
              <a:rPr lang="en-US" sz="3734" dirty="0"/>
            </a:br>
            <a:br>
              <a:rPr lang="en-US" sz="3734" dirty="0"/>
            </a:br>
            <a:r>
              <a:rPr lang="en-US" sz="3734" dirty="0">
                <a:solidFill>
                  <a:schemeClr val="bg2"/>
                </a:solidFill>
              </a:rPr>
              <a:t>Get started today </a:t>
            </a:r>
            <a:r>
              <a:rPr lang="en-US" sz="3734" dirty="0" err="1">
                <a:solidFill>
                  <a:srgbClr val="054ADA"/>
                </a:solidFill>
                <a:hlinkClick r:id="rId3"/>
              </a:rPr>
              <a:t>www.</a:t>
            </a:r>
            <a:r>
              <a:rPr lang="en-US" sz="3734" dirty="0" err="1">
                <a:solidFill>
                  <a:srgbClr val="054ADA"/>
                </a:solidFill>
                <a:ea typeface="IBM Plex Sans Regular" charset="0"/>
                <a:cs typeface="IBM Plex Sans Regular" charset="0"/>
                <a:hlinkClick r:id="rId3"/>
              </a:rPr>
              <a:t>ibm.com</a:t>
            </a:r>
            <a:r>
              <a:rPr lang="en-US" sz="3734" dirty="0">
                <a:solidFill>
                  <a:srgbClr val="054ADA"/>
                </a:solidFill>
                <a:ea typeface="IBM Plex Sans Regular" charset="0"/>
                <a:cs typeface="IBM Plex Sans Regular" charset="0"/>
                <a:hlinkClick r:id="rId3"/>
              </a:rPr>
              <a:t>/</a:t>
            </a:r>
            <a:r>
              <a:rPr lang="en-US" sz="3734" dirty="0" err="1">
                <a:solidFill>
                  <a:srgbClr val="054ADA"/>
                </a:solidFill>
                <a:ea typeface="IBM Plex Sans Regular" charset="0"/>
                <a:cs typeface="IBM Plex Sans Regular" charset="0"/>
                <a:hlinkClick r:id="rId3"/>
              </a:rPr>
              <a:t>watson</a:t>
            </a:r>
            <a:endParaRPr lang="en-US" sz="3734" dirty="0"/>
          </a:p>
        </p:txBody>
      </p:sp>
    </p:spTree>
    <p:extLst>
      <p:ext uri="{BB962C8B-B14F-4D97-AF65-F5344CB8AC3E}">
        <p14:creationId xmlns:p14="http://schemas.microsoft.com/office/powerpoint/2010/main" val="2285183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_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09600" y="12874752"/>
            <a:ext cx="17068800" cy="365760"/>
          </a:xfrm>
        </p:spPr>
        <p:txBody>
          <a:bodyPr/>
          <a:lstStyle>
            <a:lvl1pPr>
              <a:defRPr>
                <a:solidFill>
                  <a:schemeClr val="bg2">
                    <a:alpha val="20000"/>
                  </a:schemeClr>
                </a:solidFill>
              </a:defRPr>
            </a:lvl1pPr>
          </a:lstStyle>
          <a:p>
            <a:r>
              <a:rPr lang="en-US"/>
              <a:t>© 2018 IBM Corporation</a:t>
            </a:r>
          </a:p>
        </p:txBody>
      </p:sp>
      <p:sp>
        <p:nvSpPr>
          <p:cNvPr id="4" name="Title 3"/>
          <p:cNvSpPr>
            <a:spLocks noGrp="1"/>
          </p:cNvSpPr>
          <p:nvPr>
            <p:ph type="title"/>
          </p:nvPr>
        </p:nvSpPr>
        <p:spPr>
          <a:xfrm>
            <a:off x="609601" y="543417"/>
            <a:ext cx="10972802" cy="11944918"/>
          </a:xfrm>
        </p:spPr>
        <p:txBody>
          <a:bodyPr/>
          <a:lstStyle>
            <a:lvl1pPr>
              <a:lnSpc>
                <a:spcPct val="90000"/>
              </a:lnSpc>
              <a:defRPr sz="6400" b="0">
                <a:solidFill>
                  <a:schemeClr val="bg2"/>
                </a:solidFill>
              </a:defRPr>
            </a:lvl1pPr>
          </a:lstStyle>
          <a:p>
            <a:r>
              <a:rPr lang="en-US" dirty="0"/>
              <a:t>Click to edit Master title style</a:t>
            </a:r>
          </a:p>
        </p:txBody>
      </p:sp>
      <p:pic>
        <p:nvPicPr>
          <p:cNvPr id="3" name="Picture 2">
            <a:extLst>
              <a:ext uri="{FF2B5EF4-FFF2-40B4-BE49-F238E27FC236}">
                <a16:creationId xmlns:a16="http://schemas.microsoft.com/office/drawing/2014/main" id="{871B710B-C65E-48D1-92A3-B748708F998F}"/>
              </a:ext>
            </a:extLst>
          </p:cNvPr>
          <p:cNvPicPr>
            <a:picLocks noChangeAspect="1"/>
          </p:cNvPicPr>
          <p:nvPr userDrawn="1"/>
        </p:nvPicPr>
        <p:blipFill>
          <a:blip r:embed="rId2"/>
          <a:stretch>
            <a:fillRect/>
          </a:stretch>
        </p:blipFill>
        <p:spPr>
          <a:xfrm>
            <a:off x="17738784" y="8350528"/>
            <a:ext cx="6645216" cy="5499068"/>
          </a:xfrm>
          <a:prstGeom prst="rect">
            <a:avLst/>
          </a:prstGeom>
        </p:spPr>
      </p:pic>
    </p:spTree>
    <p:extLst>
      <p:ext uri="{BB962C8B-B14F-4D97-AF65-F5344CB8AC3E}">
        <p14:creationId xmlns:p14="http://schemas.microsoft.com/office/powerpoint/2010/main" val="17332327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825"/>
            <a:ext cx="21945600" cy="228388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1" y="3070580"/>
            <a:ext cx="10773834" cy="1277284"/>
          </a:xfrm>
        </p:spPr>
        <p:txBody>
          <a:bodyPr anchor="b"/>
          <a:lstStyle>
            <a:lvl1pPr marL="0" indent="0">
              <a:buNone/>
              <a:defRPr sz="6394" b="1"/>
            </a:lvl1pPr>
            <a:lvl2pPr marL="1218072" indent="0">
              <a:buNone/>
              <a:defRPr sz="5328" b="1"/>
            </a:lvl2pPr>
            <a:lvl3pPr marL="2436144" indent="0">
              <a:buNone/>
              <a:defRPr sz="4796" b="1"/>
            </a:lvl3pPr>
            <a:lvl4pPr marL="3654216" indent="0">
              <a:buNone/>
              <a:defRPr sz="4262" b="1"/>
            </a:lvl4pPr>
            <a:lvl5pPr marL="4872288" indent="0">
              <a:buNone/>
              <a:defRPr sz="4262" b="1"/>
            </a:lvl5pPr>
            <a:lvl6pPr marL="6090362" indent="0">
              <a:buNone/>
              <a:defRPr sz="4262" b="1"/>
            </a:lvl6pPr>
            <a:lvl7pPr marL="7308434" indent="0">
              <a:buNone/>
              <a:defRPr sz="4262" b="1"/>
            </a:lvl7pPr>
            <a:lvl8pPr marL="8526506" indent="0">
              <a:buNone/>
              <a:defRPr sz="4262" b="1"/>
            </a:lvl8pPr>
            <a:lvl9pPr marL="9744578" indent="0">
              <a:buNone/>
              <a:defRPr sz="4262" b="1"/>
            </a:lvl9pPr>
          </a:lstStyle>
          <a:p>
            <a:pPr lvl="0"/>
            <a:r>
              <a:rPr lang="en-US"/>
              <a:t>Click to edit Master text styles</a:t>
            </a:r>
          </a:p>
        </p:txBody>
      </p:sp>
      <p:sp>
        <p:nvSpPr>
          <p:cNvPr id="4" name="Content Placeholder 3"/>
          <p:cNvSpPr>
            <a:spLocks noGrp="1"/>
          </p:cNvSpPr>
          <p:nvPr>
            <p:ph sz="half" idx="2"/>
          </p:nvPr>
        </p:nvSpPr>
        <p:spPr>
          <a:xfrm>
            <a:off x="1219201" y="4347841"/>
            <a:ext cx="10773834" cy="7904782"/>
          </a:xfrm>
        </p:spPr>
        <p:txBody>
          <a:bodyPr/>
          <a:lstStyle>
            <a:lvl1pPr>
              <a:defRPr sz="6394"/>
            </a:lvl1pPr>
            <a:lvl2pPr>
              <a:defRPr sz="5328"/>
            </a:lvl2pPr>
            <a:lvl3pPr>
              <a:defRPr sz="4796"/>
            </a:lvl3pPr>
            <a:lvl4pPr>
              <a:defRPr sz="4262"/>
            </a:lvl4pPr>
            <a:lvl5pPr>
              <a:defRPr sz="4262"/>
            </a:lvl5pPr>
            <a:lvl6pPr>
              <a:defRPr sz="4262"/>
            </a:lvl6pPr>
            <a:lvl7pPr>
              <a:defRPr sz="4262"/>
            </a:lvl7pPr>
            <a:lvl8pPr>
              <a:defRPr sz="4262"/>
            </a:lvl8pPr>
            <a:lvl9pPr>
              <a:defRPr sz="42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86757" y="3070580"/>
            <a:ext cx="10778066" cy="1277284"/>
          </a:xfrm>
        </p:spPr>
        <p:txBody>
          <a:bodyPr anchor="b"/>
          <a:lstStyle>
            <a:lvl1pPr marL="0" indent="0">
              <a:buNone/>
              <a:defRPr sz="6394" b="1"/>
            </a:lvl1pPr>
            <a:lvl2pPr marL="1218072" indent="0">
              <a:buNone/>
              <a:defRPr sz="5328" b="1"/>
            </a:lvl2pPr>
            <a:lvl3pPr marL="2436144" indent="0">
              <a:buNone/>
              <a:defRPr sz="4796" b="1"/>
            </a:lvl3pPr>
            <a:lvl4pPr marL="3654216" indent="0">
              <a:buNone/>
              <a:defRPr sz="4262" b="1"/>
            </a:lvl4pPr>
            <a:lvl5pPr marL="4872288" indent="0">
              <a:buNone/>
              <a:defRPr sz="4262" b="1"/>
            </a:lvl5pPr>
            <a:lvl6pPr marL="6090362" indent="0">
              <a:buNone/>
              <a:defRPr sz="4262" b="1"/>
            </a:lvl6pPr>
            <a:lvl7pPr marL="7308434" indent="0">
              <a:buNone/>
              <a:defRPr sz="4262" b="1"/>
            </a:lvl7pPr>
            <a:lvl8pPr marL="8526506" indent="0">
              <a:buNone/>
              <a:defRPr sz="4262" b="1"/>
            </a:lvl8pPr>
            <a:lvl9pPr marL="9744578" indent="0">
              <a:buNone/>
              <a:defRPr sz="4262" b="1"/>
            </a:lvl9pPr>
          </a:lstStyle>
          <a:p>
            <a:pPr lvl="0"/>
            <a:r>
              <a:rPr lang="en-US"/>
              <a:t>Click to edit Master text styles</a:t>
            </a:r>
          </a:p>
        </p:txBody>
      </p:sp>
      <p:sp>
        <p:nvSpPr>
          <p:cNvPr id="6" name="Content Placeholder 5"/>
          <p:cNvSpPr>
            <a:spLocks noGrp="1"/>
          </p:cNvSpPr>
          <p:nvPr>
            <p:ph sz="quarter" idx="4"/>
          </p:nvPr>
        </p:nvSpPr>
        <p:spPr>
          <a:xfrm>
            <a:off x="12386757" y="4347841"/>
            <a:ext cx="10778066" cy="7904782"/>
          </a:xfrm>
        </p:spPr>
        <p:txBody>
          <a:bodyPr/>
          <a:lstStyle>
            <a:lvl1pPr>
              <a:defRPr sz="6394"/>
            </a:lvl1pPr>
            <a:lvl2pPr>
              <a:defRPr sz="5328"/>
            </a:lvl2pPr>
            <a:lvl3pPr>
              <a:defRPr sz="4796"/>
            </a:lvl3pPr>
            <a:lvl4pPr>
              <a:defRPr sz="4262"/>
            </a:lvl4pPr>
            <a:lvl5pPr>
              <a:defRPr sz="4262"/>
            </a:lvl5pPr>
            <a:lvl6pPr>
              <a:defRPr sz="4262"/>
            </a:lvl6pPr>
            <a:lvl7pPr>
              <a:defRPr sz="4262"/>
            </a:lvl7pPr>
            <a:lvl8pPr>
              <a:defRPr sz="4262"/>
            </a:lvl8pPr>
            <a:lvl9pPr>
              <a:defRPr sz="42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1219200" y="12650189"/>
            <a:ext cx="14833600" cy="461006"/>
          </a:xfrm>
          <a:prstGeom prst="rect">
            <a:avLst/>
          </a:prstGeom>
          <a:ln/>
        </p:spPr>
        <p:txBody>
          <a:bodyPr/>
          <a:lstStyle>
            <a:lvl1pPr>
              <a:defRPr/>
            </a:lvl1pPr>
          </a:lstStyle>
          <a:p>
            <a:pPr>
              <a:defRPr/>
            </a:pPr>
            <a:r>
              <a:rPr lang="en-US"/>
              <a:t>© 2014 International Business Machines Corporation</a:t>
            </a:r>
          </a:p>
        </p:txBody>
      </p:sp>
      <p:sp>
        <p:nvSpPr>
          <p:cNvPr id="8" name="Rectangle 6"/>
          <p:cNvSpPr>
            <a:spLocks noGrp="1" noChangeArrowheads="1"/>
          </p:cNvSpPr>
          <p:nvPr>
            <p:ph type="sldNum" sz="quarter" idx="11"/>
          </p:nvPr>
        </p:nvSpPr>
        <p:spPr>
          <a:xfrm>
            <a:off x="17475200" y="12650189"/>
            <a:ext cx="5689600" cy="461006"/>
          </a:xfrm>
          <a:prstGeom prst="rect">
            <a:avLst/>
          </a:prstGeom>
          <a:ln/>
        </p:spPr>
        <p:txBody>
          <a:bodyPr/>
          <a:lstStyle>
            <a:lvl1pPr>
              <a:defRPr/>
            </a:lvl1pPr>
          </a:lstStyle>
          <a:p>
            <a:pPr>
              <a:defRPr/>
            </a:pPr>
            <a:fld id="{33E6F755-D153-49B2-B13C-0CECAB9958FA}" type="slidenum">
              <a:rPr lang="en-US"/>
              <a:pPr>
                <a:defRPr/>
              </a:pPr>
              <a:t>‹#›</a:t>
            </a:fld>
            <a:endParaRPr lang="en-US"/>
          </a:p>
        </p:txBody>
      </p:sp>
    </p:spTree>
    <p:extLst>
      <p:ext uri="{BB962C8B-B14F-4D97-AF65-F5344CB8AC3E}">
        <p14:creationId xmlns:p14="http://schemas.microsoft.com/office/powerpoint/2010/main" val="119111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ller Reference_BREAK">
    <p:bg>
      <p:bgPr>
        <a:solidFill>
          <a:srgbClr val="003BC9"/>
        </a:solidFill>
        <a:effectLst/>
      </p:bgPr>
    </p:bg>
    <p:spTree>
      <p:nvGrpSpPr>
        <p:cNvPr id="1" name=""/>
        <p:cNvGrpSpPr/>
        <p:nvPr/>
      </p:nvGrpSpPr>
      <p:grpSpPr>
        <a:xfrm>
          <a:off x="0" y="0"/>
          <a:ext cx="0" cy="0"/>
          <a:chOff x="0" y="0"/>
          <a:chExt cx="0" cy="0"/>
        </a:xfrm>
      </p:grpSpPr>
      <p:pic>
        <p:nvPicPr>
          <p:cNvPr id="305" name="IBM logo_White.png" descr="IBM logo_White.png"/>
          <p:cNvPicPr>
            <a:picLocks noChangeAspect="1"/>
          </p:cNvPicPr>
          <p:nvPr/>
        </p:nvPicPr>
        <p:blipFill>
          <a:blip r:embed="rId2">
            <a:extLst/>
          </a:blip>
          <a:stretch>
            <a:fillRect/>
          </a:stretch>
        </p:blipFill>
        <p:spPr>
          <a:xfrm>
            <a:off x="21765797" y="12045402"/>
            <a:ext cx="2979106" cy="1797738"/>
          </a:xfrm>
          <a:prstGeom prst="rect">
            <a:avLst/>
          </a:prstGeom>
          <a:ln w="12700">
            <a:miter lim="400000"/>
          </a:ln>
        </p:spPr>
      </p:pic>
      <p:sp>
        <p:nvSpPr>
          <p:cNvPr id="306" name="Seller reference"/>
          <p:cNvSpPr txBox="1">
            <a:spLocks noGrp="1"/>
          </p:cNvSpPr>
          <p:nvPr>
            <p:ph type="body" sz="half" idx="13"/>
          </p:nvPr>
        </p:nvSpPr>
        <p:spPr>
          <a:xfrm>
            <a:off x="1778000" y="4533900"/>
            <a:ext cx="20828000" cy="4648200"/>
          </a:xfrm>
          <a:prstGeom prst="rect">
            <a:avLst/>
          </a:prstGeom>
        </p:spPr>
        <p:txBody>
          <a:bodyPr/>
          <a:lstStyle>
            <a:lvl1pPr marL="0" indent="0" algn="ctr">
              <a:spcBef>
                <a:spcPts val="0"/>
              </a:spcBef>
              <a:buSzTx/>
              <a:buNone/>
              <a:defRPr sz="10000">
                <a:solidFill>
                  <a:srgbClr val="FFFFFF"/>
                </a:solidFill>
                <a:latin typeface="IBM Plex Sans Medium"/>
                <a:ea typeface="IBM Plex Sans Medium"/>
                <a:cs typeface="IBM Plex Sans Medium"/>
                <a:sym typeface="IBM Plex Sans Medium"/>
              </a:defRPr>
            </a:lvl1pPr>
          </a:lstStyle>
          <a:p>
            <a:r>
              <a:t>Seller reference</a:t>
            </a:r>
          </a:p>
        </p:txBody>
      </p:sp>
      <p:sp>
        <p:nvSpPr>
          <p:cNvPr id="307"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latin typeface="IBM Plex Sans"/>
                <a:ea typeface="IBM Plex Sans"/>
                <a:cs typeface="IBM Plex Sans"/>
                <a:sym typeface="IBM Plex Sans"/>
              </a:defRPr>
            </a:pPr>
            <a:r>
              <a:t>IBM </a:t>
            </a:r>
            <a:r>
              <a:rPr b="1"/>
              <a:t>Cloud </a:t>
            </a:r>
            <a:r>
              <a:t>Professional Services</a:t>
            </a:r>
          </a:p>
        </p:txBody>
      </p:sp>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ample Agenda_Color!">
    <p:bg>
      <p:bgPr>
        <a:solidFill>
          <a:srgbClr val="C5DEFF"/>
        </a:solidFill>
        <a:effectLst/>
      </p:bgPr>
    </p:bg>
    <p:spTree>
      <p:nvGrpSpPr>
        <p:cNvPr id="1" name=""/>
        <p:cNvGrpSpPr/>
        <p:nvPr/>
      </p:nvGrpSpPr>
      <p:grpSpPr>
        <a:xfrm>
          <a:off x="0" y="0"/>
          <a:ext cx="0" cy="0"/>
          <a:chOff x="0" y="0"/>
          <a:chExt cx="0" cy="0"/>
        </a:xfrm>
      </p:grpSpPr>
      <p:pic>
        <p:nvPicPr>
          <p:cNvPr id="397"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398"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0000"/>
                </a:solidFill>
                <a:latin typeface="IBM Plex Sans"/>
                <a:ea typeface="IBM Plex Sans"/>
                <a:cs typeface="IBM Plex Sans"/>
                <a:sym typeface="IBM Plex Sans"/>
              </a:defRPr>
            </a:lvl1pPr>
          </a:lstStyle>
          <a:p>
            <a:r>
              <a:t>Sample agenda</a:t>
            </a:r>
          </a:p>
        </p:txBody>
      </p:sp>
      <p:sp>
        <p:nvSpPr>
          <p:cNvPr id="399"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400" name="Sample Agenda:…"/>
          <p:cNvSpPr txBox="1">
            <a:spLocks noGrp="1"/>
          </p:cNvSpPr>
          <p:nvPr>
            <p:ph type="body" sz="quarter" idx="14"/>
          </p:nvPr>
        </p:nvSpPr>
        <p:spPr>
          <a:xfrm>
            <a:off x="1331733" y="3672602"/>
            <a:ext cx="6164762" cy="8129588"/>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Day 1</a:t>
            </a:r>
            <a:br/>
            <a:r>
              <a:rPr b="0"/>
              <a:t>Tagline</a:t>
            </a:r>
            <a:br>
              <a:rPr b="0"/>
            </a:br>
            <a:br>
              <a:rPr b="0"/>
            </a:br>
            <a:br>
              <a:rPr b="0"/>
            </a:br>
            <a:r>
              <a:rPr sz="2500" b="0"/>
              <a:t>Activity 1</a:t>
            </a:r>
            <a:br>
              <a:rPr sz="2500" b="0"/>
            </a:br>
            <a:br>
              <a:rPr sz="2500" b="0"/>
            </a:br>
            <a:r>
              <a:rPr sz="2500" b="0"/>
              <a:t>Activity 2</a:t>
            </a:r>
            <a:br>
              <a:rPr sz="2500" b="0"/>
            </a:br>
            <a:br>
              <a:rPr sz="2500" b="0"/>
            </a:br>
            <a:r>
              <a:rPr sz="2500" b="0"/>
              <a:t>Activity 3</a:t>
            </a:r>
            <a:br>
              <a:rPr sz="2500" b="0"/>
            </a:br>
            <a:br>
              <a:rPr sz="2500" b="0"/>
            </a:br>
            <a:r>
              <a:rPr sz="2500" b="0"/>
              <a:t>Activity 4</a:t>
            </a:r>
            <a:br>
              <a:rPr sz="2500" b="0"/>
            </a:br>
            <a:br>
              <a:rPr sz="2500" b="0"/>
            </a:br>
            <a:r>
              <a:rPr sz="2500" b="0"/>
              <a:t>Activity 5</a:t>
            </a:r>
            <a:br>
              <a:rPr sz="2500" b="0"/>
            </a:br>
            <a:br>
              <a:rPr sz="2500" b="0"/>
            </a:br>
            <a:r>
              <a:rPr sz="2500" b="0"/>
              <a:t>Activity 6</a:t>
            </a:r>
          </a:p>
        </p:txBody>
      </p:sp>
      <p:sp>
        <p:nvSpPr>
          <p:cNvPr id="401" name="Sample Agenda:…"/>
          <p:cNvSpPr txBox="1">
            <a:spLocks noGrp="1"/>
          </p:cNvSpPr>
          <p:nvPr>
            <p:ph type="body" sz="quarter" idx="15"/>
          </p:nvPr>
        </p:nvSpPr>
        <p:spPr>
          <a:xfrm>
            <a:off x="9040632" y="3672602"/>
            <a:ext cx="6164762" cy="8129588"/>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Day 2</a:t>
            </a:r>
            <a:br/>
            <a:r>
              <a:rPr b="0"/>
              <a:t>Tagline</a:t>
            </a:r>
            <a:br>
              <a:rPr b="0"/>
            </a:br>
            <a:br>
              <a:rPr b="0"/>
            </a:br>
            <a:r>
              <a:rPr sz="2400" b="0"/>
              <a:t>Need room for more activities? </a:t>
            </a:r>
            <a:br>
              <a:rPr sz="2400" b="0"/>
            </a:br>
            <a:r>
              <a:rPr sz="2400" b="0"/>
              <a:t>Want bullets? Try this:</a:t>
            </a:r>
            <a:br>
              <a:rPr sz="2400" b="0"/>
            </a:br>
            <a:endParaRPr sz="2400" b="0"/>
          </a:p>
          <a:p>
            <a:pPr marL="457200" indent="-228600">
              <a:spcBef>
                <a:spcPts val="1000"/>
              </a:spcBef>
              <a:buSzPct val="100000"/>
              <a:defRPr sz="2500">
                <a:latin typeface="IBM Plex Sans"/>
                <a:ea typeface="IBM Plex Sans"/>
                <a:cs typeface="IBM Plex Sans"/>
                <a:sym typeface="IBM Plex Sans"/>
              </a:defRPr>
            </a:pPr>
            <a:r>
              <a:t>Activity 1</a:t>
            </a:r>
          </a:p>
          <a:p>
            <a:pPr marL="457200" indent="-228600">
              <a:spcBef>
                <a:spcPts val="1000"/>
              </a:spcBef>
              <a:buSzPct val="100000"/>
              <a:defRPr sz="2500">
                <a:latin typeface="IBM Plex Sans"/>
                <a:ea typeface="IBM Plex Sans"/>
                <a:cs typeface="IBM Plex Sans"/>
                <a:sym typeface="IBM Plex Sans"/>
              </a:defRPr>
            </a:pPr>
            <a:r>
              <a:t>Activity 2</a:t>
            </a:r>
          </a:p>
          <a:p>
            <a:pPr marL="457200" indent="-228600">
              <a:spcBef>
                <a:spcPts val="1000"/>
              </a:spcBef>
              <a:buSzPct val="100000"/>
              <a:defRPr sz="2500">
                <a:latin typeface="IBM Plex Sans"/>
                <a:ea typeface="IBM Plex Sans"/>
                <a:cs typeface="IBM Plex Sans"/>
                <a:sym typeface="IBM Plex Sans"/>
              </a:defRPr>
            </a:pPr>
            <a:r>
              <a:t>Activity 3</a:t>
            </a:r>
          </a:p>
          <a:p>
            <a:pPr marL="457200" indent="-228600">
              <a:spcBef>
                <a:spcPts val="1000"/>
              </a:spcBef>
              <a:buSzPct val="100000"/>
              <a:defRPr sz="2500">
                <a:latin typeface="IBM Plex Sans"/>
                <a:ea typeface="IBM Plex Sans"/>
                <a:cs typeface="IBM Plex Sans"/>
                <a:sym typeface="IBM Plex Sans"/>
              </a:defRPr>
            </a:pPr>
            <a:r>
              <a:t>Activity 4</a:t>
            </a:r>
          </a:p>
          <a:p>
            <a:pPr marL="457200" indent="-228600">
              <a:spcBef>
                <a:spcPts val="1000"/>
              </a:spcBef>
              <a:buSzPct val="100000"/>
              <a:defRPr sz="2500">
                <a:latin typeface="IBM Plex Sans"/>
                <a:ea typeface="IBM Plex Sans"/>
                <a:cs typeface="IBM Plex Sans"/>
                <a:sym typeface="IBM Plex Sans"/>
              </a:defRPr>
            </a:pPr>
            <a:r>
              <a:t>Activity 5</a:t>
            </a:r>
          </a:p>
          <a:p>
            <a:pPr marL="457200" indent="-228600">
              <a:spcBef>
                <a:spcPts val="1000"/>
              </a:spcBef>
              <a:buSzPct val="100000"/>
              <a:defRPr sz="2500">
                <a:latin typeface="IBM Plex Sans"/>
                <a:ea typeface="IBM Plex Sans"/>
                <a:cs typeface="IBM Plex Sans"/>
                <a:sym typeface="IBM Plex Sans"/>
              </a:defRPr>
            </a:pPr>
            <a:r>
              <a:t>Activity 6</a:t>
            </a:r>
          </a:p>
          <a:p>
            <a:pPr marL="457200" indent="-228600">
              <a:spcBef>
                <a:spcPts val="1000"/>
              </a:spcBef>
              <a:buSzPct val="100000"/>
              <a:defRPr sz="2500">
                <a:latin typeface="IBM Plex Sans"/>
                <a:ea typeface="IBM Plex Sans"/>
                <a:cs typeface="IBM Plex Sans"/>
                <a:sym typeface="IBM Plex Sans"/>
              </a:defRPr>
            </a:pPr>
            <a:r>
              <a:t>Activity 7</a:t>
            </a:r>
          </a:p>
          <a:p>
            <a:pPr marL="457200" indent="-228600">
              <a:spcBef>
                <a:spcPts val="1000"/>
              </a:spcBef>
              <a:buSzPct val="100000"/>
              <a:defRPr sz="2500">
                <a:latin typeface="IBM Plex Sans"/>
                <a:ea typeface="IBM Plex Sans"/>
                <a:cs typeface="IBM Plex Sans"/>
                <a:sym typeface="IBM Plex Sans"/>
              </a:defRPr>
            </a:pPr>
            <a:r>
              <a:t>Activity 8</a:t>
            </a:r>
          </a:p>
          <a:p>
            <a:pPr marL="457200" indent="-228600">
              <a:spcBef>
                <a:spcPts val="1000"/>
              </a:spcBef>
              <a:buSzPct val="100000"/>
              <a:defRPr sz="2500">
                <a:latin typeface="IBM Plex Sans"/>
                <a:ea typeface="IBM Plex Sans"/>
                <a:cs typeface="IBM Plex Sans"/>
                <a:sym typeface="IBM Plex Sans"/>
              </a:defRPr>
            </a:pPr>
            <a:r>
              <a:t>Activity 9</a:t>
            </a:r>
          </a:p>
        </p:txBody>
      </p:sp>
      <p:sp>
        <p:nvSpPr>
          <p:cNvPr id="402" name="Sample Agenda:…"/>
          <p:cNvSpPr txBox="1">
            <a:spLocks noGrp="1"/>
          </p:cNvSpPr>
          <p:nvPr>
            <p:ph type="body" sz="quarter" idx="16"/>
          </p:nvPr>
        </p:nvSpPr>
        <p:spPr>
          <a:xfrm>
            <a:off x="16749532" y="3672602"/>
            <a:ext cx="6164762" cy="4253905"/>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4800"/>
              <a:t>Day 3</a:t>
            </a:r>
            <a:br/>
            <a:r>
              <a:rPr b="0"/>
              <a:t>First half of day focuses here:</a:t>
            </a:r>
            <a:endParaRPr sz="2500"/>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p:txBody>
      </p:sp>
      <p:sp>
        <p:nvSpPr>
          <p:cNvPr id="403" name="Sample Agenda:…"/>
          <p:cNvSpPr txBox="1">
            <a:spLocks noGrp="1"/>
          </p:cNvSpPr>
          <p:nvPr>
            <p:ph type="body" sz="quarter" idx="17"/>
          </p:nvPr>
        </p:nvSpPr>
        <p:spPr>
          <a:xfrm>
            <a:off x="16749532" y="8397002"/>
            <a:ext cx="6164762" cy="3910410"/>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b="0"/>
              <a:t>Second half of day focuses here:</a:t>
            </a:r>
            <a:endParaRPr sz="2500"/>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a:p>
            <a:pPr marL="457200" indent="-228600">
              <a:spcBef>
                <a:spcPts val="1000"/>
              </a:spcBef>
              <a:buSzPct val="100000"/>
              <a:defRPr sz="2500">
                <a:latin typeface="IBM Plex Sans"/>
                <a:ea typeface="IBM Plex Sans"/>
                <a:cs typeface="IBM Plex Sans"/>
                <a:sym typeface="IBM Plex Sans"/>
              </a:defRPr>
            </a:pPr>
            <a:r>
              <a:t>Activity</a:t>
            </a:r>
          </a:p>
        </p:txBody>
      </p:sp>
      <p:sp>
        <p:nvSpPr>
          <p:cNvPr id="404" name="Line"/>
          <p:cNvSpPr/>
          <p:nvPr/>
        </p:nvSpPr>
        <p:spPr>
          <a:xfrm>
            <a:off x="965289" y="1203157"/>
            <a:ext cx="5285750" cy="1"/>
          </a:xfrm>
          <a:prstGeom prst="line">
            <a:avLst/>
          </a:prstGeom>
          <a:ln w="25400">
            <a:solidFill>
              <a:srgbClr val="000000"/>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05"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4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lient stories_Color!!">
    <p:bg>
      <p:bgPr>
        <a:solidFill>
          <a:srgbClr val="F4F4F4"/>
        </a:solidFill>
        <a:effectLst/>
      </p:bgPr>
    </p:bg>
    <p:spTree>
      <p:nvGrpSpPr>
        <p:cNvPr id="1" name=""/>
        <p:cNvGrpSpPr/>
        <p:nvPr/>
      </p:nvGrpSpPr>
      <p:grpSpPr>
        <a:xfrm>
          <a:off x="0" y="0"/>
          <a:ext cx="0" cy="0"/>
          <a:chOff x="0" y="0"/>
          <a:chExt cx="0" cy="0"/>
        </a:xfrm>
      </p:grpSpPr>
      <p:sp>
        <p:nvSpPr>
          <p:cNvPr id="463" name="Rectangle"/>
          <p:cNvSpPr/>
          <p:nvPr/>
        </p:nvSpPr>
        <p:spPr>
          <a:xfrm>
            <a:off x="-635000" y="5808166"/>
            <a:ext cx="25516028" cy="6360419"/>
          </a:xfrm>
          <a:prstGeom prst="rect">
            <a:avLst/>
          </a:prstGeom>
          <a:solidFill>
            <a:srgbClr val="C5DEFF">
              <a:alpha val="50255"/>
            </a:srgbClr>
          </a:solidFill>
          <a:ln w="12700">
            <a:miter lim="400000"/>
          </a:ln>
        </p:spPr>
        <p:txBody>
          <a:bodyPr lIns="50800" tIns="50800" rIns="50800" bIns="50800" anchor="ctr"/>
          <a:lstStyle/>
          <a:p>
            <a:pPr algn="ctr">
              <a:lnSpc>
                <a:spcPct val="100000"/>
              </a:lnSpc>
              <a:defRPr sz="3200">
                <a:latin typeface="Helvetica Light"/>
                <a:ea typeface="Helvetica Light"/>
                <a:cs typeface="Helvetica Light"/>
                <a:sym typeface="Helvetica Light"/>
              </a:defRPr>
            </a:pPr>
            <a:endParaRPr/>
          </a:p>
        </p:txBody>
      </p:sp>
      <p:sp>
        <p:nvSpPr>
          <p:cNvPr id="464" name="Line"/>
          <p:cNvSpPr/>
          <p:nvPr/>
        </p:nvSpPr>
        <p:spPr>
          <a:xfrm>
            <a:off x="965289" y="1203157"/>
            <a:ext cx="23615364" cy="1"/>
          </a:xfrm>
          <a:prstGeom prst="line">
            <a:avLst/>
          </a:prstGeom>
          <a:ln w="25400">
            <a:solidFill>
              <a:srgbClr val="000000"/>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pic>
        <p:nvPicPr>
          <p:cNvPr id="465" name="IBMlogo_Black.03.png" descr="IBMlogo_Black.03.png"/>
          <p:cNvPicPr>
            <a:picLocks noChangeAspect="1"/>
          </p:cNvPicPr>
          <p:nvPr/>
        </p:nvPicPr>
        <p:blipFill>
          <a:blip r:embed="rId2">
            <a:extLst/>
          </a:blip>
          <a:stretch>
            <a:fillRect/>
          </a:stretch>
        </p:blipFill>
        <p:spPr>
          <a:xfrm>
            <a:off x="22482886" y="12617983"/>
            <a:ext cx="1662586" cy="665035"/>
          </a:xfrm>
          <a:prstGeom prst="rect">
            <a:avLst/>
          </a:prstGeom>
          <a:ln w="12700">
            <a:miter lim="400000"/>
          </a:ln>
        </p:spPr>
      </p:pic>
      <p:sp>
        <p:nvSpPr>
          <p:cNvPr id="466" name="Analytics Cloud Workshop 2 days…"/>
          <p:cNvSpPr txBox="1"/>
          <p:nvPr/>
        </p:nvSpPr>
        <p:spPr>
          <a:xfrm>
            <a:off x="1160034" y="2018780"/>
            <a:ext cx="9659545" cy="1104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t>Client stories</a:t>
            </a:r>
          </a:p>
        </p:txBody>
      </p:sp>
      <p:sp>
        <p:nvSpPr>
          <p:cNvPr id="467" name="OFFERING NAME"/>
          <p:cNvSpPr txBox="1">
            <a:spLocks noGrp="1"/>
          </p:cNvSpPr>
          <p:nvPr>
            <p:ph type="body" sz="quarter" idx="13"/>
          </p:nvPr>
        </p:nvSpPr>
        <p:spPr>
          <a:xfrm>
            <a:off x="883651" y="608992"/>
            <a:ext cx="19353242" cy="488494"/>
          </a:xfrm>
          <a:prstGeom prst="rect">
            <a:avLst/>
          </a:prstGeom>
        </p:spPr>
        <p:txBody>
          <a:bodyPr anchor="t">
            <a:noAutofit/>
          </a:bodyPr>
          <a:lstStyle>
            <a:lvl1pPr marL="0" indent="0">
              <a:spcBef>
                <a:spcPts val="0"/>
              </a:spcBef>
              <a:buSzTx/>
              <a:buNone/>
              <a:defRPr sz="2400">
                <a:latin typeface="IBM Plex Sans Medium"/>
                <a:ea typeface="IBM Plex Sans Medium"/>
                <a:cs typeface="IBM Plex Sans Medium"/>
                <a:sym typeface="IBM Plex Sans Medium"/>
              </a:defRPr>
            </a:lvl1pPr>
          </a:lstStyle>
          <a:p>
            <a:r>
              <a:t>OFFERING NAME</a:t>
            </a:r>
          </a:p>
        </p:txBody>
      </p:sp>
      <p:sp>
        <p:nvSpPr>
          <p:cNvPr id="468" name="Sample Agenda:…"/>
          <p:cNvSpPr txBox="1">
            <a:spLocks noGrp="1"/>
          </p:cNvSpPr>
          <p:nvPr>
            <p:ph type="body" sz="quarter" idx="14"/>
          </p:nvPr>
        </p:nvSpPr>
        <p:spPr>
          <a:xfrm>
            <a:off x="9040632" y="3926602"/>
            <a:ext cx="6164762" cy="84709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5000"/>
              <a:t>Client name / </a:t>
            </a:r>
            <a:br>
              <a:rPr sz="5000"/>
            </a:br>
            <a:r>
              <a:rPr sz="5000"/>
              <a:t>Client industry</a:t>
            </a:r>
            <a:br/>
            <a:br/>
            <a:r>
              <a:t>Revenue tracking —</a:t>
            </a:r>
            <a:br>
              <a:rPr b="0"/>
            </a:br>
            <a:r>
              <a:rPr b="0"/>
              <a:t>A municipal government validates hypothesis about revenues using non-traditional sources of data. </a:t>
            </a:r>
            <a:r>
              <a:t> </a:t>
            </a:r>
            <a:br>
              <a:rPr sz="2400" b="0"/>
            </a:br>
            <a:br>
              <a:rPr sz="2400" b="0"/>
            </a:br>
            <a:br>
              <a:rPr sz="2400" b="0"/>
            </a:br>
            <a:br>
              <a:rPr sz="2400" b="0"/>
            </a:br>
            <a:br>
              <a:rPr sz="2400" b="0"/>
            </a:br>
            <a:br>
              <a:rPr sz="2400" b="0"/>
            </a:br>
            <a:br>
              <a:rPr sz="2400" b="0"/>
            </a:br>
            <a:br>
              <a:rPr sz="2400" b="0"/>
            </a:br>
            <a:br>
              <a:rPr sz="2400" b="0"/>
            </a:br>
            <a:br>
              <a:rPr sz="2400" b="0"/>
            </a:br>
            <a:endParaRPr sz="2400" b="0"/>
          </a:p>
        </p:txBody>
      </p:sp>
      <p:sp>
        <p:nvSpPr>
          <p:cNvPr id="469" name="Sample Agenda:…"/>
          <p:cNvSpPr txBox="1">
            <a:spLocks noGrp="1"/>
          </p:cNvSpPr>
          <p:nvPr>
            <p:ph type="body" sz="quarter" idx="15"/>
          </p:nvPr>
        </p:nvSpPr>
        <p:spPr>
          <a:xfrm>
            <a:off x="16749532" y="3926602"/>
            <a:ext cx="6164762" cy="84709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5000"/>
              <a:t>Client name / </a:t>
            </a:r>
            <a:br>
              <a:rPr sz="5000"/>
            </a:br>
            <a:r>
              <a:rPr sz="5000"/>
              <a:t>Client industry</a:t>
            </a:r>
            <a:br/>
            <a:br/>
            <a:r>
              <a:t>Understand B2B Partners —</a:t>
            </a:r>
            <a:br>
              <a:rPr b="0"/>
            </a:br>
            <a:r>
              <a:rPr b="0"/>
              <a:t>A supply chain management company understands and categorizes non-traditional channel communication to better relate to their B2B partners</a:t>
            </a:r>
            <a:br>
              <a:rPr b="0"/>
            </a:br>
            <a:br>
              <a:rPr sz="2400" b="0"/>
            </a:br>
            <a:br>
              <a:rPr sz="2400" b="0"/>
            </a:br>
            <a:br>
              <a:rPr sz="2400" b="0"/>
            </a:br>
            <a:br>
              <a:rPr sz="2400" b="0"/>
            </a:br>
            <a:br>
              <a:rPr sz="2400" b="0"/>
            </a:br>
            <a:br>
              <a:rPr sz="2400" b="0"/>
            </a:br>
            <a:br>
              <a:rPr sz="2400" b="0"/>
            </a:br>
            <a:endParaRPr sz="2400" b="0"/>
          </a:p>
        </p:txBody>
      </p:sp>
      <p:sp>
        <p:nvSpPr>
          <p:cNvPr id="470" name="Sample Agenda:…"/>
          <p:cNvSpPr txBox="1">
            <a:spLocks noGrp="1"/>
          </p:cNvSpPr>
          <p:nvPr>
            <p:ph type="body" sz="quarter" idx="16"/>
          </p:nvPr>
        </p:nvSpPr>
        <p:spPr>
          <a:xfrm>
            <a:off x="1331733" y="3926602"/>
            <a:ext cx="6164762" cy="8204201"/>
          </a:xfrm>
          <a:prstGeom prst="rect">
            <a:avLst/>
          </a:prstGeom>
        </p:spPr>
        <p:txBody>
          <a:bodyPr anchor="t">
            <a:noAutofit/>
          </a:bodyPr>
          <a:lstStyle/>
          <a:p>
            <a:pPr marL="0" indent="0">
              <a:spcBef>
                <a:spcPts val="1000"/>
              </a:spcBef>
              <a:buSzTx/>
              <a:buNone/>
              <a:defRPr sz="3000" b="1">
                <a:latin typeface="IBM Plex Sans"/>
                <a:ea typeface="IBM Plex Sans"/>
                <a:cs typeface="IBM Plex Sans"/>
                <a:sym typeface="IBM Plex Sans"/>
              </a:defRPr>
            </a:pPr>
            <a:r>
              <a:rPr sz="5000"/>
              <a:t>Client name / </a:t>
            </a:r>
            <a:br>
              <a:rPr sz="5000"/>
            </a:br>
            <a:r>
              <a:rPr sz="5000"/>
              <a:t>Client industry</a:t>
            </a:r>
            <a:br/>
            <a:br/>
            <a:r>
              <a:t>Three or four sentences —</a:t>
            </a:r>
            <a:br>
              <a:rPr b="0"/>
            </a:br>
            <a:r>
              <a:rPr b="0"/>
              <a:t>Overview of client story. Overview of client story. Overview of client story. Overview of client story. Overview of client story. Overview of client story. Overview of client story. Overview of client story.</a:t>
            </a:r>
            <a:br>
              <a:rPr b="0"/>
            </a:br>
            <a:br>
              <a:rPr b="0"/>
            </a:br>
            <a:br>
              <a:rPr sz="2400" b="0"/>
            </a:br>
            <a:br>
              <a:rPr sz="2400" b="0"/>
            </a:br>
            <a:br>
              <a:rPr sz="2400" b="0"/>
            </a:br>
            <a:br>
              <a:rPr sz="2400" b="0"/>
            </a:br>
            <a:br>
              <a:rPr sz="2400" b="0"/>
            </a:br>
            <a:br>
              <a:rPr sz="2400" b="0"/>
            </a:br>
            <a:br>
              <a:rPr sz="2400" b="0"/>
            </a:br>
            <a:br>
              <a:rPr sz="2400" b="0"/>
            </a:br>
            <a:br>
              <a:rPr sz="2400" b="0"/>
            </a:br>
            <a:br>
              <a:rPr sz="2400" b="0"/>
            </a:br>
            <a:endParaRPr sz="2400" b="0"/>
          </a:p>
        </p:txBody>
      </p:sp>
      <p:sp>
        <p:nvSpPr>
          <p:cNvPr id="471" name="IBM Cloud Professional Services"/>
          <p:cNvSpPr txBox="1"/>
          <p:nvPr/>
        </p:nvSpPr>
        <p:spPr>
          <a:xfrm>
            <a:off x="883651" y="12889317"/>
            <a:ext cx="3453919"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lnSpc>
                <a:spcPts val="5300"/>
              </a:lnSpc>
              <a:defRPr sz="1800">
                <a:solidFill>
                  <a:srgbClr val="3B3838"/>
                </a:solidFill>
                <a:latin typeface="IBM Plex Sans"/>
                <a:ea typeface="IBM Plex Sans"/>
                <a:cs typeface="IBM Plex Sans"/>
                <a:sym typeface="IBM Plex Sans"/>
              </a:defRPr>
            </a:pPr>
            <a:r>
              <a:t>IBM </a:t>
            </a:r>
            <a:r>
              <a:rPr b="1"/>
              <a:t>Cloud </a:t>
            </a:r>
            <a:r>
              <a:t>Professional Services</a:t>
            </a:r>
          </a:p>
        </p:txBody>
      </p:sp>
      <p:sp>
        <p:nvSpPr>
          <p:cNvPr id="4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theme" Target="../theme/theme2.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41" Type="http://schemas.openxmlformats.org/officeDocument/2006/relationships/slideLayout" Target="../slideLayouts/slideLayout6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8" Type="http://schemas.openxmlformats.org/officeDocument/2006/relationships/slideLayout" Target="../slideLayouts/slideLayout29.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A00B"/>
        </a:solidFill>
        <a:effectLst/>
      </p:bgPr>
    </p:bg>
    <p:spTree>
      <p:nvGrpSpPr>
        <p:cNvPr id="1" name=""/>
        <p:cNvGrpSpPr/>
        <p:nvPr/>
      </p:nvGrpSpPr>
      <p:grpSpPr>
        <a:xfrm>
          <a:off x="0" y="0"/>
          <a:ext cx="0" cy="0"/>
          <a:chOff x="0" y="0"/>
          <a:chExt cx="0" cy="0"/>
        </a:xfrm>
      </p:grpSpPr>
      <p:sp>
        <p:nvSpPr>
          <p:cNvPr id="2" name="Don’t use me : )"/>
          <p:cNvSpPr txBox="1"/>
          <p:nvPr/>
        </p:nvSpPr>
        <p:spPr>
          <a:xfrm>
            <a:off x="18223255" y="876300"/>
            <a:ext cx="4387597"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800">
                <a:latin typeface="IBM Plex Sans"/>
                <a:ea typeface="IBM Plex Sans"/>
                <a:cs typeface="IBM Plex Sans"/>
                <a:sym typeface="IBM Plex Sans"/>
              </a:defRPr>
            </a:lvl1pPr>
          </a:lstStyle>
          <a:p>
            <a:r>
              <a:t>Don’t use me : )</a:t>
            </a:r>
          </a:p>
        </p:txBody>
      </p:sp>
      <p:sp>
        <p:nvSpPr>
          <p:cNvPr id="3" name="INSTRUCTIONS  Primary Audience: Sellers  Content: 1) Provide an overview of the offering, particularly the business value outcomes for the client  2) Present client examples, if available…"/>
          <p:cNvSpPr/>
          <p:nvPr/>
        </p:nvSpPr>
        <p:spPr>
          <a:xfrm>
            <a:off x="1264036" y="4255056"/>
            <a:ext cx="10292487" cy="8415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pPr defTabSz="297941">
              <a:lnSpc>
                <a:spcPct val="100000"/>
              </a:lnSpc>
              <a:defRPr sz="3570">
                <a:latin typeface="IBM Plex Sans"/>
                <a:ea typeface="IBM Plex Sans"/>
                <a:cs typeface="IBM Plex Sans"/>
                <a:sym typeface="IBM Plex Sans"/>
              </a:defRPr>
            </a:pPr>
            <a:r>
              <a:rPr b="1"/>
              <a:t>INSTRUCTIONS</a:t>
            </a:r>
            <a:br/>
            <a:br/>
            <a:r>
              <a:rPr b="1"/>
              <a:t>Primary Audience:</a:t>
            </a:r>
            <a:r>
              <a:t> Sellers</a:t>
            </a:r>
            <a:br/>
            <a:br/>
            <a:r>
              <a:rPr b="1"/>
              <a:t>Content:</a:t>
            </a:r>
            <a:br/>
            <a:r>
              <a:t>1) Provide an overview of the offering, particularly the business value outcomes for the client</a:t>
            </a:r>
            <a:br/>
            <a:br/>
            <a:r>
              <a:t>2) Present client examples, if available</a:t>
            </a:r>
          </a:p>
          <a:p>
            <a:pPr defTabSz="297941">
              <a:lnSpc>
                <a:spcPct val="100000"/>
              </a:lnSpc>
              <a:defRPr sz="3570">
                <a:latin typeface="IBM Plex Sans"/>
                <a:ea typeface="IBM Plex Sans"/>
                <a:cs typeface="IBM Plex Sans"/>
                <a:sym typeface="IBM Plex Sans"/>
              </a:defRPr>
            </a:pPr>
            <a:endParaRPr/>
          </a:p>
          <a:p>
            <a:pPr defTabSz="297941">
              <a:lnSpc>
                <a:spcPct val="100000"/>
              </a:lnSpc>
              <a:defRPr sz="3570">
                <a:latin typeface="IBM Plex Sans"/>
                <a:ea typeface="IBM Plex Sans"/>
                <a:cs typeface="IBM Plex Sans"/>
                <a:sym typeface="IBM Plex Sans"/>
              </a:defRPr>
            </a:pPr>
            <a:r>
              <a:t>3) For Seller’s Enablement deck - Provide guidance on how to sell the offering—how to identify opportunities and how to transact.</a:t>
            </a:r>
          </a:p>
        </p:txBody>
      </p:sp>
      <p:sp>
        <p:nvSpPr>
          <p:cNvPr id="4" name="How is this presentation used?…"/>
          <p:cNvSpPr/>
          <p:nvPr/>
        </p:nvSpPr>
        <p:spPr>
          <a:xfrm>
            <a:off x="12973436" y="4255056"/>
            <a:ext cx="10292487" cy="8415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pPr defTabSz="292100">
              <a:lnSpc>
                <a:spcPct val="100000"/>
              </a:lnSpc>
              <a:defRPr sz="3500">
                <a:latin typeface="IBM Plex Sans"/>
                <a:ea typeface="IBM Plex Sans"/>
                <a:cs typeface="IBM Plex Sans"/>
                <a:sym typeface="IBM Plex Sans"/>
              </a:defRPr>
            </a:pPr>
            <a:r>
              <a:rPr b="1"/>
              <a:t>How is this presentation used?</a:t>
            </a:r>
          </a:p>
          <a:p>
            <a:pPr marL="114300" indent="-114300" defTabSz="292100">
              <a:lnSpc>
                <a:spcPct val="100000"/>
              </a:lnSpc>
              <a:buSzPct val="100000"/>
              <a:buChar char="•"/>
              <a:defRPr sz="3500">
                <a:latin typeface="IBM Plex Sans"/>
                <a:ea typeface="IBM Plex Sans"/>
                <a:cs typeface="IBM Plex Sans"/>
                <a:sym typeface="IBM Plex Sans"/>
              </a:defRPr>
            </a:pPr>
            <a:r>
              <a:t> Presented to sellers on enablement calls.</a:t>
            </a:r>
          </a:p>
          <a:p>
            <a:pPr marL="114300" indent="-114300" defTabSz="292100">
              <a:lnSpc>
                <a:spcPct val="100000"/>
              </a:lnSpc>
              <a:buSzPct val="100000"/>
              <a:buChar char="•"/>
              <a:defRPr sz="3500">
                <a:latin typeface="IBM Plex Sans"/>
                <a:ea typeface="IBM Plex Sans"/>
                <a:cs typeface="IBM Plex Sans"/>
                <a:sym typeface="IBM Plex Sans"/>
              </a:defRPr>
            </a:pPr>
            <a:r>
              <a:t> Posted in SODA as a resource for sellers and other stakeholders.</a:t>
            </a:r>
            <a:br/>
            <a:br/>
            <a:r>
              <a:rPr b="1"/>
              <a:t>About the templates</a:t>
            </a:r>
          </a:p>
          <a:p>
            <a:pPr marL="114300" indent="-114300" defTabSz="292100">
              <a:lnSpc>
                <a:spcPct val="100000"/>
              </a:lnSpc>
              <a:buSzPct val="100000"/>
              <a:buChar char="•"/>
              <a:defRPr sz="3500">
                <a:latin typeface="IBM Plex Sans"/>
                <a:ea typeface="IBM Plex Sans"/>
                <a:cs typeface="IBM Plex Sans"/>
                <a:sym typeface="IBM Plex Sans"/>
              </a:defRPr>
            </a:pPr>
            <a:r>
              <a:t> Note template titles for guidance. Several templates offer variation in color/layout. Use what makes most sense for your offering’s context.</a:t>
            </a:r>
          </a:p>
          <a:p>
            <a:pPr marL="114300" indent="-114300" defTabSz="292100">
              <a:lnSpc>
                <a:spcPct val="100000"/>
              </a:lnSpc>
              <a:buSzPct val="100000"/>
              <a:buChar char="•"/>
              <a:defRPr sz="3500">
                <a:latin typeface="IBM Plex Sans"/>
                <a:ea typeface="IBM Plex Sans"/>
                <a:cs typeface="IBM Plex Sans"/>
                <a:sym typeface="IBM Plex Sans"/>
              </a:defRPr>
            </a:pPr>
            <a:r>
              <a:t> Grouping of like templates separated by ORANGE</a:t>
            </a:r>
          </a:p>
          <a:p>
            <a:pPr marL="114300" indent="-114300" defTabSz="292100">
              <a:lnSpc>
                <a:spcPct val="100000"/>
              </a:lnSpc>
              <a:buSzPct val="100000"/>
              <a:buChar char="•"/>
              <a:defRPr sz="3500">
                <a:latin typeface="IBM Plex Sans"/>
                <a:ea typeface="IBM Plex Sans"/>
                <a:cs typeface="IBM Plex Sans"/>
                <a:sym typeface="IBM Plex Sans"/>
              </a:defRPr>
            </a:pPr>
            <a:r>
              <a:t> Templates are meant to provide you with ample slide choices to best communicate your offering’s value. It’s not intended that you incorporate all template slides.</a:t>
            </a:r>
          </a:p>
        </p:txBody>
      </p:sp>
      <p:sp>
        <p:nvSpPr>
          <p:cNvPr id="5"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lgn="ctr">
              <a:lnSpc>
                <a:spcPct val="100000"/>
              </a:lnSpc>
              <a:defRPr sz="24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4" r:id="rId1"/>
    <p:sldLayoutId id="2147483658" r:id="rId2"/>
    <p:sldLayoutId id="2147483659" r:id="rId3"/>
    <p:sldLayoutId id="2147483662" r:id="rId4"/>
    <p:sldLayoutId id="2147483664" r:id="rId5"/>
    <p:sldLayoutId id="2147483665" r:id="rId6"/>
    <p:sldLayoutId id="2147483667" r:id="rId7"/>
    <p:sldLayoutId id="2147483674" r:id="rId8"/>
    <p:sldLayoutId id="2147483679" r:id="rId9"/>
    <p:sldLayoutId id="2147483683" r:id="rId10"/>
    <p:sldLayoutId id="2147483684" r:id="rId11"/>
    <p:sldLayoutId id="2147483685" r:id="rId12"/>
    <p:sldLayoutId id="2147483688" r:id="rId13"/>
    <p:sldLayoutId id="2147483689" r:id="rId14"/>
    <p:sldLayoutId id="2147483695" r:id="rId15"/>
    <p:sldLayoutId id="2147483697" r:id="rId16"/>
    <p:sldLayoutId id="2147483706" r:id="rId17"/>
    <p:sldLayoutId id="2147483707" r:id="rId18"/>
    <p:sldLayoutId id="2147483709" r:id="rId19"/>
    <p:sldLayoutId id="2147483711" r:id="rId20"/>
    <p:sldLayoutId id="2147483710" r:id="rId21"/>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82550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6451"/>
            <a:ext cx="10972800" cy="1197627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12801600" y="512067"/>
            <a:ext cx="10972800" cy="1200065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18288000" y="12870614"/>
            <a:ext cx="5486400" cy="365760"/>
          </a:xfrm>
          <a:prstGeom prst="rect">
            <a:avLst/>
          </a:prstGeom>
        </p:spPr>
        <p:txBody>
          <a:bodyPr vert="horz" lIns="0" tIns="0" rIns="0" bIns="0" rtlCol="0" anchor="ctr"/>
          <a:lstStyle>
            <a:lvl1pPr algn="r">
              <a:defRPr sz="1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609600" y="12870614"/>
            <a:ext cx="17068800" cy="365760"/>
          </a:xfrm>
          <a:prstGeom prst="rect">
            <a:avLst/>
          </a:prstGeom>
        </p:spPr>
        <p:txBody>
          <a:bodyPr vert="horz" lIns="0" tIns="0" rIns="0" bIns="0" rtlCol="0" anchor="ctr"/>
          <a:lstStyle>
            <a:lvl1pPr algn="l">
              <a:defRPr sz="1600" baseline="0">
                <a:solidFill>
                  <a:schemeClr val="bg2">
                    <a:alpha val="20000"/>
                  </a:schemeClr>
                </a:solidFill>
                <a:latin typeface="+mn-lt"/>
                <a:ea typeface="Arial" charset="0"/>
                <a:cs typeface="Arial" charset="0"/>
              </a:defRPr>
            </a:lvl1pPr>
          </a:lstStyle>
          <a:p>
            <a:r>
              <a:rPr lang="en-US"/>
              <a:t>© 2018 IBM Corporation</a:t>
            </a:r>
          </a:p>
        </p:txBody>
      </p:sp>
    </p:spTree>
    <p:extLst>
      <p:ext uri="{BB962C8B-B14F-4D97-AF65-F5344CB8AC3E}">
        <p14:creationId xmlns:p14="http://schemas.microsoft.com/office/powerpoint/2010/main" val="23608136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 id="2147483752" r:id="rId39"/>
    <p:sldLayoutId id="2147483753" r:id="rId40"/>
    <p:sldLayoutId id="2147483754" r:id="rId41"/>
  </p:sldLayoutIdLst>
  <p:hf sldNum="0" hdr="0" dt="0"/>
  <p:txStyles>
    <p:titleStyle>
      <a:lvl1pPr algn="l" defTabSz="1219170" rtl="0" eaLnBrk="1" latinLnBrk="0" hangingPunct="1">
        <a:lnSpc>
          <a:spcPct val="90000"/>
        </a:lnSpc>
        <a:spcBef>
          <a:spcPct val="0"/>
        </a:spcBef>
        <a:buNone/>
        <a:defRPr sz="6400" kern="1200">
          <a:solidFill>
            <a:schemeClr val="bg2"/>
          </a:solidFill>
          <a:latin typeface="+mj-lt"/>
          <a:ea typeface="Arial" charset="0"/>
          <a:cs typeface="Arial" charset="0"/>
        </a:defRPr>
      </a:lvl1pPr>
    </p:titleStyle>
    <p:bodyStyle>
      <a:lvl1pPr marL="0" indent="0" algn="l" defTabSz="1219170" rtl="0" eaLnBrk="1" latinLnBrk="0" hangingPunct="1">
        <a:lnSpc>
          <a:spcPct val="100000"/>
        </a:lnSpc>
        <a:spcBef>
          <a:spcPts val="2934"/>
        </a:spcBef>
        <a:buFont typeface="Arial"/>
        <a:buNone/>
        <a:defRPr sz="3734" kern="1200">
          <a:solidFill>
            <a:schemeClr val="bg2"/>
          </a:solidFill>
          <a:latin typeface="+mn-lt"/>
          <a:ea typeface="Arial" charset="0"/>
          <a:cs typeface="Arial" charset="0"/>
        </a:defRPr>
      </a:lvl1pPr>
      <a:lvl2pPr marL="461424" indent="-461424" algn="l" defTabSz="1219170" rtl="0" eaLnBrk="1" latinLnBrk="0" hangingPunct="1">
        <a:lnSpc>
          <a:spcPct val="100000"/>
        </a:lnSpc>
        <a:spcBef>
          <a:spcPts val="2934"/>
        </a:spcBef>
        <a:spcAft>
          <a:spcPts val="0"/>
        </a:spcAft>
        <a:buFont typeface="Arial"/>
        <a:buChar char="–"/>
        <a:defRPr sz="3734" kern="1200">
          <a:solidFill>
            <a:schemeClr val="bg2"/>
          </a:solidFill>
          <a:latin typeface="+mn-lt"/>
          <a:ea typeface="Arial" charset="0"/>
          <a:cs typeface="Arial" charset="0"/>
        </a:defRPr>
      </a:lvl2pPr>
      <a:lvl3pPr marL="1058306" indent="-461424" algn="l" defTabSz="1219170" rtl="0" eaLnBrk="1" latinLnBrk="0" hangingPunct="1">
        <a:lnSpc>
          <a:spcPct val="100000"/>
        </a:lnSpc>
        <a:spcBef>
          <a:spcPts val="2934"/>
        </a:spcBef>
        <a:spcAft>
          <a:spcPts val="0"/>
        </a:spcAft>
        <a:buFont typeface="Arial"/>
        <a:buChar char="•"/>
        <a:defRPr sz="3734" kern="1200">
          <a:solidFill>
            <a:schemeClr val="bg2"/>
          </a:solidFill>
          <a:latin typeface="+mn-lt"/>
          <a:ea typeface="Arial" charset="0"/>
          <a:cs typeface="Arial" charset="0"/>
        </a:defRPr>
      </a:lvl3pPr>
      <a:lvl4pPr marL="1667892" indent="-448722" algn="l" defTabSz="1219170" rtl="0" eaLnBrk="1" latinLnBrk="0" hangingPunct="1">
        <a:lnSpc>
          <a:spcPct val="100000"/>
        </a:lnSpc>
        <a:spcBef>
          <a:spcPts val="2934"/>
        </a:spcBef>
        <a:spcAft>
          <a:spcPts val="0"/>
        </a:spcAft>
        <a:buFont typeface="Arial"/>
        <a:buChar char="–"/>
        <a:defRPr sz="3734" kern="1200">
          <a:solidFill>
            <a:schemeClr val="bg2"/>
          </a:solidFill>
          <a:latin typeface="+mn-lt"/>
          <a:ea typeface="Arial" charset="0"/>
          <a:cs typeface="Arial" charset="0"/>
        </a:defRPr>
      </a:lvl4pPr>
      <a:lvl5pPr marL="2142014" indent="-461424" algn="l" defTabSz="1219170" rtl="0" eaLnBrk="1" latinLnBrk="0" hangingPunct="1">
        <a:lnSpc>
          <a:spcPct val="100000"/>
        </a:lnSpc>
        <a:spcBef>
          <a:spcPts val="2934"/>
        </a:spcBef>
        <a:spcAft>
          <a:spcPts val="0"/>
        </a:spcAft>
        <a:buFont typeface="Arial"/>
        <a:buChar char="»"/>
        <a:defRPr sz="3734" kern="1200">
          <a:solidFill>
            <a:schemeClr val="bg2"/>
          </a:solidFill>
          <a:latin typeface="+mn-lt"/>
          <a:ea typeface="Arial" charset="0"/>
          <a:cs typeface="Arial" charset="0"/>
        </a:defRPr>
      </a:lvl5pPr>
      <a:lvl6pPr marL="6705432" indent="-609584" algn="l" defTabSz="1219170" rtl="0" eaLnBrk="1" latinLnBrk="0" hangingPunct="1">
        <a:spcBef>
          <a:spcPct val="20000"/>
        </a:spcBef>
        <a:buFont typeface="Arial"/>
        <a:buChar char="•"/>
        <a:defRPr sz="5334" kern="1200">
          <a:solidFill>
            <a:schemeClr val="tx1"/>
          </a:solidFill>
          <a:latin typeface="+mn-lt"/>
          <a:ea typeface="+mn-ea"/>
          <a:cs typeface="+mn-cs"/>
        </a:defRPr>
      </a:lvl6pPr>
      <a:lvl7pPr marL="7924602" indent="-609584" algn="l" defTabSz="1219170" rtl="0" eaLnBrk="1" latinLnBrk="0" hangingPunct="1">
        <a:spcBef>
          <a:spcPct val="20000"/>
        </a:spcBef>
        <a:buFont typeface="Arial"/>
        <a:buChar char="•"/>
        <a:defRPr sz="5334" kern="1200">
          <a:solidFill>
            <a:schemeClr val="tx1"/>
          </a:solidFill>
          <a:latin typeface="+mn-lt"/>
          <a:ea typeface="+mn-ea"/>
          <a:cs typeface="+mn-cs"/>
        </a:defRPr>
      </a:lvl7pPr>
      <a:lvl8pPr marL="9143772" indent="-609584" algn="l" defTabSz="1219170" rtl="0" eaLnBrk="1" latinLnBrk="0" hangingPunct="1">
        <a:spcBef>
          <a:spcPct val="20000"/>
        </a:spcBef>
        <a:buFont typeface="Arial"/>
        <a:buChar char="•"/>
        <a:defRPr sz="5334" kern="1200">
          <a:solidFill>
            <a:schemeClr val="tx1"/>
          </a:solidFill>
          <a:latin typeface="+mn-lt"/>
          <a:ea typeface="+mn-ea"/>
          <a:cs typeface="+mn-cs"/>
        </a:defRPr>
      </a:lvl8pPr>
      <a:lvl9pPr marL="10362940" indent="-609584" algn="l" defTabSz="1219170" rtl="0" eaLnBrk="1" latinLnBrk="0" hangingPunct="1">
        <a:spcBef>
          <a:spcPct val="20000"/>
        </a:spcBef>
        <a:buFont typeface="Arial"/>
        <a:buChar char="•"/>
        <a:defRPr sz="5334" kern="1200">
          <a:solidFill>
            <a:schemeClr val="tx1"/>
          </a:solidFill>
          <a:latin typeface="+mn-lt"/>
          <a:ea typeface="+mn-ea"/>
          <a:cs typeface="+mn-cs"/>
        </a:defRPr>
      </a:lvl9pPr>
    </p:bodyStyle>
    <p:otherStyle>
      <a:defPPr>
        <a:defRPr lang="en-US"/>
      </a:defPPr>
      <a:lvl1pPr marL="0" algn="l" defTabSz="1219170" rtl="0" eaLnBrk="1" latinLnBrk="0" hangingPunct="1">
        <a:defRPr sz="4800" kern="1200">
          <a:solidFill>
            <a:schemeClr val="tx1"/>
          </a:solidFill>
          <a:latin typeface="+mn-lt"/>
          <a:ea typeface="+mn-ea"/>
          <a:cs typeface="+mn-cs"/>
        </a:defRPr>
      </a:lvl1pPr>
      <a:lvl2pPr marL="1219170" algn="l" defTabSz="1219170" rtl="0" eaLnBrk="1" latinLnBrk="0" hangingPunct="1">
        <a:defRPr sz="4800" kern="1200">
          <a:solidFill>
            <a:schemeClr val="tx1"/>
          </a:solidFill>
          <a:latin typeface="+mn-lt"/>
          <a:ea typeface="+mn-ea"/>
          <a:cs typeface="+mn-cs"/>
        </a:defRPr>
      </a:lvl2pPr>
      <a:lvl3pPr marL="2438340" algn="l" defTabSz="1219170" rtl="0" eaLnBrk="1" latinLnBrk="0" hangingPunct="1">
        <a:defRPr sz="4800" kern="1200">
          <a:solidFill>
            <a:schemeClr val="tx1"/>
          </a:solidFill>
          <a:latin typeface="+mn-lt"/>
          <a:ea typeface="+mn-ea"/>
          <a:cs typeface="+mn-cs"/>
        </a:defRPr>
      </a:lvl3pPr>
      <a:lvl4pPr marL="3657508" algn="l" defTabSz="1219170" rtl="0" eaLnBrk="1" latinLnBrk="0" hangingPunct="1">
        <a:defRPr sz="4800" kern="1200">
          <a:solidFill>
            <a:schemeClr val="tx1"/>
          </a:solidFill>
          <a:latin typeface="+mn-lt"/>
          <a:ea typeface="+mn-ea"/>
          <a:cs typeface="+mn-cs"/>
        </a:defRPr>
      </a:lvl4pPr>
      <a:lvl5pPr marL="4876678" algn="l" defTabSz="1219170" rtl="0" eaLnBrk="1" latinLnBrk="0" hangingPunct="1">
        <a:defRPr sz="4800" kern="1200">
          <a:solidFill>
            <a:schemeClr val="tx1"/>
          </a:solidFill>
          <a:latin typeface="+mn-lt"/>
          <a:ea typeface="+mn-ea"/>
          <a:cs typeface="+mn-cs"/>
        </a:defRPr>
      </a:lvl5pPr>
      <a:lvl6pPr marL="6095848" algn="l" defTabSz="1219170" rtl="0" eaLnBrk="1" latinLnBrk="0" hangingPunct="1">
        <a:defRPr sz="4800" kern="1200">
          <a:solidFill>
            <a:schemeClr val="tx1"/>
          </a:solidFill>
          <a:latin typeface="+mn-lt"/>
          <a:ea typeface="+mn-ea"/>
          <a:cs typeface="+mn-cs"/>
        </a:defRPr>
      </a:lvl6pPr>
      <a:lvl7pPr marL="7315018" algn="l" defTabSz="1219170" rtl="0" eaLnBrk="1" latinLnBrk="0" hangingPunct="1">
        <a:defRPr sz="4800" kern="1200">
          <a:solidFill>
            <a:schemeClr val="tx1"/>
          </a:solidFill>
          <a:latin typeface="+mn-lt"/>
          <a:ea typeface="+mn-ea"/>
          <a:cs typeface="+mn-cs"/>
        </a:defRPr>
      </a:lvl7pPr>
      <a:lvl8pPr marL="8534186" algn="l" defTabSz="1219170" rtl="0" eaLnBrk="1" latinLnBrk="0" hangingPunct="1">
        <a:defRPr sz="4800" kern="1200">
          <a:solidFill>
            <a:schemeClr val="tx1"/>
          </a:solidFill>
          <a:latin typeface="+mn-lt"/>
          <a:ea typeface="+mn-ea"/>
          <a:cs typeface="+mn-cs"/>
        </a:defRPr>
      </a:lvl8pPr>
      <a:lvl9pPr marL="9753356" algn="l" defTabSz="1219170"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Microsoft_Excel_97_-_2004_Worksheet.xls"/></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8251-3436-4B4E-8146-EF03F3B5BCD9}"/>
              </a:ext>
            </a:extLst>
          </p:cNvPr>
          <p:cNvSpPr>
            <a:spLocks noGrp="1"/>
          </p:cNvSpPr>
          <p:nvPr>
            <p:ph type="title"/>
          </p:nvPr>
        </p:nvSpPr>
        <p:spPr/>
        <p:txBody>
          <a:bodyPr/>
          <a:lstStyle/>
          <a:p>
            <a:br>
              <a:rPr lang="en-US" dirty="0"/>
            </a:br>
            <a:br>
              <a:rPr lang="en-US" dirty="0"/>
            </a:br>
            <a:br>
              <a:rPr lang="en-US" dirty="0"/>
            </a:br>
            <a:r>
              <a:rPr lang="en-US" dirty="0"/>
              <a:t>Watson for IBM Cloud Private</a:t>
            </a:r>
            <a:br>
              <a:rPr lang="en-US" dirty="0"/>
            </a:br>
            <a:r>
              <a:rPr lang="en-US" dirty="0"/>
              <a:t>Engagement Overview</a:t>
            </a:r>
            <a:br>
              <a:rPr lang="en-US" sz="9600" b="1" dirty="0"/>
            </a:br>
            <a:br>
              <a:rPr lang="en-US" sz="9600" b="1" dirty="0"/>
            </a:br>
            <a:r>
              <a:rPr lang="en-US" sz="5600" dirty="0"/>
              <a:t>&lt;CUSTOMER&gt;</a:t>
            </a:r>
            <a:br>
              <a:rPr lang="en-US" sz="9600" b="1" dirty="0"/>
            </a:br>
            <a:r>
              <a:rPr lang="en-US" sz="5600" dirty="0"/>
              <a:t>&lt;DATE&gt;</a:t>
            </a:r>
            <a:endParaRPr lang="en-US" sz="9600" dirty="0"/>
          </a:p>
        </p:txBody>
      </p:sp>
      <p:sp>
        <p:nvSpPr>
          <p:cNvPr id="3" name="Content Placeholder 11"/>
          <p:cNvSpPr txBox="1">
            <a:spLocks/>
          </p:cNvSpPr>
          <p:nvPr/>
        </p:nvSpPr>
        <p:spPr>
          <a:xfrm>
            <a:off x="2" y="-297712"/>
            <a:ext cx="24795124" cy="14013712"/>
          </a:xfrm>
          <a:prstGeom prst="rect">
            <a:avLst/>
          </a:prstGeom>
        </p:spPr>
        <p:txBody>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1828800">
              <a:spcBef>
                <a:spcPts val="0"/>
              </a:spcBef>
              <a:defRPr/>
            </a:pPr>
            <a:endParaRPr lang="en-US" sz="4000" dirty="0">
              <a:solidFill>
                <a:srgbClr val="FFFFFF"/>
              </a:solidFill>
              <a:latin typeface="IBM Plex Sans" panose="020B0503050203000203" pitchFamily="34" charset="0"/>
            </a:endParaRPr>
          </a:p>
          <a:p>
            <a:pPr defTabSz="1828800">
              <a:spcBef>
                <a:spcPts val="0"/>
              </a:spcBef>
              <a:defRPr/>
            </a:pPr>
            <a:endParaRPr lang="en-US" sz="4000" dirty="0">
              <a:solidFill>
                <a:srgbClr val="FFFFFF"/>
              </a:solidFill>
              <a:latin typeface="IBM Plex Sans" panose="020B0503050203000203" pitchFamily="34" charset="0"/>
            </a:endParaRPr>
          </a:p>
          <a:p>
            <a:pPr defTabSz="1219170">
              <a:spcBef>
                <a:spcPts val="2934"/>
              </a:spcBef>
            </a:pPr>
            <a:endParaRPr lang="en-US" sz="3734" dirty="0">
              <a:solidFill>
                <a:srgbClr val="FFFFFF"/>
              </a:solidFill>
              <a:latin typeface="IBM Plex Sans"/>
            </a:endParaRPr>
          </a:p>
        </p:txBody>
      </p:sp>
    </p:spTree>
    <p:extLst>
      <p:ext uri="{BB962C8B-B14F-4D97-AF65-F5344CB8AC3E}">
        <p14:creationId xmlns:p14="http://schemas.microsoft.com/office/powerpoint/2010/main" val="3282382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CF81F-CA6E-47BA-8773-5C92CFAF4396}"/>
              </a:ext>
            </a:extLst>
          </p:cNvPr>
          <p:cNvSpPr>
            <a:spLocks noGrp="1"/>
          </p:cNvSpPr>
          <p:nvPr>
            <p:ph type="title"/>
          </p:nvPr>
        </p:nvSpPr>
        <p:spPr>
          <a:xfrm>
            <a:off x="609599" y="536448"/>
            <a:ext cx="22605402" cy="2281936"/>
          </a:xfrm>
        </p:spPr>
        <p:txBody>
          <a:bodyPr/>
          <a:lstStyle/>
          <a:p>
            <a:r>
              <a:rPr lang="en-US" sz="8800" b="1" dirty="0"/>
              <a:t>Key Contacts and escalation points</a:t>
            </a:r>
            <a:br>
              <a:rPr lang="en-US" sz="8800" b="1" dirty="0"/>
            </a:br>
            <a:br>
              <a:rPr lang="en-US" sz="8800" b="1" dirty="0"/>
            </a:br>
            <a:endParaRPr lang="en-US" sz="8800" b="1" dirty="0"/>
          </a:p>
        </p:txBody>
      </p:sp>
      <p:sp>
        <p:nvSpPr>
          <p:cNvPr id="2" name="Footer Placeholder 1">
            <a:extLst>
              <a:ext uri="{FF2B5EF4-FFF2-40B4-BE49-F238E27FC236}">
                <a16:creationId xmlns:a16="http://schemas.microsoft.com/office/drawing/2014/main" id="{4D69487E-6E10-4C5E-86C1-9E5714359D4C}"/>
              </a:ext>
            </a:extLst>
          </p:cNvPr>
          <p:cNvSpPr>
            <a:spLocks noGrp="1"/>
          </p:cNvSpPr>
          <p:nvPr>
            <p:ph type="ftr" sz="quarter" idx="11"/>
          </p:nvPr>
        </p:nvSpPr>
        <p:spPr/>
        <p:txBody>
          <a:bodyPr/>
          <a:lstStyle/>
          <a:p>
            <a:pPr defTabSz="1828800" hangingPunct="1">
              <a:lnSpc>
                <a:spcPct val="100000"/>
              </a:lnSpc>
            </a:pPr>
            <a:r>
              <a:rPr lang="en-US" kern="1200" dirty="0">
                <a:solidFill>
                  <a:srgbClr val="FFFFFF"/>
                </a:solidFill>
                <a:latin typeface="IBM Plex Sans"/>
              </a:rPr>
              <a:t>© 2018 IBM Corporation</a:t>
            </a:r>
          </a:p>
        </p:txBody>
      </p:sp>
      <p:sp>
        <p:nvSpPr>
          <p:cNvPr id="4" name="Text Placeholder 7">
            <a:extLst>
              <a:ext uri="{FF2B5EF4-FFF2-40B4-BE49-F238E27FC236}">
                <a16:creationId xmlns:a16="http://schemas.microsoft.com/office/drawing/2014/main" id="{669719F4-637D-4AB6-820B-CB74D93E53EA}"/>
              </a:ext>
            </a:extLst>
          </p:cNvPr>
          <p:cNvSpPr txBox="1">
            <a:spLocks/>
          </p:cNvSpPr>
          <p:nvPr/>
        </p:nvSpPr>
        <p:spPr>
          <a:xfrm>
            <a:off x="1375488" y="2398527"/>
            <a:ext cx="20497800" cy="10673078"/>
          </a:xfrm>
          <a:prstGeom prst="rect">
            <a:avLst/>
          </a:prstGeom>
        </p:spPr>
        <p:txBody>
          <a:bodyPr>
            <a:norm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1219170">
              <a:spcBef>
                <a:spcPts val="2934"/>
              </a:spcBef>
            </a:pPr>
            <a:r>
              <a:rPr lang="en-CA" sz="4000" dirty="0">
                <a:solidFill>
                  <a:srgbClr val="FFFFFF"/>
                </a:solidFill>
                <a:latin typeface="IBM Plex Sans"/>
              </a:rPr>
              <a:t> </a:t>
            </a:r>
            <a:endParaRPr lang="en-US" sz="5600" b="1" dirty="0">
              <a:solidFill>
                <a:srgbClr val="97C1FF"/>
              </a:solidFill>
              <a:latin typeface="IBM Plex Sans" panose="020B0503050000000000" pitchFamily="34" charset="77"/>
              <a:sym typeface="Arial"/>
            </a:endParaRPr>
          </a:p>
        </p:txBody>
      </p:sp>
      <p:graphicFrame>
        <p:nvGraphicFramePr>
          <p:cNvPr id="5" name="Content Placeholder 5">
            <a:extLst>
              <a:ext uri="{FF2B5EF4-FFF2-40B4-BE49-F238E27FC236}">
                <a16:creationId xmlns:a16="http://schemas.microsoft.com/office/drawing/2014/main" id="{E8FC8C96-2694-4EA5-8F3B-0A1362C2C5DA}"/>
              </a:ext>
            </a:extLst>
          </p:cNvPr>
          <p:cNvGraphicFramePr>
            <a:graphicFrameLocks/>
          </p:cNvGraphicFramePr>
          <p:nvPr>
            <p:extLst>
              <p:ext uri="{D42A27DB-BD31-4B8C-83A1-F6EECF244321}">
                <p14:modId xmlns:p14="http://schemas.microsoft.com/office/powerpoint/2010/main" val="2230270151"/>
              </p:ext>
            </p:extLst>
          </p:nvPr>
        </p:nvGraphicFramePr>
        <p:xfrm>
          <a:off x="609600" y="2654298"/>
          <a:ext cx="22777520" cy="9536884"/>
        </p:xfrm>
        <a:graphic>
          <a:graphicData uri="http://schemas.openxmlformats.org/drawingml/2006/table">
            <a:tbl>
              <a:tblPr firstRow="1" bandRow="1">
                <a:tableStyleId>{5C22544A-7EE6-4342-B048-85BDC9FD1C3A}</a:tableStyleId>
              </a:tblPr>
              <a:tblGrid>
                <a:gridCol w="4555504">
                  <a:extLst>
                    <a:ext uri="{9D8B030D-6E8A-4147-A177-3AD203B41FA5}">
                      <a16:colId xmlns:a16="http://schemas.microsoft.com/office/drawing/2014/main" val="1366953384"/>
                    </a:ext>
                  </a:extLst>
                </a:gridCol>
                <a:gridCol w="4555504">
                  <a:extLst>
                    <a:ext uri="{9D8B030D-6E8A-4147-A177-3AD203B41FA5}">
                      <a16:colId xmlns:a16="http://schemas.microsoft.com/office/drawing/2014/main" val="3902672780"/>
                    </a:ext>
                  </a:extLst>
                </a:gridCol>
                <a:gridCol w="4555504">
                  <a:extLst>
                    <a:ext uri="{9D8B030D-6E8A-4147-A177-3AD203B41FA5}">
                      <a16:colId xmlns:a16="http://schemas.microsoft.com/office/drawing/2014/main" val="2073695996"/>
                    </a:ext>
                  </a:extLst>
                </a:gridCol>
                <a:gridCol w="4555504">
                  <a:extLst>
                    <a:ext uri="{9D8B030D-6E8A-4147-A177-3AD203B41FA5}">
                      <a16:colId xmlns:a16="http://schemas.microsoft.com/office/drawing/2014/main" val="3665996944"/>
                    </a:ext>
                  </a:extLst>
                </a:gridCol>
                <a:gridCol w="4555504">
                  <a:extLst>
                    <a:ext uri="{9D8B030D-6E8A-4147-A177-3AD203B41FA5}">
                      <a16:colId xmlns:a16="http://schemas.microsoft.com/office/drawing/2014/main" val="1050701377"/>
                    </a:ext>
                  </a:extLst>
                </a:gridCol>
              </a:tblGrid>
              <a:tr h="3108960">
                <a:tc>
                  <a:txBody>
                    <a:bodyPr/>
                    <a:lstStyle/>
                    <a:p>
                      <a:r>
                        <a:rPr lang="en-US" sz="6000" dirty="0"/>
                        <a:t>Role</a:t>
                      </a:r>
                    </a:p>
                  </a:txBody>
                  <a:tcPr marL="182880" marR="182880" marT="91440" marB="91440"/>
                </a:tc>
                <a:tc gridSpan="2">
                  <a:txBody>
                    <a:bodyPr/>
                    <a:lstStyle/>
                    <a:p>
                      <a:endParaRPr lang="en-US" sz="6000" dirty="0"/>
                    </a:p>
                  </a:txBody>
                  <a:tcPr marL="182880" marR="182880" marT="91440" marB="91440"/>
                </a:tc>
                <a:tc hMerge="1">
                  <a:txBody>
                    <a:bodyPr/>
                    <a:lstStyle/>
                    <a:p>
                      <a:endParaRPr lang="en-US" dirty="0"/>
                    </a:p>
                  </a:txBody>
                  <a:tcPr/>
                </a:tc>
                <a:tc gridSpan="2">
                  <a:txBody>
                    <a:bodyPr/>
                    <a:lstStyle/>
                    <a:p>
                      <a:endParaRPr lang="en-US" sz="6000" dirty="0"/>
                    </a:p>
                  </a:txBody>
                  <a:tcPr marL="182880" marR="182880" marT="91440" marB="91440"/>
                </a:tc>
                <a:tc hMerge="1">
                  <a:txBody>
                    <a:bodyPr/>
                    <a:lstStyle/>
                    <a:p>
                      <a:endParaRPr lang="en-US"/>
                    </a:p>
                  </a:txBody>
                  <a:tcPr/>
                </a:tc>
                <a:extLst>
                  <a:ext uri="{0D108BD9-81ED-4DB2-BD59-A6C34878D82A}">
                    <a16:rowId xmlns:a16="http://schemas.microsoft.com/office/drawing/2014/main" val="3216662294"/>
                  </a:ext>
                </a:extLst>
              </a:tr>
              <a:tr h="2429490">
                <a:tc>
                  <a:txBody>
                    <a:bodyPr/>
                    <a:lstStyle/>
                    <a:p>
                      <a:endParaRPr lang="en-US" sz="2800" dirty="0">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extLst>
                  <a:ext uri="{0D108BD9-81ED-4DB2-BD59-A6C34878D82A}">
                    <a16:rowId xmlns:a16="http://schemas.microsoft.com/office/drawing/2014/main" val="3295264076"/>
                  </a:ext>
                </a:extLst>
              </a:tr>
              <a:tr h="2316480">
                <a:tc>
                  <a:txBody>
                    <a:bodyPr/>
                    <a:lstStyle/>
                    <a:p>
                      <a:endParaRPr lang="en-US" sz="2800" dirty="0">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extLst>
                  <a:ext uri="{0D108BD9-81ED-4DB2-BD59-A6C34878D82A}">
                    <a16:rowId xmlns:a16="http://schemas.microsoft.com/office/drawing/2014/main" val="4159478589"/>
                  </a:ext>
                </a:extLst>
              </a:tr>
              <a:tr h="1681954">
                <a:tc>
                  <a:txBody>
                    <a:bodyPr/>
                    <a:lstStyle/>
                    <a:p>
                      <a:endParaRPr lang="en-US" sz="2800" dirty="0">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tc>
                  <a:txBody>
                    <a:bodyPr/>
                    <a:lstStyle/>
                    <a:p>
                      <a:endParaRPr lang="en-US" sz="2800" b="0" dirty="0">
                        <a:solidFill>
                          <a:schemeClr val="tx1"/>
                        </a:solidFill>
                        <a:latin typeface="+mn-lt"/>
                      </a:endParaRPr>
                    </a:p>
                  </a:txBody>
                  <a:tcPr marL="182880" marR="182880" marT="91440" marB="91440"/>
                </a:tc>
                <a:extLst>
                  <a:ext uri="{0D108BD9-81ED-4DB2-BD59-A6C34878D82A}">
                    <a16:rowId xmlns:a16="http://schemas.microsoft.com/office/drawing/2014/main" val="2559870091"/>
                  </a:ext>
                </a:extLst>
              </a:tr>
            </a:tbl>
          </a:graphicData>
        </a:graphic>
      </p:graphicFrame>
    </p:spTree>
    <p:extLst>
      <p:ext uri="{BB962C8B-B14F-4D97-AF65-F5344CB8AC3E}">
        <p14:creationId xmlns:p14="http://schemas.microsoft.com/office/powerpoint/2010/main" val="267182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CF81F-CA6E-47BA-8773-5C92CFAF4396}"/>
              </a:ext>
            </a:extLst>
          </p:cNvPr>
          <p:cNvSpPr>
            <a:spLocks noGrp="1"/>
          </p:cNvSpPr>
          <p:nvPr>
            <p:ph type="title"/>
          </p:nvPr>
        </p:nvSpPr>
        <p:spPr>
          <a:xfrm>
            <a:off x="609600" y="543417"/>
            <a:ext cx="15513268" cy="1327426"/>
          </a:xfrm>
        </p:spPr>
        <p:txBody>
          <a:bodyPr/>
          <a:lstStyle/>
          <a:p>
            <a:r>
              <a:rPr lang="en-US" sz="8800" b="1" dirty="0">
                <a:latin typeface="IBM Plex Sans" panose="020B0503050000000000" pitchFamily="34" charset="77"/>
                <a:sym typeface="Arial"/>
              </a:rPr>
              <a:t>Wrap Up</a:t>
            </a:r>
            <a:br>
              <a:rPr lang="en-US" sz="8800" b="1" dirty="0"/>
            </a:br>
            <a:endParaRPr lang="en-US" sz="8800" b="1" dirty="0"/>
          </a:p>
        </p:txBody>
      </p:sp>
      <p:sp>
        <p:nvSpPr>
          <p:cNvPr id="4" name="Text Placeholder 7">
            <a:extLst>
              <a:ext uri="{FF2B5EF4-FFF2-40B4-BE49-F238E27FC236}">
                <a16:creationId xmlns:a16="http://schemas.microsoft.com/office/drawing/2014/main" id="{669719F4-637D-4AB6-820B-CB74D93E53EA}"/>
              </a:ext>
            </a:extLst>
          </p:cNvPr>
          <p:cNvSpPr txBox="1">
            <a:spLocks/>
          </p:cNvSpPr>
          <p:nvPr/>
        </p:nvSpPr>
        <p:spPr>
          <a:xfrm>
            <a:off x="1375488" y="2052323"/>
            <a:ext cx="12772136" cy="11188190"/>
          </a:xfrm>
          <a:prstGeom prst="rect">
            <a:avLst/>
          </a:prstGeom>
        </p:spPr>
        <p:txBody>
          <a:bodyPr>
            <a:norm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914400" indent="-914400" defTabSz="1219170">
              <a:spcBef>
                <a:spcPts val="2934"/>
              </a:spcBef>
              <a:buFont typeface="Arial" charset="0"/>
              <a:buChar char="•"/>
            </a:pPr>
            <a:r>
              <a:rPr lang="en-US" sz="5600" dirty="0">
                <a:solidFill>
                  <a:srgbClr val="FFFFFF"/>
                </a:solidFill>
                <a:latin typeface="IBM Plex Sans" panose="020B0503050000000000" pitchFamily="34" charset="77"/>
                <a:sym typeface="Arial"/>
              </a:rPr>
              <a:t>Action Items</a:t>
            </a:r>
          </a:p>
          <a:p>
            <a:pPr marL="914400" indent="-914400" defTabSz="1219170">
              <a:spcBef>
                <a:spcPts val="2934"/>
              </a:spcBef>
              <a:buFont typeface="Arial" charset="0"/>
              <a:buChar char="•"/>
            </a:pPr>
            <a:r>
              <a:rPr lang="en-US" sz="5600" dirty="0">
                <a:solidFill>
                  <a:srgbClr val="FFFFFF"/>
                </a:solidFill>
                <a:latin typeface="IBM Plex Sans" panose="020B0503050000000000" pitchFamily="34" charset="77"/>
                <a:sym typeface="Arial"/>
              </a:rPr>
              <a:t>Next Steps</a:t>
            </a:r>
          </a:p>
          <a:p>
            <a:pPr marL="914400" indent="-914400" defTabSz="1219170">
              <a:spcBef>
                <a:spcPts val="2934"/>
              </a:spcBef>
              <a:buFont typeface="Arial" charset="0"/>
              <a:buChar char="•"/>
            </a:pPr>
            <a:r>
              <a:rPr lang="en-US" sz="5600" dirty="0">
                <a:solidFill>
                  <a:srgbClr val="FFFFFF"/>
                </a:solidFill>
                <a:latin typeface="IBM Plex Sans" panose="020B0503050000000000" pitchFamily="34" charset="77"/>
                <a:sym typeface="Arial"/>
              </a:rPr>
              <a:t>Questions</a:t>
            </a:r>
          </a:p>
          <a:p>
            <a:pPr marL="914400" indent="-914400" defTabSz="1219170">
              <a:spcBef>
                <a:spcPts val="2934"/>
              </a:spcBef>
              <a:buFont typeface="Arial" charset="0"/>
              <a:buChar char="•"/>
            </a:pPr>
            <a:endParaRPr lang="en-US" sz="5600" dirty="0">
              <a:solidFill>
                <a:srgbClr val="FFFFFF"/>
              </a:solidFill>
              <a:latin typeface="IBM Plex Sans" panose="020B0503050000000000" pitchFamily="34" charset="77"/>
              <a:sym typeface="Arial"/>
            </a:endParaRPr>
          </a:p>
          <a:p>
            <a:pPr marL="914400" indent="-914400" defTabSz="1219170">
              <a:spcBef>
                <a:spcPts val="2934"/>
              </a:spcBef>
              <a:buFont typeface="Arial" charset="0"/>
              <a:buChar char="•"/>
            </a:pPr>
            <a:endParaRPr lang="en-US" sz="5600" dirty="0">
              <a:solidFill>
                <a:srgbClr val="97C1FF"/>
              </a:solidFill>
              <a:latin typeface="IBM Plex Sans" panose="020B0503050000000000" pitchFamily="34" charset="77"/>
              <a:sym typeface="Arial"/>
            </a:endParaRPr>
          </a:p>
        </p:txBody>
      </p:sp>
      <p:sp>
        <p:nvSpPr>
          <p:cNvPr id="5" name="Footer Placeholder 1">
            <a:extLst>
              <a:ext uri="{FF2B5EF4-FFF2-40B4-BE49-F238E27FC236}">
                <a16:creationId xmlns:a16="http://schemas.microsoft.com/office/drawing/2014/main" id="{89E9F607-0D59-984E-BDE9-C16A131275E5}"/>
              </a:ext>
            </a:extLst>
          </p:cNvPr>
          <p:cNvSpPr>
            <a:spLocks noGrp="1"/>
          </p:cNvSpPr>
          <p:nvPr>
            <p:ph type="ftr" sz="quarter" idx="10"/>
          </p:nvPr>
        </p:nvSpPr>
        <p:spPr>
          <a:xfrm>
            <a:off x="609600" y="12874752"/>
            <a:ext cx="17068800" cy="365760"/>
          </a:xfrm>
        </p:spPr>
        <p:txBody>
          <a:bodyPr/>
          <a:lstStyle/>
          <a:p>
            <a:pPr defTabSz="1828800" hangingPunct="1">
              <a:lnSpc>
                <a:spcPct val="100000"/>
              </a:lnSpc>
              <a:defRPr/>
            </a:pPr>
            <a:r>
              <a:rPr lang="en-US" kern="1200" dirty="0">
                <a:solidFill>
                  <a:srgbClr val="FFFFFF"/>
                </a:solidFill>
                <a:latin typeface="IBM Plex Sans"/>
              </a:rPr>
              <a:t>© 2018 IBM Corporation</a:t>
            </a:r>
          </a:p>
        </p:txBody>
      </p:sp>
    </p:spTree>
    <p:extLst>
      <p:ext uri="{BB962C8B-B14F-4D97-AF65-F5344CB8AC3E}">
        <p14:creationId xmlns:p14="http://schemas.microsoft.com/office/powerpoint/2010/main" val="160384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nalytics Cloud Workshop 2 days…"/>
          <p:cNvSpPr txBox="1"/>
          <p:nvPr/>
        </p:nvSpPr>
        <p:spPr>
          <a:xfrm>
            <a:off x="1160033" y="1143875"/>
            <a:ext cx="18102001"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rPr lang="en-US" dirty="0"/>
              <a:t>Proposed deployment topology – Non-Prod</a:t>
            </a:r>
            <a:endParaRPr dirty="0"/>
          </a:p>
        </p:txBody>
      </p:sp>
      <p:sp>
        <p:nvSpPr>
          <p:cNvPr id="3" name="Rectangle 2"/>
          <p:cNvSpPr/>
          <p:nvPr/>
        </p:nvSpPr>
        <p:spPr>
          <a:xfrm>
            <a:off x="31070164" y="1861620"/>
            <a:ext cx="283128" cy="246781"/>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Rectangle 33"/>
          <p:cNvSpPr/>
          <p:nvPr/>
        </p:nvSpPr>
        <p:spPr>
          <a:xfrm>
            <a:off x="12785758" y="8182367"/>
            <a:ext cx="1719618" cy="32072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Master</a:t>
            </a:r>
          </a:p>
        </p:txBody>
      </p:sp>
      <p:grpSp>
        <p:nvGrpSpPr>
          <p:cNvPr id="10" name="Group 9"/>
          <p:cNvGrpSpPr/>
          <p:nvPr/>
        </p:nvGrpSpPr>
        <p:grpSpPr>
          <a:xfrm>
            <a:off x="15881192" y="6496525"/>
            <a:ext cx="4535379" cy="1978925"/>
            <a:chOff x="15881192" y="6496525"/>
            <a:chExt cx="4535379" cy="1978925"/>
          </a:xfrm>
        </p:grpSpPr>
        <p:sp>
          <p:nvSpPr>
            <p:cNvPr id="36" name="Rectangle 35"/>
            <p:cNvSpPr/>
            <p:nvPr/>
          </p:nvSpPr>
          <p:spPr>
            <a:xfrm>
              <a:off x="15881192" y="6496525"/>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a:t>
              </a:r>
            </a:p>
          </p:txBody>
        </p:sp>
        <p:sp>
          <p:nvSpPr>
            <p:cNvPr id="37" name="Rectangle 36"/>
            <p:cNvSpPr/>
            <p:nvPr/>
          </p:nvSpPr>
          <p:spPr>
            <a:xfrm>
              <a:off x="17451580" y="7344168"/>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38" name="Rectangle 37"/>
            <p:cNvSpPr/>
            <p:nvPr/>
          </p:nvSpPr>
          <p:spPr>
            <a:xfrm>
              <a:off x="17559624" y="771920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39" name="Rectangle 38"/>
            <p:cNvSpPr/>
            <p:nvPr/>
          </p:nvSpPr>
          <p:spPr>
            <a:xfrm>
              <a:off x="17556199" y="800808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0" name="Rectangle 39"/>
            <p:cNvSpPr/>
            <p:nvPr/>
          </p:nvSpPr>
          <p:spPr>
            <a:xfrm>
              <a:off x="15991271" y="7344168"/>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41" name="Rectangle 40"/>
            <p:cNvSpPr/>
            <p:nvPr/>
          </p:nvSpPr>
          <p:spPr>
            <a:xfrm>
              <a:off x="16099315" y="771920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2" name="Rectangle 41"/>
            <p:cNvSpPr/>
            <p:nvPr/>
          </p:nvSpPr>
          <p:spPr>
            <a:xfrm>
              <a:off x="16095890" y="800808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3" name="Rectangle 42"/>
            <p:cNvSpPr/>
            <p:nvPr/>
          </p:nvSpPr>
          <p:spPr>
            <a:xfrm>
              <a:off x="18898702" y="7344082"/>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44" name="Rectangle 43"/>
            <p:cNvSpPr/>
            <p:nvPr/>
          </p:nvSpPr>
          <p:spPr>
            <a:xfrm>
              <a:off x="19006746" y="7719115"/>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5" name="Rectangle 44"/>
            <p:cNvSpPr/>
            <p:nvPr/>
          </p:nvSpPr>
          <p:spPr>
            <a:xfrm>
              <a:off x="19003321" y="8007995"/>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6" name="Rectangle 45"/>
            <p:cNvSpPr/>
            <p:nvPr/>
          </p:nvSpPr>
          <p:spPr>
            <a:xfrm>
              <a:off x="15991272" y="6885425"/>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sp>
        <p:nvSpPr>
          <p:cNvPr id="47" name="Rectangle 46"/>
          <p:cNvSpPr/>
          <p:nvPr/>
        </p:nvSpPr>
        <p:spPr>
          <a:xfrm>
            <a:off x="12785759" y="12019995"/>
            <a:ext cx="1719618" cy="1085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Proxy Node</a:t>
            </a:r>
          </a:p>
        </p:txBody>
      </p:sp>
      <p:sp>
        <p:nvSpPr>
          <p:cNvPr id="48" name="Rectangle 47"/>
          <p:cNvSpPr/>
          <p:nvPr/>
        </p:nvSpPr>
        <p:spPr>
          <a:xfrm>
            <a:off x="12785758" y="7770151"/>
            <a:ext cx="1719618" cy="3799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Boot Node</a:t>
            </a:r>
          </a:p>
        </p:txBody>
      </p:sp>
      <p:grpSp>
        <p:nvGrpSpPr>
          <p:cNvPr id="11" name="Group 10"/>
          <p:cNvGrpSpPr/>
          <p:nvPr/>
        </p:nvGrpSpPr>
        <p:grpSpPr>
          <a:xfrm>
            <a:off x="15885054" y="8802772"/>
            <a:ext cx="4535379" cy="1978925"/>
            <a:chOff x="15885054" y="8802772"/>
            <a:chExt cx="4535379" cy="1978925"/>
          </a:xfrm>
        </p:grpSpPr>
        <p:sp>
          <p:nvSpPr>
            <p:cNvPr id="50" name="Rectangle 49"/>
            <p:cNvSpPr/>
            <p:nvPr/>
          </p:nvSpPr>
          <p:spPr>
            <a:xfrm>
              <a:off x="15885054" y="8802772"/>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a:t>
              </a:r>
            </a:p>
          </p:txBody>
        </p:sp>
        <p:sp>
          <p:nvSpPr>
            <p:cNvPr id="51" name="Rectangle 50"/>
            <p:cNvSpPr/>
            <p:nvPr/>
          </p:nvSpPr>
          <p:spPr>
            <a:xfrm>
              <a:off x="17455442" y="9650415"/>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2" name="Rectangle 51"/>
            <p:cNvSpPr/>
            <p:nvPr/>
          </p:nvSpPr>
          <p:spPr>
            <a:xfrm>
              <a:off x="17563486" y="1002544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3" name="Rectangle 52"/>
            <p:cNvSpPr/>
            <p:nvPr/>
          </p:nvSpPr>
          <p:spPr>
            <a:xfrm>
              <a:off x="17560061" y="1031432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4" name="Rectangle 53"/>
            <p:cNvSpPr/>
            <p:nvPr/>
          </p:nvSpPr>
          <p:spPr>
            <a:xfrm>
              <a:off x="15995133" y="9650415"/>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5" name="Rectangle 54"/>
            <p:cNvSpPr/>
            <p:nvPr/>
          </p:nvSpPr>
          <p:spPr>
            <a:xfrm>
              <a:off x="16103177" y="1002544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6" name="Rectangle 55"/>
            <p:cNvSpPr/>
            <p:nvPr/>
          </p:nvSpPr>
          <p:spPr>
            <a:xfrm>
              <a:off x="16099752" y="1031432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7" name="Rectangle 56"/>
            <p:cNvSpPr/>
            <p:nvPr/>
          </p:nvSpPr>
          <p:spPr>
            <a:xfrm>
              <a:off x="18902564" y="9650329"/>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8" name="Rectangle 57"/>
            <p:cNvSpPr/>
            <p:nvPr/>
          </p:nvSpPr>
          <p:spPr>
            <a:xfrm>
              <a:off x="19010608" y="10025362"/>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9" name="Rectangle 58"/>
            <p:cNvSpPr/>
            <p:nvPr/>
          </p:nvSpPr>
          <p:spPr>
            <a:xfrm>
              <a:off x="19007183" y="10314242"/>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0" name="Rectangle 59"/>
            <p:cNvSpPr/>
            <p:nvPr/>
          </p:nvSpPr>
          <p:spPr>
            <a:xfrm>
              <a:off x="15995134" y="9191672"/>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grpSp>
        <p:nvGrpSpPr>
          <p:cNvPr id="12" name="Group 11"/>
          <p:cNvGrpSpPr/>
          <p:nvPr/>
        </p:nvGrpSpPr>
        <p:grpSpPr>
          <a:xfrm>
            <a:off x="15886385" y="11141697"/>
            <a:ext cx="4535379" cy="1978925"/>
            <a:chOff x="15886385" y="11141697"/>
            <a:chExt cx="4535379" cy="1978925"/>
          </a:xfrm>
        </p:grpSpPr>
        <p:sp>
          <p:nvSpPr>
            <p:cNvPr id="62" name="Rectangle 61"/>
            <p:cNvSpPr/>
            <p:nvPr/>
          </p:nvSpPr>
          <p:spPr>
            <a:xfrm>
              <a:off x="15886385" y="11141697"/>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a:t>
              </a:r>
            </a:p>
          </p:txBody>
        </p:sp>
        <p:sp>
          <p:nvSpPr>
            <p:cNvPr id="63" name="Rectangle 62"/>
            <p:cNvSpPr/>
            <p:nvPr/>
          </p:nvSpPr>
          <p:spPr>
            <a:xfrm>
              <a:off x="17456773" y="11989340"/>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64" name="Rectangle 63"/>
            <p:cNvSpPr/>
            <p:nvPr/>
          </p:nvSpPr>
          <p:spPr>
            <a:xfrm>
              <a:off x="17564817" y="1236437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5" name="Rectangle 64"/>
            <p:cNvSpPr/>
            <p:nvPr/>
          </p:nvSpPr>
          <p:spPr>
            <a:xfrm>
              <a:off x="17561392" y="1265325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6" name="Rectangle 65"/>
            <p:cNvSpPr/>
            <p:nvPr/>
          </p:nvSpPr>
          <p:spPr>
            <a:xfrm>
              <a:off x="15996464" y="11989340"/>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67" name="Rectangle 66"/>
            <p:cNvSpPr/>
            <p:nvPr/>
          </p:nvSpPr>
          <p:spPr>
            <a:xfrm>
              <a:off x="16104508" y="1236437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8" name="Rectangle 67"/>
            <p:cNvSpPr/>
            <p:nvPr/>
          </p:nvSpPr>
          <p:spPr>
            <a:xfrm>
              <a:off x="16101083" y="1265325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9" name="Rectangle 68"/>
            <p:cNvSpPr/>
            <p:nvPr/>
          </p:nvSpPr>
          <p:spPr>
            <a:xfrm>
              <a:off x="18903895" y="11989254"/>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70" name="Rectangle 69"/>
            <p:cNvSpPr/>
            <p:nvPr/>
          </p:nvSpPr>
          <p:spPr>
            <a:xfrm>
              <a:off x="19011939" y="12364287"/>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71" name="Rectangle 70"/>
            <p:cNvSpPr/>
            <p:nvPr/>
          </p:nvSpPr>
          <p:spPr>
            <a:xfrm>
              <a:off x="19008514" y="12653167"/>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72" name="Rectangle 71"/>
            <p:cNvSpPr/>
            <p:nvPr/>
          </p:nvSpPr>
          <p:spPr>
            <a:xfrm>
              <a:off x="15996465" y="11530597"/>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cxnSp>
        <p:nvCxnSpPr>
          <p:cNvPr id="73" name="Straight Arrow Connector 72"/>
          <p:cNvCxnSpPr>
            <a:stCxn id="34" idx="2"/>
            <a:endCxn id="47" idx="0"/>
          </p:cNvCxnSpPr>
          <p:nvPr/>
        </p:nvCxnSpPr>
        <p:spPr>
          <a:xfrm>
            <a:off x="13645567" y="11389590"/>
            <a:ext cx="1" cy="630405"/>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75" name="Straight Arrow Connector 74"/>
          <p:cNvCxnSpPr>
            <a:stCxn id="34" idx="3"/>
            <a:endCxn id="50" idx="1"/>
          </p:cNvCxnSpPr>
          <p:nvPr/>
        </p:nvCxnSpPr>
        <p:spPr>
          <a:xfrm>
            <a:off x="14505376" y="9785979"/>
            <a:ext cx="1379678" cy="6256"/>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77" name="Straight Arrow Connector 76"/>
          <p:cNvCxnSpPr>
            <a:endCxn id="62" idx="1"/>
          </p:cNvCxnSpPr>
          <p:nvPr/>
        </p:nvCxnSpPr>
        <p:spPr>
          <a:xfrm>
            <a:off x="14501514" y="10564688"/>
            <a:ext cx="1384871" cy="1566472"/>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78" name="Straight Arrow Connector 77"/>
          <p:cNvCxnSpPr>
            <a:endCxn id="36" idx="1"/>
          </p:cNvCxnSpPr>
          <p:nvPr/>
        </p:nvCxnSpPr>
        <p:spPr>
          <a:xfrm flipV="1">
            <a:off x="14501514" y="7485988"/>
            <a:ext cx="1379678" cy="1460352"/>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101" name="Flowchart: Magnetic Disk 100"/>
          <p:cNvSpPr/>
          <p:nvPr/>
        </p:nvSpPr>
        <p:spPr>
          <a:xfrm>
            <a:off x="17142845" y="2115642"/>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sp>
        <p:nvSpPr>
          <p:cNvPr id="103" name="Flowchart: Magnetic Disk 102"/>
          <p:cNvSpPr/>
          <p:nvPr/>
        </p:nvSpPr>
        <p:spPr>
          <a:xfrm>
            <a:off x="17142845" y="1887042"/>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sp>
        <p:nvSpPr>
          <p:cNvPr id="104" name="Flowchart: Magnetic Disk 103"/>
          <p:cNvSpPr/>
          <p:nvPr/>
        </p:nvSpPr>
        <p:spPr>
          <a:xfrm>
            <a:off x="17145117" y="1670946"/>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grpSp>
        <p:nvGrpSpPr>
          <p:cNvPr id="9" name="Group 8"/>
          <p:cNvGrpSpPr/>
          <p:nvPr/>
        </p:nvGrpSpPr>
        <p:grpSpPr>
          <a:xfrm>
            <a:off x="15264499" y="4033295"/>
            <a:ext cx="5776301" cy="1674992"/>
            <a:chOff x="15958419" y="1395754"/>
            <a:chExt cx="5776301" cy="1674992"/>
          </a:xfrm>
        </p:grpSpPr>
        <p:sp>
          <p:nvSpPr>
            <p:cNvPr id="108" name="TextBox 107"/>
            <p:cNvSpPr txBox="1"/>
            <p:nvPr/>
          </p:nvSpPr>
          <p:spPr>
            <a:xfrm>
              <a:off x="15958419" y="1395754"/>
              <a:ext cx="5776301" cy="1674992"/>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91440" rIns="182880" bIns="91440" numCol="1" spcCol="38100" rtlCol="0" anchor="ctr">
              <a:noAutofit/>
            </a:bodyPr>
            <a:lstStyle/>
            <a:p>
              <a:pPr marL="0" marR="0" indent="0" algn="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Persistent</a:t>
              </a:r>
            </a:p>
            <a:p>
              <a:pPr marL="0" marR="0" indent="0" algn="r" defTabSz="825500" rtl="0" fontAlgn="auto" latinLnBrk="0" hangingPunct="0">
                <a:lnSpc>
                  <a:spcPct val="120000"/>
                </a:lnSpc>
                <a:spcBef>
                  <a:spcPts val="0"/>
                </a:spcBef>
                <a:spcAft>
                  <a:spcPts val="0"/>
                </a:spcAft>
                <a:buClrTx/>
                <a:buSzTx/>
                <a:buFontTx/>
                <a:buNone/>
                <a:tabLst/>
              </a:pPr>
              <a:r>
                <a:rPr lang="en-US" sz="1800" dirty="0">
                  <a:solidFill>
                    <a:srgbClr val="002060"/>
                  </a:solidFill>
                </a:rPr>
                <a:t>Storage</a:t>
              </a:r>
            </a:p>
            <a:p>
              <a:pPr marL="0" marR="0" indent="0" algn="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Cluster</a:t>
              </a:r>
            </a:p>
          </p:txBody>
        </p:sp>
        <p:sp>
          <p:nvSpPr>
            <p:cNvPr id="8" name="TextBox 7"/>
            <p:cNvSpPr txBox="1"/>
            <p:nvPr/>
          </p:nvSpPr>
          <p:spPr>
            <a:xfrm>
              <a:off x="16140606" y="1572622"/>
              <a:ext cx="971894" cy="1309258"/>
            </a:xfrm>
            <a:prstGeom prst="rect">
              <a:avLst/>
            </a:prstGeom>
            <a:solidFill>
              <a:schemeClr val="bg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err="1">
                  <a:ln>
                    <a:noFill/>
                  </a:ln>
                  <a:solidFill>
                    <a:srgbClr val="002060"/>
                  </a:solidFill>
                  <a:effectLst/>
                  <a:uFillTx/>
                  <a:latin typeface="HelvNeue Light for IBM"/>
                  <a:ea typeface="HelvNeue Light for IBM"/>
                  <a:cs typeface="HelvNeue Light for IBM"/>
                  <a:sym typeface="HelvNeue Light for IBM"/>
                </a:rPr>
                <a:t>Heketi</a:t>
              </a:r>
              <a:endPar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endParaRPr>
            </a:p>
          </p:txBody>
        </p:sp>
        <p:sp>
          <p:nvSpPr>
            <p:cNvPr id="105" name="TextBox 104"/>
            <p:cNvSpPr txBox="1"/>
            <p:nvPr/>
          </p:nvSpPr>
          <p:spPr>
            <a:xfrm>
              <a:off x="17185780" y="1572622"/>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sp>
          <p:nvSpPr>
            <p:cNvPr id="106" name="TextBox 105"/>
            <p:cNvSpPr txBox="1"/>
            <p:nvPr/>
          </p:nvSpPr>
          <p:spPr>
            <a:xfrm>
              <a:off x="17185779" y="2020692"/>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sp>
          <p:nvSpPr>
            <p:cNvPr id="107" name="TextBox 106"/>
            <p:cNvSpPr txBox="1"/>
            <p:nvPr/>
          </p:nvSpPr>
          <p:spPr>
            <a:xfrm>
              <a:off x="17188051" y="2486996"/>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grpSp>
      <p:cxnSp>
        <p:nvCxnSpPr>
          <p:cNvPr id="109" name="Straight Arrow Connector 108"/>
          <p:cNvCxnSpPr/>
          <p:nvPr/>
        </p:nvCxnSpPr>
        <p:spPr>
          <a:xfrm flipV="1">
            <a:off x="14466462" y="5519421"/>
            <a:ext cx="1450405" cy="2966846"/>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0" name="Straight Arrow Connector 109"/>
          <p:cNvCxnSpPr/>
          <p:nvPr/>
        </p:nvCxnSpPr>
        <p:spPr>
          <a:xfrm flipH="1" flipV="1">
            <a:off x="18152650" y="5827552"/>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5" name="Straight Arrow Connector 114"/>
          <p:cNvCxnSpPr/>
          <p:nvPr/>
        </p:nvCxnSpPr>
        <p:spPr>
          <a:xfrm flipH="1" flipV="1">
            <a:off x="18638992" y="5828883"/>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6" name="Straight Arrow Connector 115"/>
          <p:cNvCxnSpPr/>
          <p:nvPr/>
        </p:nvCxnSpPr>
        <p:spPr>
          <a:xfrm flipH="1" flipV="1">
            <a:off x="17694154" y="5830214"/>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7" name="Straight Arrow Connector 116"/>
          <p:cNvCxnSpPr/>
          <p:nvPr/>
        </p:nvCxnSpPr>
        <p:spPr>
          <a:xfrm flipH="1" flipV="1">
            <a:off x="18010628" y="3368832"/>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8" name="Straight Arrow Connector 117"/>
          <p:cNvCxnSpPr/>
          <p:nvPr/>
        </p:nvCxnSpPr>
        <p:spPr>
          <a:xfrm flipH="1" flipV="1">
            <a:off x="18496970" y="3370163"/>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9" name="Straight Arrow Connector 118"/>
          <p:cNvCxnSpPr/>
          <p:nvPr/>
        </p:nvCxnSpPr>
        <p:spPr>
          <a:xfrm flipH="1" flipV="1">
            <a:off x="17552132" y="3371494"/>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81" name="Rectangle 80"/>
          <p:cNvSpPr/>
          <p:nvPr/>
        </p:nvSpPr>
        <p:spPr>
          <a:xfrm>
            <a:off x="12785758" y="6496525"/>
            <a:ext cx="1719618" cy="1085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Management Node</a:t>
            </a:r>
          </a:p>
        </p:txBody>
      </p:sp>
      <p:sp>
        <p:nvSpPr>
          <p:cNvPr id="82" name="Text Placeholder 2">
            <a:extLst>
              <a:ext uri="{FF2B5EF4-FFF2-40B4-BE49-F238E27FC236}">
                <a16:creationId xmlns:a16="http://schemas.microsoft.com/office/drawing/2014/main" id="{191357A8-04E8-F048-A8ED-04C2B4F4849A}"/>
              </a:ext>
            </a:extLst>
          </p:cNvPr>
          <p:cNvSpPr txBox="1">
            <a:spLocks/>
          </p:cNvSpPr>
          <p:nvPr/>
        </p:nvSpPr>
        <p:spPr>
          <a:xfrm>
            <a:off x="1264036" y="2461514"/>
            <a:ext cx="8321397" cy="10208910"/>
          </a:xfrm>
          <a:prstGeom prst="rect">
            <a:avLst/>
          </a:prstGeom>
        </p:spPr>
        <p:txBody>
          <a:bodyPr>
            <a:normAutofit/>
          </a:bodyPr>
          <a:lst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marL="0" indent="0" hangingPunct="1">
              <a:spcBef>
                <a:spcPts val="1200"/>
              </a:spcBef>
              <a:buNone/>
            </a:pPr>
            <a:r>
              <a:rPr lang="en-US" sz="2800" dirty="0"/>
              <a:t>One Non-Production ICP Topology will be installed</a:t>
            </a:r>
          </a:p>
          <a:p>
            <a:pPr marL="457200" indent="-457200" hangingPunct="1">
              <a:spcBef>
                <a:spcPts val="1200"/>
              </a:spcBef>
            </a:pPr>
            <a:r>
              <a:rPr lang="en-US" sz="2800" dirty="0"/>
              <a:t>Master Node (with Boot Node)</a:t>
            </a:r>
          </a:p>
          <a:p>
            <a:pPr marL="457200" indent="-457200" hangingPunct="1">
              <a:spcBef>
                <a:spcPts val="1200"/>
              </a:spcBef>
            </a:pPr>
            <a:r>
              <a:rPr lang="en-US" sz="2800" dirty="0">
                <a:solidFill>
                  <a:schemeClr val="accent5"/>
                </a:solidFill>
              </a:rPr>
              <a:t>?</a:t>
            </a:r>
            <a:r>
              <a:rPr lang="en-US" sz="2800" dirty="0"/>
              <a:t> Worker Nodes </a:t>
            </a:r>
            <a:r>
              <a:rPr lang="en-US" sz="2800" dirty="0">
                <a:solidFill>
                  <a:schemeClr val="accent5"/>
                </a:solidFill>
              </a:rPr>
              <a:t>&lt;Update for engagement&gt;</a:t>
            </a:r>
          </a:p>
          <a:p>
            <a:pPr marL="457200" indent="-457200" hangingPunct="1">
              <a:spcBef>
                <a:spcPts val="1200"/>
              </a:spcBef>
            </a:pPr>
            <a:r>
              <a:rPr lang="en-US" sz="2800" dirty="0"/>
              <a:t>1 Proxy Node</a:t>
            </a:r>
          </a:p>
          <a:p>
            <a:pPr marL="457200" indent="-457200" hangingPunct="1">
              <a:spcBef>
                <a:spcPts val="1200"/>
              </a:spcBef>
            </a:pPr>
            <a:r>
              <a:rPr lang="en-US" sz="2800" dirty="0"/>
              <a:t>1 Management Node</a:t>
            </a:r>
          </a:p>
          <a:p>
            <a:pPr marL="0" indent="0" hangingPunct="1">
              <a:spcBef>
                <a:spcPts val="1200"/>
              </a:spcBef>
              <a:buNone/>
            </a:pPr>
            <a:r>
              <a:rPr lang="en-US" sz="2800" dirty="0"/>
              <a:t>Note:  Additional worker nodes can be added as workload dictates</a:t>
            </a:r>
          </a:p>
          <a:p>
            <a:pPr marL="0" indent="0" hangingPunct="1">
              <a:spcBef>
                <a:spcPts val="1200"/>
              </a:spcBef>
              <a:buNone/>
            </a:pPr>
            <a:endParaRPr lang="en-US" sz="2800" dirty="0"/>
          </a:p>
          <a:p>
            <a:pPr marL="0" indent="0" hangingPunct="1">
              <a:spcBef>
                <a:spcPts val="1200"/>
              </a:spcBef>
              <a:buNone/>
            </a:pPr>
            <a:r>
              <a:rPr lang="en-US" sz="2800" dirty="0">
                <a:solidFill>
                  <a:schemeClr val="accent5"/>
                </a:solidFill>
              </a:rPr>
              <a:t>**IF USED** </a:t>
            </a:r>
            <a:r>
              <a:rPr lang="en-US" sz="2800" dirty="0"/>
              <a:t>Three node </a:t>
            </a:r>
            <a:r>
              <a:rPr lang="en-US" sz="2800" dirty="0" err="1"/>
              <a:t>Gluster</a:t>
            </a:r>
            <a:r>
              <a:rPr lang="en-US" sz="2800" dirty="0"/>
              <a:t> Cluster including </a:t>
            </a:r>
            <a:r>
              <a:rPr lang="en-US" sz="2800" dirty="0" err="1"/>
              <a:t>Heketi</a:t>
            </a:r>
            <a:r>
              <a:rPr lang="en-US" sz="2800" dirty="0"/>
              <a:t> (cohosted with one of the </a:t>
            </a:r>
            <a:r>
              <a:rPr lang="en-US" sz="2800" dirty="0" err="1"/>
              <a:t>GlusterFS</a:t>
            </a:r>
            <a:r>
              <a:rPr lang="en-US" sz="2800" dirty="0"/>
              <a:t> nodes</a:t>
            </a:r>
          </a:p>
          <a:p>
            <a:pPr marL="457200" indent="-457200" hangingPunct="1">
              <a:spcBef>
                <a:spcPts val="1200"/>
              </a:spcBef>
            </a:pPr>
            <a:r>
              <a:rPr lang="en-US" sz="2800" dirty="0"/>
              <a:t>3 </a:t>
            </a:r>
            <a:r>
              <a:rPr lang="en-US" sz="2800" dirty="0" err="1"/>
              <a:t>GlusterFS</a:t>
            </a:r>
            <a:r>
              <a:rPr lang="en-US" sz="2800" dirty="0"/>
              <a:t> Nodes</a:t>
            </a:r>
          </a:p>
          <a:p>
            <a:pPr marL="457200" indent="-457200" hangingPunct="1">
              <a:spcBef>
                <a:spcPts val="1200"/>
              </a:spcBef>
            </a:pPr>
            <a:r>
              <a:rPr lang="en-US" sz="2800" dirty="0"/>
              <a:t>1 </a:t>
            </a:r>
            <a:r>
              <a:rPr lang="en-US" sz="2800" dirty="0" err="1"/>
              <a:t>Heketi</a:t>
            </a:r>
            <a:r>
              <a:rPr lang="en-US" sz="2800" dirty="0"/>
              <a:t> Node</a:t>
            </a:r>
          </a:p>
          <a:p>
            <a:pPr marL="0" indent="0" hangingPunct="1">
              <a:spcBef>
                <a:spcPts val="1200"/>
              </a:spcBef>
              <a:buNone/>
            </a:pPr>
            <a:r>
              <a:rPr lang="en-US" sz="2800" dirty="0"/>
              <a:t>Note:  Additional storage nodes can be added at any time.</a:t>
            </a:r>
          </a:p>
          <a:p>
            <a:pPr lvl="1" hangingPunct="1">
              <a:spcBef>
                <a:spcPts val="1200"/>
              </a:spcBef>
            </a:pPr>
            <a:endParaRPr lang="en-US" sz="2800" dirty="0"/>
          </a:p>
        </p:txBody>
      </p:sp>
      <p:sp>
        <p:nvSpPr>
          <p:cNvPr id="83" name="OFFERING NAME">
            <a:extLst>
              <a:ext uri="{FF2B5EF4-FFF2-40B4-BE49-F238E27FC236}">
                <a16:creationId xmlns:a16="http://schemas.microsoft.com/office/drawing/2014/main" id="{37B74F32-427B-344E-A48D-0765692A0FB8}"/>
              </a:ext>
            </a:extLst>
          </p:cNvPr>
          <p:cNvSpPr txBox="1">
            <a:spLocks/>
          </p:cNvSpPr>
          <p:nvPr/>
        </p:nvSpPr>
        <p:spPr>
          <a:xfrm>
            <a:off x="883651" y="608992"/>
            <a:ext cx="19353242" cy="48849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IBM Plex Sans Medium"/>
                <a:ea typeface="IBM Plex Sans Medium"/>
                <a:cs typeface="IBM Plex Sans Medium"/>
                <a:sym typeface="IBM Plex Sans Medium"/>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dirty="0">
                <a:solidFill>
                  <a:schemeClr val="tx2">
                    <a:lumMod val="10000"/>
                  </a:schemeClr>
                </a:solidFill>
                <a:latin typeface="IBM Plex Sans Medium" panose="020B0703050000000000" pitchFamily="34" charset="0"/>
              </a:rPr>
              <a:t>WATSON FOR IBM CLOUD PRIVATE</a:t>
            </a:r>
          </a:p>
        </p:txBody>
      </p:sp>
      <p:sp>
        <p:nvSpPr>
          <p:cNvPr id="84" name="TextBox 83">
            <a:extLst>
              <a:ext uri="{FF2B5EF4-FFF2-40B4-BE49-F238E27FC236}">
                <a16:creationId xmlns:a16="http://schemas.microsoft.com/office/drawing/2014/main" id="{E6C9AFE9-FD0F-8847-AE0C-DC122EB553EB}"/>
              </a:ext>
            </a:extLst>
          </p:cNvPr>
          <p:cNvSpPr txBox="1"/>
          <p:nvPr/>
        </p:nvSpPr>
        <p:spPr>
          <a:xfrm>
            <a:off x="11994729" y="4055404"/>
            <a:ext cx="2925948" cy="1674992"/>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91440" rIns="182880" bIns="9144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Cloud Foundry</a:t>
            </a:r>
          </a:p>
        </p:txBody>
      </p:sp>
      <p:sp>
        <p:nvSpPr>
          <p:cNvPr id="74" name="Rectangle 73">
            <a:extLst>
              <a:ext uri="{FF2B5EF4-FFF2-40B4-BE49-F238E27FC236}">
                <a16:creationId xmlns:a16="http://schemas.microsoft.com/office/drawing/2014/main" id="{C1D6D8A4-70A0-6143-974B-7670E51BEB8C}"/>
              </a:ext>
            </a:extLst>
          </p:cNvPr>
          <p:cNvSpPr/>
          <p:nvPr/>
        </p:nvSpPr>
        <p:spPr>
          <a:xfrm rot="19683478">
            <a:off x="2485554" y="5516149"/>
            <a:ext cx="13458293" cy="5247783"/>
          </a:xfrm>
          <a:prstGeom prst="rect">
            <a:avLst/>
          </a:prstGeom>
          <a:noFill/>
        </p:spPr>
        <p:txBody>
          <a:bodyPr wrap="square" lIns="91440" tIns="45720" rIns="91440" bIns="45720">
            <a:spAutoFit/>
          </a:bodyPr>
          <a:lstStyle/>
          <a:p>
            <a:pPr algn="ctr"/>
            <a:r>
              <a:rPr lang="en-US" sz="9600" b="1" cap="none" spc="0" dirty="0">
                <a:ln/>
                <a:solidFill>
                  <a:srgbClr val="FF0000"/>
                </a:solidFill>
                <a:effectLst>
                  <a:outerShdw blurRad="38100" dist="19050" dir="2700000" algn="tl" rotWithShape="0">
                    <a:schemeClr val="dk1">
                      <a:lumMod val="50000"/>
                      <a:alpha val="40000"/>
                    </a:schemeClr>
                  </a:outerShdw>
                </a:effectLst>
              </a:rPr>
              <a:t>Use Deployment topology appropriate for engagement</a:t>
            </a:r>
          </a:p>
        </p:txBody>
      </p:sp>
    </p:spTree>
    <p:extLst>
      <p:ext uri="{BB962C8B-B14F-4D97-AF65-F5344CB8AC3E}">
        <p14:creationId xmlns:p14="http://schemas.microsoft.com/office/powerpoint/2010/main" val="13569626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nalytics Cloud Workshop 2 days…"/>
          <p:cNvSpPr txBox="1"/>
          <p:nvPr/>
        </p:nvSpPr>
        <p:spPr>
          <a:xfrm>
            <a:off x="1160033" y="1143875"/>
            <a:ext cx="18102001"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rPr lang="en-US" dirty="0"/>
              <a:t>Proposed deployment topology - HA</a:t>
            </a:r>
            <a:endParaRPr dirty="0"/>
          </a:p>
        </p:txBody>
      </p:sp>
      <p:sp>
        <p:nvSpPr>
          <p:cNvPr id="3" name="Rectangle 2"/>
          <p:cNvSpPr/>
          <p:nvPr/>
        </p:nvSpPr>
        <p:spPr>
          <a:xfrm>
            <a:off x="31070164" y="1861620"/>
            <a:ext cx="283128" cy="246781"/>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Text Placeholder 2">
            <a:extLst>
              <a:ext uri="{FF2B5EF4-FFF2-40B4-BE49-F238E27FC236}">
                <a16:creationId xmlns:a16="http://schemas.microsoft.com/office/drawing/2014/main" id="{E31DD380-5379-4414-9894-B0F3D5D3B6CD}"/>
              </a:ext>
            </a:extLst>
          </p:cNvPr>
          <p:cNvSpPr txBox="1">
            <a:spLocks/>
          </p:cNvSpPr>
          <p:nvPr/>
        </p:nvSpPr>
        <p:spPr>
          <a:xfrm>
            <a:off x="1264036" y="2461514"/>
            <a:ext cx="8321397" cy="10208910"/>
          </a:xfrm>
          <a:prstGeom prst="rect">
            <a:avLst/>
          </a:prstGeom>
        </p:spPr>
        <p:txBody>
          <a:bodyPr>
            <a:normAutofit/>
          </a:bodyPr>
          <a:lst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marL="0" indent="0" hangingPunct="1">
              <a:spcBef>
                <a:spcPts val="1200"/>
              </a:spcBef>
              <a:buNone/>
            </a:pPr>
            <a:r>
              <a:rPr lang="en-US" sz="2800" dirty="0"/>
              <a:t>One HA  ICP Topology will be installed</a:t>
            </a:r>
          </a:p>
          <a:p>
            <a:pPr marL="457200" indent="-457200" hangingPunct="1">
              <a:spcBef>
                <a:spcPts val="1200"/>
              </a:spcBef>
            </a:pPr>
            <a:r>
              <a:rPr lang="en-US" sz="2800" dirty="0"/>
              <a:t>3 Master Nodes (with Boot Node)</a:t>
            </a:r>
          </a:p>
          <a:p>
            <a:pPr marL="457200" indent="-457200" hangingPunct="1">
              <a:spcBef>
                <a:spcPts val="1200"/>
              </a:spcBef>
            </a:pPr>
            <a:r>
              <a:rPr lang="en-US" sz="2800" dirty="0">
                <a:solidFill>
                  <a:schemeClr val="accent5"/>
                </a:solidFill>
              </a:rPr>
              <a:t>?</a:t>
            </a:r>
            <a:r>
              <a:rPr lang="en-US" sz="2800" dirty="0"/>
              <a:t> Worker Nodes </a:t>
            </a:r>
            <a:r>
              <a:rPr lang="en-US" sz="2800" dirty="0">
                <a:solidFill>
                  <a:schemeClr val="accent5"/>
                </a:solidFill>
              </a:rPr>
              <a:t>&lt;Update for engagement&gt;</a:t>
            </a:r>
          </a:p>
          <a:p>
            <a:pPr marL="457200" indent="-457200" hangingPunct="1">
              <a:spcBef>
                <a:spcPts val="1200"/>
              </a:spcBef>
            </a:pPr>
            <a:r>
              <a:rPr lang="en-US" sz="2800" dirty="0"/>
              <a:t>3 Proxy Nodes</a:t>
            </a:r>
          </a:p>
          <a:p>
            <a:pPr marL="457200" indent="-457200" hangingPunct="1">
              <a:spcBef>
                <a:spcPts val="1200"/>
              </a:spcBef>
            </a:pPr>
            <a:r>
              <a:rPr lang="en-US" sz="2800" dirty="0"/>
              <a:t>3 Management Nodes</a:t>
            </a:r>
          </a:p>
          <a:p>
            <a:pPr marL="0" indent="0" hangingPunct="1">
              <a:spcBef>
                <a:spcPts val="1200"/>
              </a:spcBef>
              <a:buNone/>
            </a:pPr>
            <a:r>
              <a:rPr lang="en-US" sz="2800" dirty="0"/>
              <a:t>Note:  Additional worker nodes can be added as workload dictates.   At 50 worker nodes best-practices adding additional master nodes always keeping the number odd.</a:t>
            </a:r>
          </a:p>
          <a:p>
            <a:pPr marL="0" indent="0" hangingPunct="1">
              <a:spcBef>
                <a:spcPts val="1200"/>
              </a:spcBef>
              <a:buNone/>
            </a:pPr>
            <a:r>
              <a:rPr lang="en-US" sz="2800" dirty="0">
                <a:solidFill>
                  <a:schemeClr val="accent5"/>
                </a:solidFill>
              </a:rPr>
              <a:t>**IF USED** </a:t>
            </a:r>
            <a:r>
              <a:rPr lang="en-US" sz="2800" dirty="0"/>
              <a:t>Three node </a:t>
            </a:r>
            <a:r>
              <a:rPr lang="en-US" sz="2800" dirty="0" err="1"/>
              <a:t>Gluster</a:t>
            </a:r>
            <a:r>
              <a:rPr lang="en-US" sz="2800" dirty="0"/>
              <a:t> Cluster including </a:t>
            </a:r>
            <a:r>
              <a:rPr lang="en-US" sz="2800" dirty="0" err="1"/>
              <a:t>Heketi</a:t>
            </a:r>
            <a:r>
              <a:rPr lang="en-US" sz="2800" dirty="0"/>
              <a:t> (cohosted with one of the </a:t>
            </a:r>
            <a:r>
              <a:rPr lang="en-US" sz="2800" dirty="0" err="1"/>
              <a:t>GlusterFS</a:t>
            </a:r>
            <a:r>
              <a:rPr lang="en-US" sz="2800" dirty="0"/>
              <a:t> nodes</a:t>
            </a:r>
          </a:p>
          <a:p>
            <a:pPr marL="457200" indent="-457200" hangingPunct="1">
              <a:spcBef>
                <a:spcPts val="1200"/>
              </a:spcBef>
            </a:pPr>
            <a:r>
              <a:rPr lang="en-US" sz="2800" dirty="0"/>
              <a:t>3 </a:t>
            </a:r>
            <a:r>
              <a:rPr lang="en-US" sz="2800" dirty="0" err="1"/>
              <a:t>GlusterFS</a:t>
            </a:r>
            <a:r>
              <a:rPr lang="en-US" sz="2800" dirty="0"/>
              <a:t> Nodes</a:t>
            </a:r>
          </a:p>
          <a:p>
            <a:pPr marL="457200" indent="-457200" hangingPunct="1">
              <a:spcBef>
                <a:spcPts val="1200"/>
              </a:spcBef>
            </a:pPr>
            <a:r>
              <a:rPr lang="en-US" sz="2800" dirty="0"/>
              <a:t>1 </a:t>
            </a:r>
            <a:r>
              <a:rPr lang="en-US" sz="2800" dirty="0" err="1"/>
              <a:t>Heketi</a:t>
            </a:r>
            <a:r>
              <a:rPr lang="en-US" sz="2800" dirty="0"/>
              <a:t> Node</a:t>
            </a:r>
          </a:p>
          <a:p>
            <a:pPr marL="0" indent="0" hangingPunct="1">
              <a:spcBef>
                <a:spcPts val="1200"/>
              </a:spcBef>
              <a:buNone/>
            </a:pPr>
            <a:r>
              <a:rPr lang="en-US" sz="2800" dirty="0"/>
              <a:t>Note:  Additional storage nodes can be added at any time.</a:t>
            </a:r>
          </a:p>
          <a:p>
            <a:pPr marL="635000" lvl="1" indent="0" hangingPunct="1">
              <a:spcBef>
                <a:spcPts val="1200"/>
              </a:spcBef>
              <a:buNone/>
            </a:pPr>
            <a:endParaRPr lang="en-US" sz="2800" dirty="0"/>
          </a:p>
        </p:txBody>
      </p:sp>
      <p:sp>
        <p:nvSpPr>
          <p:cNvPr id="34" name="Rectangle 33"/>
          <p:cNvSpPr/>
          <p:nvPr/>
        </p:nvSpPr>
        <p:spPr>
          <a:xfrm>
            <a:off x="11461540" y="10488863"/>
            <a:ext cx="2916621" cy="9480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Master Node</a:t>
            </a:r>
          </a:p>
        </p:txBody>
      </p:sp>
      <p:grpSp>
        <p:nvGrpSpPr>
          <p:cNvPr id="10" name="Group 9"/>
          <p:cNvGrpSpPr/>
          <p:nvPr/>
        </p:nvGrpSpPr>
        <p:grpSpPr>
          <a:xfrm>
            <a:off x="15881192" y="6496525"/>
            <a:ext cx="4535379" cy="1978925"/>
            <a:chOff x="15881192" y="6496525"/>
            <a:chExt cx="4535379" cy="1978925"/>
          </a:xfrm>
        </p:grpSpPr>
        <p:sp>
          <p:nvSpPr>
            <p:cNvPr id="36" name="Rectangle 35"/>
            <p:cNvSpPr/>
            <p:nvPr/>
          </p:nvSpPr>
          <p:spPr>
            <a:xfrm>
              <a:off x="15881192" y="6496525"/>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 1</a:t>
              </a:r>
            </a:p>
          </p:txBody>
        </p:sp>
        <p:sp>
          <p:nvSpPr>
            <p:cNvPr id="37" name="Rectangle 36"/>
            <p:cNvSpPr/>
            <p:nvPr/>
          </p:nvSpPr>
          <p:spPr>
            <a:xfrm>
              <a:off x="17451580" y="7344168"/>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38" name="Rectangle 37"/>
            <p:cNvSpPr/>
            <p:nvPr/>
          </p:nvSpPr>
          <p:spPr>
            <a:xfrm>
              <a:off x="17559624" y="771920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39" name="Rectangle 38"/>
            <p:cNvSpPr/>
            <p:nvPr/>
          </p:nvSpPr>
          <p:spPr>
            <a:xfrm>
              <a:off x="17556199" y="800808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0" name="Rectangle 39"/>
            <p:cNvSpPr/>
            <p:nvPr/>
          </p:nvSpPr>
          <p:spPr>
            <a:xfrm>
              <a:off x="15991271" y="7344168"/>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41" name="Rectangle 40"/>
            <p:cNvSpPr/>
            <p:nvPr/>
          </p:nvSpPr>
          <p:spPr>
            <a:xfrm>
              <a:off x="16099315" y="771920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2" name="Rectangle 41"/>
            <p:cNvSpPr/>
            <p:nvPr/>
          </p:nvSpPr>
          <p:spPr>
            <a:xfrm>
              <a:off x="16095890" y="8008081"/>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3" name="Rectangle 42"/>
            <p:cNvSpPr/>
            <p:nvPr/>
          </p:nvSpPr>
          <p:spPr>
            <a:xfrm>
              <a:off x="18898702" y="7344082"/>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44" name="Rectangle 43"/>
            <p:cNvSpPr/>
            <p:nvPr/>
          </p:nvSpPr>
          <p:spPr>
            <a:xfrm>
              <a:off x="19006746" y="7719115"/>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5" name="Rectangle 44"/>
            <p:cNvSpPr/>
            <p:nvPr/>
          </p:nvSpPr>
          <p:spPr>
            <a:xfrm>
              <a:off x="19003321" y="8007995"/>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46" name="Rectangle 45"/>
            <p:cNvSpPr/>
            <p:nvPr/>
          </p:nvSpPr>
          <p:spPr>
            <a:xfrm>
              <a:off x="15991272" y="6885425"/>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sp>
        <p:nvSpPr>
          <p:cNvPr id="47" name="Rectangle 46"/>
          <p:cNvSpPr/>
          <p:nvPr/>
        </p:nvSpPr>
        <p:spPr>
          <a:xfrm>
            <a:off x="13542594" y="12019995"/>
            <a:ext cx="835572" cy="1085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Proxy Node</a:t>
            </a:r>
          </a:p>
        </p:txBody>
      </p:sp>
      <p:grpSp>
        <p:nvGrpSpPr>
          <p:cNvPr id="11" name="Group 10"/>
          <p:cNvGrpSpPr/>
          <p:nvPr/>
        </p:nvGrpSpPr>
        <p:grpSpPr>
          <a:xfrm>
            <a:off x="15885054" y="8802772"/>
            <a:ext cx="4535379" cy="1978925"/>
            <a:chOff x="15885054" y="8802772"/>
            <a:chExt cx="4535379" cy="1978925"/>
          </a:xfrm>
        </p:grpSpPr>
        <p:sp>
          <p:nvSpPr>
            <p:cNvPr id="50" name="Rectangle 49"/>
            <p:cNvSpPr/>
            <p:nvPr/>
          </p:nvSpPr>
          <p:spPr>
            <a:xfrm>
              <a:off x="15885054" y="8802772"/>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 2</a:t>
              </a:r>
            </a:p>
          </p:txBody>
        </p:sp>
        <p:sp>
          <p:nvSpPr>
            <p:cNvPr id="51" name="Rectangle 50"/>
            <p:cNvSpPr/>
            <p:nvPr/>
          </p:nvSpPr>
          <p:spPr>
            <a:xfrm>
              <a:off x="17455442" y="9650415"/>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2" name="Rectangle 51"/>
            <p:cNvSpPr/>
            <p:nvPr/>
          </p:nvSpPr>
          <p:spPr>
            <a:xfrm>
              <a:off x="17563486" y="1002544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3" name="Rectangle 52"/>
            <p:cNvSpPr/>
            <p:nvPr/>
          </p:nvSpPr>
          <p:spPr>
            <a:xfrm>
              <a:off x="17560061" y="1031432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4" name="Rectangle 53"/>
            <p:cNvSpPr/>
            <p:nvPr/>
          </p:nvSpPr>
          <p:spPr>
            <a:xfrm>
              <a:off x="15995133" y="9650415"/>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5" name="Rectangle 54"/>
            <p:cNvSpPr/>
            <p:nvPr/>
          </p:nvSpPr>
          <p:spPr>
            <a:xfrm>
              <a:off x="16103177" y="1002544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6" name="Rectangle 55"/>
            <p:cNvSpPr/>
            <p:nvPr/>
          </p:nvSpPr>
          <p:spPr>
            <a:xfrm>
              <a:off x="16099752" y="10314328"/>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7" name="Rectangle 56"/>
            <p:cNvSpPr/>
            <p:nvPr/>
          </p:nvSpPr>
          <p:spPr>
            <a:xfrm>
              <a:off x="18902564" y="9650329"/>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58" name="Rectangle 57"/>
            <p:cNvSpPr/>
            <p:nvPr/>
          </p:nvSpPr>
          <p:spPr>
            <a:xfrm>
              <a:off x="19010608" y="10025362"/>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59" name="Rectangle 58"/>
            <p:cNvSpPr/>
            <p:nvPr/>
          </p:nvSpPr>
          <p:spPr>
            <a:xfrm>
              <a:off x="19007183" y="10314242"/>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0" name="Rectangle 59"/>
            <p:cNvSpPr/>
            <p:nvPr/>
          </p:nvSpPr>
          <p:spPr>
            <a:xfrm>
              <a:off x="15995134" y="9191672"/>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grpSp>
        <p:nvGrpSpPr>
          <p:cNvPr id="12" name="Group 11"/>
          <p:cNvGrpSpPr/>
          <p:nvPr/>
        </p:nvGrpSpPr>
        <p:grpSpPr>
          <a:xfrm>
            <a:off x="15886385" y="11141697"/>
            <a:ext cx="4535379" cy="1978925"/>
            <a:chOff x="15886385" y="11141697"/>
            <a:chExt cx="4535379" cy="1978925"/>
          </a:xfrm>
        </p:grpSpPr>
        <p:sp>
          <p:nvSpPr>
            <p:cNvPr id="62" name="Rectangle 61"/>
            <p:cNvSpPr/>
            <p:nvPr/>
          </p:nvSpPr>
          <p:spPr>
            <a:xfrm>
              <a:off x="15886385" y="11141697"/>
              <a:ext cx="4535379" cy="1978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Worker Node N</a:t>
              </a:r>
            </a:p>
          </p:txBody>
        </p:sp>
        <p:sp>
          <p:nvSpPr>
            <p:cNvPr id="63" name="Rectangle 62"/>
            <p:cNvSpPr/>
            <p:nvPr/>
          </p:nvSpPr>
          <p:spPr>
            <a:xfrm>
              <a:off x="17456773" y="11989340"/>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64" name="Rectangle 63"/>
            <p:cNvSpPr/>
            <p:nvPr/>
          </p:nvSpPr>
          <p:spPr>
            <a:xfrm>
              <a:off x="17564817" y="1236437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5" name="Rectangle 64"/>
            <p:cNvSpPr/>
            <p:nvPr/>
          </p:nvSpPr>
          <p:spPr>
            <a:xfrm>
              <a:off x="17561392" y="1265325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6" name="Rectangle 65"/>
            <p:cNvSpPr/>
            <p:nvPr/>
          </p:nvSpPr>
          <p:spPr>
            <a:xfrm>
              <a:off x="15996464" y="11989340"/>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67" name="Rectangle 66"/>
            <p:cNvSpPr/>
            <p:nvPr/>
          </p:nvSpPr>
          <p:spPr>
            <a:xfrm>
              <a:off x="16104508" y="1236437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8" name="Rectangle 67"/>
            <p:cNvSpPr/>
            <p:nvPr/>
          </p:nvSpPr>
          <p:spPr>
            <a:xfrm>
              <a:off x="16101083" y="12653253"/>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69" name="Rectangle 68"/>
            <p:cNvSpPr/>
            <p:nvPr/>
          </p:nvSpPr>
          <p:spPr>
            <a:xfrm>
              <a:off x="18903895" y="11989254"/>
              <a:ext cx="1389797" cy="1034955"/>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solidFill>
                    <a:srgbClr val="002060"/>
                  </a:solidFill>
                </a:rPr>
                <a:t>Pod</a:t>
              </a:r>
            </a:p>
          </p:txBody>
        </p:sp>
        <p:sp>
          <p:nvSpPr>
            <p:cNvPr id="70" name="Rectangle 69"/>
            <p:cNvSpPr/>
            <p:nvPr/>
          </p:nvSpPr>
          <p:spPr>
            <a:xfrm>
              <a:off x="19011939" y="12364287"/>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71" name="Rectangle 70"/>
            <p:cNvSpPr/>
            <p:nvPr/>
          </p:nvSpPr>
          <p:spPr>
            <a:xfrm>
              <a:off x="19008514" y="12653167"/>
              <a:ext cx="1144135" cy="25447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Container</a:t>
              </a:r>
            </a:p>
          </p:txBody>
        </p:sp>
        <p:sp>
          <p:nvSpPr>
            <p:cNvPr id="72" name="Rectangle 71"/>
            <p:cNvSpPr/>
            <p:nvPr/>
          </p:nvSpPr>
          <p:spPr>
            <a:xfrm>
              <a:off x="15996465" y="11530597"/>
              <a:ext cx="4300614" cy="34119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800" dirty="0">
                  <a:solidFill>
                    <a:schemeClr val="bg2"/>
                  </a:solidFill>
                </a:rPr>
                <a:t>Docker</a:t>
              </a:r>
            </a:p>
          </p:txBody>
        </p:sp>
      </p:grpSp>
      <p:grpSp>
        <p:nvGrpSpPr>
          <p:cNvPr id="17" name="Group 16"/>
          <p:cNvGrpSpPr/>
          <p:nvPr/>
        </p:nvGrpSpPr>
        <p:grpSpPr>
          <a:xfrm>
            <a:off x="13960380" y="11450752"/>
            <a:ext cx="471535" cy="537711"/>
            <a:chOff x="13960380" y="11450752"/>
            <a:chExt cx="471535" cy="537711"/>
          </a:xfrm>
        </p:grpSpPr>
        <p:cxnSp>
          <p:nvCxnSpPr>
            <p:cNvPr id="73" name="Straight Arrow Connector 72"/>
            <p:cNvCxnSpPr/>
            <p:nvPr/>
          </p:nvCxnSpPr>
          <p:spPr>
            <a:xfrm>
              <a:off x="13960380" y="11450752"/>
              <a:ext cx="0" cy="537711"/>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74" name="TextBox 73"/>
            <p:cNvSpPr txBox="1"/>
            <p:nvPr/>
          </p:nvSpPr>
          <p:spPr>
            <a:xfrm>
              <a:off x="14039179" y="11539044"/>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grpSp>
      <p:cxnSp>
        <p:nvCxnSpPr>
          <p:cNvPr id="75" name="Straight Arrow Connector 74"/>
          <p:cNvCxnSpPr/>
          <p:nvPr/>
        </p:nvCxnSpPr>
        <p:spPr>
          <a:xfrm>
            <a:off x="14551567" y="9934129"/>
            <a:ext cx="1160061" cy="0"/>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76" name="TextBox 75"/>
          <p:cNvSpPr txBox="1"/>
          <p:nvPr/>
        </p:nvSpPr>
        <p:spPr>
          <a:xfrm>
            <a:off x="14976945" y="9615545"/>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cxnSp>
        <p:nvCxnSpPr>
          <p:cNvPr id="77" name="Straight Arrow Connector 76"/>
          <p:cNvCxnSpPr/>
          <p:nvPr/>
        </p:nvCxnSpPr>
        <p:spPr>
          <a:xfrm>
            <a:off x="14488503" y="10781697"/>
            <a:ext cx="1254657" cy="1349462"/>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78" name="Straight Arrow Connector 77"/>
          <p:cNvCxnSpPr/>
          <p:nvPr/>
        </p:nvCxnSpPr>
        <p:spPr>
          <a:xfrm flipV="1">
            <a:off x="14488503" y="7580584"/>
            <a:ext cx="1213952" cy="1331366"/>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79" name="TextBox 78"/>
          <p:cNvSpPr txBox="1"/>
          <p:nvPr/>
        </p:nvSpPr>
        <p:spPr>
          <a:xfrm>
            <a:off x="15044879" y="8228340"/>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sp>
        <p:nvSpPr>
          <p:cNvPr id="80" name="TextBox 79"/>
          <p:cNvSpPr txBox="1"/>
          <p:nvPr/>
        </p:nvSpPr>
        <p:spPr>
          <a:xfrm>
            <a:off x="15103073" y="11135432"/>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sp>
        <p:nvSpPr>
          <p:cNvPr id="101" name="Flowchart: Magnetic Disk 100"/>
          <p:cNvSpPr/>
          <p:nvPr/>
        </p:nvSpPr>
        <p:spPr>
          <a:xfrm>
            <a:off x="17142845" y="2115642"/>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sp>
        <p:nvSpPr>
          <p:cNvPr id="103" name="Flowchart: Magnetic Disk 102"/>
          <p:cNvSpPr/>
          <p:nvPr/>
        </p:nvSpPr>
        <p:spPr>
          <a:xfrm>
            <a:off x="17142845" y="1887042"/>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sp>
        <p:nvSpPr>
          <p:cNvPr id="104" name="Flowchart: Magnetic Disk 103"/>
          <p:cNvSpPr/>
          <p:nvPr/>
        </p:nvSpPr>
        <p:spPr>
          <a:xfrm>
            <a:off x="17145117" y="1670946"/>
            <a:ext cx="1715756" cy="1148944"/>
          </a:xfrm>
          <a:prstGeom prst="flowChartMagneticDisk">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02060"/>
                </a:solidFill>
              </a:rPr>
              <a:t>Storage Device(s)</a:t>
            </a:r>
          </a:p>
        </p:txBody>
      </p:sp>
      <p:grpSp>
        <p:nvGrpSpPr>
          <p:cNvPr id="9" name="Group 8"/>
          <p:cNvGrpSpPr/>
          <p:nvPr/>
        </p:nvGrpSpPr>
        <p:grpSpPr>
          <a:xfrm>
            <a:off x="15264499" y="4033295"/>
            <a:ext cx="5776301" cy="1674992"/>
            <a:chOff x="15958419" y="1395754"/>
            <a:chExt cx="5776301" cy="1674992"/>
          </a:xfrm>
        </p:grpSpPr>
        <p:sp>
          <p:nvSpPr>
            <p:cNvPr id="108" name="TextBox 107"/>
            <p:cNvSpPr txBox="1"/>
            <p:nvPr/>
          </p:nvSpPr>
          <p:spPr>
            <a:xfrm>
              <a:off x="15958419" y="1395754"/>
              <a:ext cx="5776301" cy="1674992"/>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91440" rIns="182880" bIns="91440" numCol="1" spcCol="38100" rtlCol="0" anchor="ctr">
              <a:noAutofit/>
            </a:bodyPr>
            <a:lstStyle/>
            <a:p>
              <a:pPr marL="0" marR="0" indent="0" algn="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Persistent</a:t>
              </a:r>
            </a:p>
            <a:p>
              <a:pPr marL="0" marR="0" indent="0" algn="r" defTabSz="825500" rtl="0" fontAlgn="auto" latinLnBrk="0" hangingPunct="0">
                <a:lnSpc>
                  <a:spcPct val="120000"/>
                </a:lnSpc>
                <a:spcBef>
                  <a:spcPts val="0"/>
                </a:spcBef>
                <a:spcAft>
                  <a:spcPts val="0"/>
                </a:spcAft>
                <a:buClrTx/>
                <a:buSzTx/>
                <a:buFontTx/>
                <a:buNone/>
                <a:tabLst/>
              </a:pPr>
              <a:r>
                <a:rPr lang="en-US" sz="1800" dirty="0">
                  <a:solidFill>
                    <a:srgbClr val="002060"/>
                  </a:solidFill>
                </a:rPr>
                <a:t>Storage</a:t>
              </a:r>
            </a:p>
            <a:p>
              <a:pPr marL="0" marR="0" indent="0" algn="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Cluster</a:t>
              </a:r>
            </a:p>
          </p:txBody>
        </p:sp>
        <p:sp>
          <p:nvSpPr>
            <p:cNvPr id="8" name="TextBox 7"/>
            <p:cNvSpPr txBox="1"/>
            <p:nvPr/>
          </p:nvSpPr>
          <p:spPr>
            <a:xfrm>
              <a:off x="16140606" y="1572622"/>
              <a:ext cx="971894" cy="1309258"/>
            </a:xfrm>
            <a:prstGeom prst="rect">
              <a:avLst/>
            </a:prstGeom>
            <a:solidFill>
              <a:schemeClr val="bg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err="1">
                  <a:ln>
                    <a:noFill/>
                  </a:ln>
                  <a:solidFill>
                    <a:srgbClr val="002060"/>
                  </a:solidFill>
                  <a:effectLst/>
                  <a:uFillTx/>
                  <a:latin typeface="HelvNeue Light for IBM"/>
                  <a:ea typeface="HelvNeue Light for IBM"/>
                  <a:cs typeface="HelvNeue Light for IBM"/>
                  <a:sym typeface="HelvNeue Light for IBM"/>
                </a:rPr>
                <a:t>Heketi</a:t>
              </a:r>
              <a:endPar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endParaRPr>
            </a:p>
          </p:txBody>
        </p:sp>
        <p:sp>
          <p:nvSpPr>
            <p:cNvPr id="105" name="TextBox 104"/>
            <p:cNvSpPr txBox="1"/>
            <p:nvPr/>
          </p:nvSpPr>
          <p:spPr>
            <a:xfrm>
              <a:off x="17185780" y="1572622"/>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sp>
          <p:nvSpPr>
            <p:cNvPr id="106" name="TextBox 105"/>
            <p:cNvSpPr txBox="1"/>
            <p:nvPr/>
          </p:nvSpPr>
          <p:spPr>
            <a:xfrm>
              <a:off x="17185779" y="2020692"/>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sp>
          <p:nvSpPr>
            <p:cNvPr id="107" name="TextBox 106"/>
            <p:cNvSpPr txBox="1"/>
            <p:nvPr/>
          </p:nvSpPr>
          <p:spPr>
            <a:xfrm>
              <a:off x="17188051" y="2486996"/>
              <a:ext cx="3170517" cy="394884"/>
            </a:xfrm>
            <a:prstGeom prst="rect">
              <a:avLst/>
            </a:prstGeom>
            <a:solidFill>
              <a:schemeClr val="accent6">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600" b="0" i="0" u="none" strike="noStrike" cap="none" spc="0" normalizeH="0" baseline="0" dirty="0" err="1">
                  <a:ln>
                    <a:noFill/>
                  </a:ln>
                  <a:solidFill>
                    <a:schemeClr val="tx1"/>
                  </a:solidFill>
                  <a:effectLst/>
                  <a:uFillTx/>
                  <a:latin typeface="HelvNeue Light for IBM"/>
                  <a:ea typeface="HelvNeue Light for IBM"/>
                  <a:cs typeface="HelvNeue Light for IBM"/>
                  <a:sym typeface="HelvNeue Light for IBM"/>
                </a:rPr>
                <a:t>GlusterFS</a:t>
              </a:r>
              <a:r>
                <a:rPr kumimoji="0" lang="en-US" sz="1600" b="0" i="0" u="none" strike="noStrike" cap="none" spc="0" normalizeH="0" baseline="0" dirty="0">
                  <a:ln>
                    <a:noFill/>
                  </a:ln>
                  <a:solidFill>
                    <a:schemeClr val="tx1"/>
                  </a:solidFill>
                  <a:effectLst/>
                  <a:uFillTx/>
                  <a:latin typeface="HelvNeue Light for IBM"/>
                  <a:ea typeface="HelvNeue Light for IBM"/>
                  <a:cs typeface="HelvNeue Light for IBM"/>
                  <a:sym typeface="HelvNeue Light for IBM"/>
                </a:rPr>
                <a:t> Node</a:t>
              </a:r>
            </a:p>
          </p:txBody>
        </p:sp>
      </p:grpSp>
      <p:cxnSp>
        <p:nvCxnSpPr>
          <p:cNvPr id="109" name="Straight Arrow Connector 108"/>
          <p:cNvCxnSpPr/>
          <p:nvPr/>
        </p:nvCxnSpPr>
        <p:spPr>
          <a:xfrm flipV="1">
            <a:off x="14378166" y="5519421"/>
            <a:ext cx="1538701" cy="270891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0" name="Straight Arrow Connector 109"/>
          <p:cNvCxnSpPr/>
          <p:nvPr/>
        </p:nvCxnSpPr>
        <p:spPr>
          <a:xfrm flipH="1" flipV="1">
            <a:off x="18152650" y="5827552"/>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5" name="Straight Arrow Connector 114"/>
          <p:cNvCxnSpPr/>
          <p:nvPr/>
        </p:nvCxnSpPr>
        <p:spPr>
          <a:xfrm flipH="1" flipV="1">
            <a:off x="18638992" y="5828883"/>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6" name="Straight Arrow Connector 115"/>
          <p:cNvCxnSpPr/>
          <p:nvPr/>
        </p:nvCxnSpPr>
        <p:spPr>
          <a:xfrm flipH="1" flipV="1">
            <a:off x="17694154" y="5830214"/>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7" name="Straight Arrow Connector 116"/>
          <p:cNvCxnSpPr/>
          <p:nvPr/>
        </p:nvCxnSpPr>
        <p:spPr>
          <a:xfrm flipH="1" flipV="1">
            <a:off x="18010628" y="3368832"/>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8" name="Straight Arrow Connector 117"/>
          <p:cNvCxnSpPr/>
          <p:nvPr/>
        </p:nvCxnSpPr>
        <p:spPr>
          <a:xfrm flipH="1" flipV="1">
            <a:off x="18496970" y="3370163"/>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119" name="Straight Arrow Connector 118"/>
          <p:cNvCxnSpPr/>
          <p:nvPr/>
        </p:nvCxnSpPr>
        <p:spPr>
          <a:xfrm flipH="1" flipV="1">
            <a:off x="17552132" y="3371494"/>
            <a:ext cx="1424" cy="566389"/>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81" name="Rectangle 80"/>
          <p:cNvSpPr/>
          <p:nvPr/>
        </p:nvSpPr>
        <p:spPr>
          <a:xfrm>
            <a:off x="11461540" y="9426353"/>
            <a:ext cx="2916621" cy="9480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Master Node</a:t>
            </a:r>
          </a:p>
        </p:txBody>
      </p:sp>
      <p:sp>
        <p:nvSpPr>
          <p:cNvPr id="82" name="Rectangle 81"/>
          <p:cNvSpPr/>
          <p:nvPr/>
        </p:nvSpPr>
        <p:spPr>
          <a:xfrm>
            <a:off x="11461539" y="8383732"/>
            <a:ext cx="2916621" cy="9480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Master Node</a:t>
            </a:r>
          </a:p>
        </p:txBody>
      </p:sp>
      <p:sp>
        <p:nvSpPr>
          <p:cNvPr id="48" name="Rectangle 47"/>
          <p:cNvSpPr/>
          <p:nvPr/>
        </p:nvSpPr>
        <p:spPr>
          <a:xfrm>
            <a:off x="11452217" y="8357267"/>
            <a:ext cx="2916621" cy="460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Boot Node</a:t>
            </a:r>
          </a:p>
        </p:txBody>
      </p:sp>
      <p:sp>
        <p:nvSpPr>
          <p:cNvPr id="83" name="Rectangle 82"/>
          <p:cNvSpPr/>
          <p:nvPr/>
        </p:nvSpPr>
        <p:spPr>
          <a:xfrm>
            <a:off x="11461540" y="12019994"/>
            <a:ext cx="835572" cy="1085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Proxy Node</a:t>
            </a:r>
          </a:p>
        </p:txBody>
      </p:sp>
      <p:sp>
        <p:nvSpPr>
          <p:cNvPr id="84" name="Rectangle 83"/>
          <p:cNvSpPr/>
          <p:nvPr/>
        </p:nvSpPr>
        <p:spPr>
          <a:xfrm>
            <a:off x="12512602" y="12030500"/>
            <a:ext cx="835572" cy="1085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800" dirty="0"/>
              <a:t>Proxy Node</a:t>
            </a:r>
          </a:p>
        </p:txBody>
      </p:sp>
      <p:grpSp>
        <p:nvGrpSpPr>
          <p:cNvPr id="85" name="Group 84"/>
          <p:cNvGrpSpPr/>
          <p:nvPr/>
        </p:nvGrpSpPr>
        <p:grpSpPr>
          <a:xfrm>
            <a:off x="12946876" y="11467533"/>
            <a:ext cx="471535" cy="537711"/>
            <a:chOff x="13960380" y="11450752"/>
            <a:chExt cx="471535" cy="537711"/>
          </a:xfrm>
        </p:grpSpPr>
        <p:cxnSp>
          <p:nvCxnSpPr>
            <p:cNvPr id="86" name="Straight Arrow Connector 85"/>
            <p:cNvCxnSpPr/>
            <p:nvPr/>
          </p:nvCxnSpPr>
          <p:spPr>
            <a:xfrm>
              <a:off x="13960380" y="11450752"/>
              <a:ext cx="0" cy="537711"/>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87" name="TextBox 86"/>
            <p:cNvSpPr txBox="1"/>
            <p:nvPr/>
          </p:nvSpPr>
          <p:spPr>
            <a:xfrm>
              <a:off x="14039179" y="11539044"/>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grpSp>
      <p:grpSp>
        <p:nvGrpSpPr>
          <p:cNvPr id="88" name="Group 87"/>
          <p:cNvGrpSpPr/>
          <p:nvPr/>
        </p:nvGrpSpPr>
        <p:grpSpPr>
          <a:xfrm>
            <a:off x="11889774" y="11461258"/>
            <a:ext cx="471535" cy="537711"/>
            <a:chOff x="13960380" y="11450752"/>
            <a:chExt cx="471535" cy="537711"/>
          </a:xfrm>
        </p:grpSpPr>
        <p:cxnSp>
          <p:nvCxnSpPr>
            <p:cNvPr id="89" name="Straight Arrow Connector 88"/>
            <p:cNvCxnSpPr/>
            <p:nvPr/>
          </p:nvCxnSpPr>
          <p:spPr>
            <a:xfrm>
              <a:off x="13960380" y="11450752"/>
              <a:ext cx="0" cy="537711"/>
            </a:xfrm>
            <a:prstGeom prst="straightConnector1">
              <a:avLst/>
            </a:prstGeom>
            <a:noFill/>
            <a:ln w="38100"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90" name="TextBox 89"/>
            <p:cNvSpPr txBox="1"/>
            <p:nvPr/>
          </p:nvSpPr>
          <p:spPr>
            <a:xfrm>
              <a:off x="14039179" y="11539044"/>
              <a:ext cx="392736" cy="361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14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VIP</a:t>
              </a:r>
            </a:p>
          </p:txBody>
        </p:sp>
      </p:grpSp>
      <p:sp>
        <p:nvSpPr>
          <p:cNvPr id="97" name="TextBox 96"/>
          <p:cNvSpPr txBox="1"/>
          <p:nvPr/>
        </p:nvSpPr>
        <p:spPr>
          <a:xfrm>
            <a:off x="11452217" y="5138081"/>
            <a:ext cx="2925948" cy="1674992"/>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91440" rIns="182880" bIns="91440" numCol="1" spcCol="38100" rtlCol="0" anchor="ctr">
            <a:no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1800" b="0" i="0" u="none" strike="noStrike" cap="none" spc="0" normalizeH="0" baseline="0" dirty="0">
                <a:ln>
                  <a:noFill/>
                </a:ln>
                <a:solidFill>
                  <a:srgbClr val="002060"/>
                </a:solidFill>
                <a:effectLst/>
                <a:uFillTx/>
                <a:latin typeface="HelvNeue Light for IBM"/>
                <a:ea typeface="HelvNeue Light for IBM"/>
                <a:cs typeface="HelvNeue Light for IBM"/>
                <a:sym typeface="HelvNeue Light for IBM"/>
              </a:rPr>
              <a:t>Cloud Foundry</a:t>
            </a:r>
          </a:p>
        </p:txBody>
      </p:sp>
      <p:sp>
        <p:nvSpPr>
          <p:cNvPr id="91" name="Rectangle 90"/>
          <p:cNvSpPr/>
          <p:nvPr/>
        </p:nvSpPr>
        <p:spPr>
          <a:xfrm>
            <a:off x="9594756" y="8379036"/>
            <a:ext cx="1674862" cy="952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800"/>
              <a:t>Management </a:t>
            </a:r>
            <a:r>
              <a:rPr lang="en-US" sz="1800" dirty="0"/>
              <a:t>Node</a:t>
            </a:r>
          </a:p>
        </p:txBody>
      </p:sp>
      <p:sp>
        <p:nvSpPr>
          <p:cNvPr id="92" name="Rectangle 91"/>
          <p:cNvSpPr/>
          <p:nvPr/>
        </p:nvSpPr>
        <p:spPr>
          <a:xfrm>
            <a:off x="9594756" y="9421657"/>
            <a:ext cx="1674862" cy="952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800"/>
              <a:t>Management </a:t>
            </a:r>
            <a:r>
              <a:rPr lang="en-US" sz="1800" dirty="0"/>
              <a:t>Node</a:t>
            </a:r>
          </a:p>
        </p:txBody>
      </p:sp>
      <p:sp>
        <p:nvSpPr>
          <p:cNvPr id="93" name="Rectangle 92"/>
          <p:cNvSpPr/>
          <p:nvPr/>
        </p:nvSpPr>
        <p:spPr>
          <a:xfrm>
            <a:off x="9594756" y="10487935"/>
            <a:ext cx="1674862" cy="952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800"/>
              <a:t>Management </a:t>
            </a:r>
            <a:r>
              <a:rPr lang="en-US" sz="1800" dirty="0"/>
              <a:t>Node</a:t>
            </a:r>
          </a:p>
        </p:txBody>
      </p:sp>
      <p:sp>
        <p:nvSpPr>
          <p:cNvPr id="94" name="OFFERING NAME">
            <a:extLst>
              <a:ext uri="{FF2B5EF4-FFF2-40B4-BE49-F238E27FC236}">
                <a16:creationId xmlns:a16="http://schemas.microsoft.com/office/drawing/2014/main" id="{745CA378-7475-F94B-A846-7CCBE0DE9AB2}"/>
              </a:ext>
            </a:extLst>
          </p:cNvPr>
          <p:cNvSpPr txBox="1">
            <a:spLocks/>
          </p:cNvSpPr>
          <p:nvPr/>
        </p:nvSpPr>
        <p:spPr>
          <a:xfrm>
            <a:off x="883651" y="608992"/>
            <a:ext cx="19353242" cy="48849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IBM Plex Sans Medium"/>
                <a:ea typeface="IBM Plex Sans Medium"/>
                <a:cs typeface="IBM Plex Sans Medium"/>
                <a:sym typeface="IBM Plex Sans Medium"/>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dirty="0">
                <a:solidFill>
                  <a:schemeClr val="tx2">
                    <a:lumMod val="10000"/>
                  </a:schemeClr>
                </a:solidFill>
                <a:latin typeface="IBM Plex Sans Medium" panose="020B0703050000000000" pitchFamily="34" charset="0"/>
              </a:rPr>
              <a:t>WATSON FOR IBM CLOUD PRIVATE</a:t>
            </a:r>
          </a:p>
        </p:txBody>
      </p:sp>
      <p:sp>
        <p:nvSpPr>
          <p:cNvPr id="95" name="Rectangle 94">
            <a:extLst>
              <a:ext uri="{FF2B5EF4-FFF2-40B4-BE49-F238E27FC236}">
                <a16:creationId xmlns:a16="http://schemas.microsoft.com/office/drawing/2014/main" id="{16ED9BC2-48D9-5E4B-AA09-317BDBD9AE57}"/>
              </a:ext>
            </a:extLst>
          </p:cNvPr>
          <p:cNvSpPr/>
          <p:nvPr/>
        </p:nvSpPr>
        <p:spPr>
          <a:xfrm rot="19683478">
            <a:off x="3690003" y="4862096"/>
            <a:ext cx="13458293" cy="5247783"/>
          </a:xfrm>
          <a:prstGeom prst="rect">
            <a:avLst/>
          </a:prstGeom>
          <a:noFill/>
        </p:spPr>
        <p:txBody>
          <a:bodyPr wrap="square" lIns="91440" tIns="45720" rIns="91440" bIns="45720">
            <a:spAutoFit/>
          </a:bodyPr>
          <a:lstStyle/>
          <a:p>
            <a:pPr algn="ctr"/>
            <a:r>
              <a:rPr lang="en-US" sz="9600" b="1" cap="none" spc="0" dirty="0">
                <a:ln/>
                <a:solidFill>
                  <a:srgbClr val="FF0000"/>
                </a:solidFill>
                <a:effectLst>
                  <a:outerShdw blurRad="38100" dist="19050" dir="2700000" algn="tl" rotWithShape="0">
                    <a:schemeClr val="dk1">
                      <a:lumMod val="50000"/>
                      <a:alpha val="40000"/>
                    </a:schemeClr>
                  </a:outerShdw>
                </a:effectLst>
              </a:rPr>
              <a:t>Use Deployment topology appropriate for engagement</a:t>
            </a:r>
          </a:p>
        </p:txBody>
      </p:sp>
    </p:spTree>
    <p:extLst>
      <p:ext uri="{BB962C8B-B14F-4D97-AF65-F5344CB8AC3E}">
        <p14:creationId xmlns:p14="http://schemas.microsoft.com/office/powerpoint/2010/main" val="15891710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nalytics Cloud Workshop 2 days…"/>
          <p:cNvSpPr txBox="1"/>
          <p:nvPr/>
        </p:nvSpPr>
        <p:spPr>
          <a:xfrm>
            <a:off x="1160034" y="2058269"/>
            <a:ext cx="21699966"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rPr lang="en-US" b="0" dirty="0"/>
              <a:t>IBM Cloud Private </a:t>
            </a:r>
          </a:p>
        </p:txBody>
      </p:sp>
      <p:graphicFrame>
        <p:nvGraphicFramePr>
          <p:cNvPr id="6" name="Object 5"/>
          <p:cNvGraphicFramePr>
            <a:graphicFrameLocks noChangeAspect="1"/>
          </p:cNvGraphicFramePr>
          <p:nvPr>
            <p:extLst>
              <p:ext uri="{D42A27DB-BD31-4B8C-83A1-F6EECF244321}">
                <p14:modId xmlns:p14="http://schemas.microsoft.com/office/powerpoint/2010/main" val="3631226671"/>
              </p:ext>
            </p:extLst>
          </p:nvPr>
        </p:nvGraphicFramePr>
        <p:xfrm>
          <a:off x="7878763" y="2184400"/>
          <a:ext cx="16727487" cy="9880600"/>
        </p:xfrm>
        <a:graphic>
          <a:graphicData uri="http://schemas.openxmlformats.org/presentationml/2006/ole">
            <mc:AlternateContent xmlns:mc="http://schemas.openxmlformats.org/markup-compatibility/2006">
              <mc:Choice xmlns:v="urn:schemas-microsoft-com:vml" Requires="v">
                <p:oleObj spid="_x0000_s1045" name="Worksheet" r:id="rId4" imgW="7112000" imgH="4203700" progId="Excel.Sheet.8">
                  <p:embed/>
                </p:oleObj>
              </mc:Choice>
              <mc:Fallback>
                <p:oleObj name="Worksheet" r:id="rId4" imgW="7112000" imgH="4203700" progId="Excel.Sheet.8">
                  <p:embed/>
                  <p:pic>
                    <p:nvPicPr>
                      <p:cNvPr id="0" name=""/>
                      <p:cNvPicPr/>
                      <p:nvPr/>
                    </p:nvPicPr>
                    <p:blipFill>
                      <a:blip r:embed="rId5"/>
                      <a:stretch>
                        <a:fillRect/>
                      </a:stretch>
                    </p:blipFill>
                    <p:spPr>
                      <a:xfrm>
                        <a:off x="7878763" y="2184400"/>
                        <a:ext cx="16727487" cy="9880600"/>
                      </a:xfrm>
                      <a:prstGeom prst="rect">
                        <a:avLst/>
                      </a:prstGeom>
                    </p:spPr>
                  </p:pic>
                </p:oleObj>
              </mc:Fallback>
            </mc:AlternateContent>
          </a:graphicData>
        </a:graphic>
      </p:graphicFrame>
      <p:sp>
        <p:nvSpPr>
          <p:cNvPr id="10" name="Rectangle 9"/>
          <p:cNvSpPr/>
          <p:nvPr/>
        </p:nvSpPr>
        <p:spPr>
          <a:xfrm rot="19683478">
            <a:off x="2384217" y="7263408"/>
            <a:ext cx="5972383" cy="1865126"/>
          </a:xfrm>
          <a:prstGeom prst="rect">
            <a:avLst/>
          </a:prstGeom>
          <a:noFill/>
        </p:spPr>
        <p:txBody>
          <a:bodyPr wrap="square" lIns="91440" tIns="45720" rIns="91440" bIns="45720">
            <a:spAutoFit/>
          </a:bodyPr>
          <a:lstStyle/>
          <a:p>
            <a:pPr algn="ctr"/>
            <a:r>
              <a:rPr lang="en-US" sz="9600" b="1" cap="none" spc="0" dirty="0">
                <a:ln/>
                <a:solidFill>
                  <a:srgbClr val="FF0000"/>
                </a:solidFill>
                <a:effectLst>
                  <a:outerShdw blurRad="38100" dist="19050" dir="2700000" algn="tl" rotWithShape="0">
                    <a:schemeClr val="dk1">
                      <a:lumMod val="50000"/>
                      <a:alpha val="40000"/>
                    </a:schemeClr>
                  </a:outerShdw>
                </a:effectLst>
              </a:rPr>
              <a:t>Example</a:t>
            </a:r>
          </a:p>
        </p:txBody>
      </p:sp>
      <p:sp>
        <p:nvSpPr>
          <p:cNvPr id="8" name="OFFERING NAME">
            <a:extLst>
              <a:ext uri="{FF2B5EF4-FFF2-40B4-BE49-F238E27FC236}">
                <a16:creationId xmlns:a16="http://schemas.microsoft.com/office/drawing/2014/main" id="{BDCB831F-68EF-7D42-8687-0C5C721CE392}"/>
              </a:ext>
            </a:extLst>
          </p:cNvPr>
          <p:cNvSpPr txBox="1">
            <a:spLocks/>
          </p:cNvSpPr>
          <p:nvPr/>
        </p:nvSpPr>
        <p:spPr>
          <a:xfrm>
            <a:off x="883651" y="608992"/>
            <a:ext cx="19353242" cy="48849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IBM Plex Sans Medium"/>
                <a:ea typeface="IBM Plex Sans Medium"/>
                <a:cs typeface="IBM Plex Sans Medium"/>
                <a:sym typeface="IBM Plex Sans Medium"/>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US" dirty="0">
                <a:solidFill>
                  <a:schemeClr val="tx2">
                    <a:lumMod val="10000"/>
                  </a:schemeClr>
                </a:solidFill>
                <a:latin typeface="IBM Plex Sans Medium" panose="020B0703050000000000" pitchFamily="34" charset="0"/>
              </a:rPr>
              <a:t>WATSON FOR IBM CLOUD PRIVATE</a:t>
            </a:r>
          </a:p>
        </p:txBody>
      </p:sp>
    </p:spTree>
    <p:extLst>
      <p:ext uri="{BB962C8B-B14F-4D97-AF65-F5344CB8AC3E}">
        <p14:creationId xmlns:p14="http://schemas.microsoft.com/office/powerpoint/2010/main" val="15266503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Right Arrow 5">
            <a:extLst>
              <a:ext uri="{FF2B5EF4-FFF2-40B4-BE49-F238E27FC236}">
                <a16:creationId xmlns:a16="http://schemas.microsoft.com/office/drawing/2014/main" id="{D714F260-1275-EA47-A8C6-383A16E005F1}"/>
              </a:ext>
            </a:extLst>
          </p:cNvPr>
          <p:cNvSpPr/>
          <p:nvPr/>
        </p:nvSpPr>
        <p:spPr>
          <a:xfrm>
            <a:off x="1958197" y="8285573"/>
            <a:ext cx="19809405" cy="718965"/>
          </a:xfrm>
          <a:prstGeom prst="leftRightArrow">
            <a:avLst/>
          </a:prstGeom>
          <a:solidFill>
            <a:schemeClr val="accent1">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 name="Analytics Cloud Workshop 2 days…"/>
          <p:cNvSpPr txBox="1"/>
          <p:nvPr/>
        </p:nvSpPr>
        <p:spPr>
          <a:xfrm>
            <a:off x="883651" y="1866430"/>
            <a:ext cx="19432254"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nSpc>
                <a:spcPct val="100000"/>
              </a:lnSpc>
              <a:defRPr sz="6000" b="1">
                <a:solidFill>
                  <a:srgbClr val="003BC9"/>
                </a:solidFill>
                <a:latin typeface="IBM Plex Sans"/>
                <a:ea typeface="IBM Plex Sans"/>
                <a:cs typeface="IBM Plex Sans"/>
                <a:sym typeface="IBM Plex Sans"/>
              </a:defRPr>
            </a:lvl1pPr>
          </a:lstStyle>
          <a:p>
            <a:r>
              <a:rPr lang="en-US" dirty="0"/>
              <a:t>What is the Watson for IBM Cloud Private Offering?  </a:t>
            </a:r>
            <a:endParaRPr dirty="0"/>
          </a:p>
        </p:txBody>
      </p:sp>
      <p:sp>
        <p:nvSpPr>
          <p:cNvPr id="9" name="Text Placeholder 1">
            <a:extLst>
              <a:ext uri="{FF2B5EF4-FFF2-40B4-BE49-F238E27FC236}">
                <a16:creationId xmlns:a16="http://schemas.microsoft.com/office/drawing/2014/main" id="{DD500974-3432-4644-BEA2-A9B5E65C9056}"/>
              </a:ext>
            </a:extLst>
          </p:cNvPr>
          <p:cNvSpPr txBox="1">
            <a:spLocks noGrp="1"/>
          </p:cNvSpPr>
          <p:nvPr>
            <p:ph type="body" sz="quarter" idx="13"/>
          </p:nvPr>
        </p:nvSpPr>
        <p:spPr>
          <a:prstGeom prst="rect">
            <a:avLst/>
          </a:prstGeom>
        </p:spPr>
        <p:txBody>
          <a:bodyPr/>
          <a:lstStyle>
            <a:lvl1pPr marL="63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latinLnBrk="0">
              <a:lnSpc>
                <a:spcPct val="100000"/>
              </a:lnSpc>
              <a:spcBef>
                <a:spcPts val="52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a:lstStyle>
          <a:p>
            <a:pPr marL="0" indent="0" hangingPunct="1">
              <a:buNone/>
            </a:pPr>
            <a:r>
              <a:rPr lang="en-US" sz="2400" dirty="0">
                <a:solidFill>
                  <a:schemeClr val="tx2">
                    <a:lumMod val="10000"/>
                  </a:schemeClr>
                </a:solidFill>
                <a:latin typeface="IBM Plex Sans Medium" panose="020B0703050000000000" pitchFamily="34" charset="0"/>
              </a:rPr>
              <a:t>WATSON FOR IBM CLOUD PRIVATE</a:t>
            </a:r>
          </a:p>
        </p:txBody>
      </p:sp>
      <p:sp>
        <p:nvSpPr>
          <p:cNvPr id="10" name="TextBox 9">
            <a:extLst>
              <a:ext uri="{FF2B5EF4-FFF2-40B4-BE49-F238E27FC236}">
                <a16:creationId xmlns:a16="http://schemas.microsoft.com/office/drawing/2014/main" id="{10EA3B68-8BD2-DB43-91AB-C1FBB941475C}"/>
              </a:ext>
            </a:extLst>
          </p:cNvPr>
          <p:cNvSpPr txBox="1"/>
          <p:nvPr/>
        </p:nvSpPr>
        <p:spPr>
          <a:xfrm>
            <a:off x="10797187" y="8347948"/>
            <a:ext cx="2143394"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2800" b="1" i="0" u="none" strike="noStrike" cap="none" spc="0" normalizeH="0" baseline="0" dirty="0">
                <a:ln>
                  <a:noFill/>
                </a:ln>
                <a:solidFill>
                  <a:schemeClr val="accent1"/>
                </a:solidFill>
                <a:effectLst/>
                <a:uFillTx/>
                <a:latin typeface="HelvNeue Light for IBM"/>
                <a:ea typeface="HelvNeue Light for IBM"/>
                <a:cs typeface="HelvNeue Light for IBM"/>
                <a:sym typeface="HelvNeue Light for IBM"/>
              </a:rPr>
              <a:t>2 Weeks</a:t>
            </a:r>
          </a:p>
        </p:txBody>
      </p:sp>
      <p:grpSp>
        <p:nvGrpSpPr>
          <p:cNvPr id="2" name="Group 1">
            <a:extLst>
              <a:ext uri="{FF2B5EF4-FFF2-40B4-BE49-F238E27FC236}">
                <a16:creationId xmlns:a16="http://schemas.microsoft.com/office/drawing/2014/main" id="{8E6655F7-9277-C644-A708-56DCD1B57A56}"/>
              </a:ext>
            </a:extLst>
          </p:cNvPr>
          <p:cNvGrpSpPr/>
          <p:nvPr/>
        </p:nvGrpSpPr>
        <p:grpSpPr>
          <a:xfrm>
            <a:off x="2632725" y="4202904"/>
            <a:ext cx="3782719" cy="3076551"/>
            <a:chOff x="10196195" y="3661296"/>
            <a:chExt cx="3782719" cy="3076551"/>
          </a:xfrm>
        </p:grpSpPr>
        <p:sp>
          <p:nvSpPr>
            <p:cNvPr id="11" name="Hexagon 10">
              <a:extLst>
                <a:ext uri="{FF2B5EF4-FFF2-40B4-BE49-F238E27FC236}">
                  <a16:creationId xmlns:a16="http://schemas.microsoft.com/office/drawing/2014/main" id="{ADE1CCA1-D4ED-C04A-88E6-A6DDDB336B69}"/>
                </a:ext>
              </a:extLst>
            </p:cNvPr>
            <p:cNvSpPr/>
            <p:nvPr/>
          </p:nvSpPr>
          <p:spPr>
            <a:xfrm>
              <a:off x="10196195" y="3661296"/>
              <a:ext cx="3774074" cy="3076551"/>
            </a:xfrm>
            <a:prstGeom prst="hexagon">
              <a:avLst/>
            </a:prstGeom>
            <a:blipFill rotWithShape="1">
              <a:blip r:embed="rId2"/>
              <a:srcRect/>
              <a:tile tx="0" ty="0" sx="100000" sy="100000" flip="none" algn="tl"/>
            </a:blipFill>
            <a:ln w="12700" cap="flat">
              <a:solidFill>
                <a:srgbClr val="00B0F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6" name="TextBox 15">
              <a:extLst>
                <a:ext uri="{FF2B5EF4-FFF2-40B4-BE49-F238E27FC236}">
                  <a16:creationId xmlns:a16="http://schemas.microsoft.com/office/drawing/2014/main" id="{070BEF39-07FC-8447-BCA1-4A9E8836663A}"/>
                </a:ext>
              </a:extLst>
            </p:cNvPr>
            <p:cNvSpPr txBox="1"/>
            <p:nvPr/>
          </p:nvSpPr>
          <p:spPr>
            <a:xfrm>
              <a:off x="10949964" y="4812528"/>
              <a:ext cx="302895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3600" b="0" i="0" u="none" strike="noStrike" cap="none" spc="0" normalizeH="0" baseline="0" dirty="0">
                  <a:ln>
                    <a:noFill/>
                  </a:ln>
                  <a:solidFill>
                    <a:srgbClr val="FFFFFF"/>
                  </a:solidFill>
                  <a:effectLst/>
                  <a:uFillTx/>
                  <a:latin typeface="HelvNeue Light for IBM"/>
                  <a:ea typeface="HelvNeue Light for IBM"/>
                  <a:cs typeface="HelvNeue Light for IBM"/>
                  <a:sym typeface="HelvNeue Light for IBM"/>
                </a:rPr>
                <a:t>Discovery</a:t>
              </a:r>
            </a:p>
          </p:txBody>
        </p:sp>
      </p:grpSp>
      <p:grpSp>
        <p:nvGrpSpPr>
          <p:cNvPr id="3" name="Group 2">
            <a:extLst>
              <a:ext uri="{FF2B5EF4-FFF2-40B4-BE49-F238E27FC236}">
                <a16:creationId xmlns:a16="http://schemas.microsoft.com/office/drawing/2014/main" id="{691EE66D-7413-B644-9356-68C23078662A}"/>
              </a:ext>
            </a:extLst>
          </p:cNvPr>
          <p:cNvGrpSpPr/>
          <p:nvPr/>
        </p:nvGrpSpPr>
        <p:grpSpPr>
          <a:xfrm>
            <a:off x="9282712" y="4202904"/>
            <a:ext cx="4094663" cy="3076551"/>
            <a:chOff x="7315200" y="8888341"/>
            <a:chExt cx="4094663" cy="3076551"/>
          </a:xfrm>
        </p:grpSpPr>
        <p:sp>
          <p:nvSpPr>
            <p:cNvPr id="13" name="TextBox 12">
              <a:extLst>
                <a:ext uri="{FF2B5EF4-FFF2-40B4-BE49-F238E27FC236}">
                  <a16:creationId xmlns:a16="http://schemas.microsoft.com/office/drawing/2014/main" id="{41B2F047-4B49-994D-AC97-1742AB8AA0BF}"/>
                </a:ext>
              </a:extLst>
            </p:cNvPr>
            <p:cNvSpPr txBox="1"/>
            <p:nvPr/>
          </p:nvSpPr>
          <p:spPr>
            <a:xfrm>
              <a:off x="7315200" y="10426616"/>
              <a:ext cx="302895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3600" b="0" i="0" u="none" strike="noStrike" cap="none" spc="0" normalizeH="0" baseline="0" dirty="0">
                  <a:ln>
                    <a:noFill/>
                  </a:ln>
                  <a:solidFill>
                    <a:srgbClr val="FFFFFF"/>
                  </a:solidFill>
                  <a:effectLst/>
                  <a:uFillTx/>
                  <a:latin typeface="HelvNeue Light for IBM"/>
                  <a:ea typeface="HelvNeue Light for IBM"/>
                  <a:cs typeface="HelvNeue Light for IBM"/>
                  <a:sym typeface="HelvNeue Light for IBM"/>
                </a:rPr>
                <a:t>Discovery</a:t>
              </a:r>
            </a:p>
          </p:txBody>
        </p:sp>
        <p:sp>
          <p:nvSpPr>
            <p:cNvPr id="15" name="Hexagon 14">
              <a:extLst>
                <a:ext uri="{FF2B5EF4-FFF2-40B4-BE49-F238E27FC236}">
                  <a16:creationId xmlns:a16="http://schemas.microsoft.com/office/drawing/2014/main" id="{CC21B52A-1C98-D749-A1DD-7AF7A616CE47}"/>
                </a:ext>
              </a:extLst>
            </p:cNvPr>
            <p:cNvSpPr/>
            <p:nvPr/>
          </p:nvSpPr>
          <p:spPr>
            <a:xfrm>
              <a:off x="7570201" y="8888341"/>
              <a:ext cx="3774074" cy="3076551"/>
            </a:xfrm>
            <a:prstGeom prst="hexagon">
              <a:avLst/>
            </a:prstGeom>
            <a:blipFill rotWithShape="1">
              <a:blip r:embed="rId2"/>
              <a:srcRect/>
              <a:tile tx="0" ty="0" sx="100000" sy="100000" flip="none" algn="tl"/>
            </a:blipFill>
            <a:ln w="12700" cap="flat">
              <a:solidFill>
                <a:srgbClr val="00B0F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9" name="TextBox 18">
              <a:extLst>
                <a:ext uri="{FF2B5EF4-FFF2-40B4-BE49-F238E27FC236}">
                  <a16:creationId xmlns:a16="http://schemas.microsoft.com/office/drawing/2014/main" id="{3CA97B45-B23A-5143-97AE-16A5D8D23FB6}"/>
                </a:ext>
              </a:extLst>
            </p:cNvPr>
            <p:cNvSpPr txBox="1"/>
            <p:nvPr/>
          </p:nvSpPr>
          <p:spPr>
            <a:xfrm>
              <a:off x="8380913" y="9714871"/>
              <a:ext cx="3028950"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3600" b="0" i="0" u="none" strike="noStrike" cap="none" spc="0" normalizeH="0" baseline="0" dirty="0">
                  <a:ln>
                    <a:noFill/>
                  </a:ln>
                  <a:solidFill>
                    <a:srgbClr val="FFFFFF"/>
                  </a:solidFill>
                  <a:effectLst/>
                  <a:uFillTx/>
                  <a:latin typeface="HelvNeue Light for IBM"/>
                  <a:ea typeface="HelvNeue Light for IBM"/>
                  <a:cs typeface="HelvNeue Light for IBM"/>
                  <a:sym typeface="HelvNeue Light for IBM"/>
                </a:rPr>
                <a:t>Adoption &amp; Integration</a:t>
              </a:r>
            </a:p>
          </p:txBody>
        </p:sp>
      </p:grpSp>
      <p:grpSp>
        <p:nvGrpSpPr>
          <p:cNvPr id="4" name="Group 3">
            <a:extLst>
              <a:ext uri="{FF2B5EF4-FFF2-40B4-BE49-F238E27FC236}">
                <a16:creationId xmlns:a16="http://schemas.microsoft.com/office/drawing/2014/main" id="{B6433B1F-1F0E-9745-AFB3-2BD3F603F5F3}"/>
              </a:ext>
            </a:extLst>
          </p:cNvPr>
          <p:cNvGrpSpPr/>
          <p:nvPr/>
        </p:nvGrpSpPr>
        <p:grpSpPr>
          <a:xfrm>
            <a:off x="17138923" y="4202904"/>
            <a:ext cx="3875063" cy="3076551"/>
            <a:chOff x="13132801" y="8888341"/>
            <a:chExt cx="3875063" cy="3076551"/>
          </a:xfrm>
        </p:grpSpPr>
        <p:sp>
          <p:nvSpPr>
            <p:cNvPr id="17" name="Hexagon 16">
              <a:extLst>
                <a:ext uri="{FF2B5EF4-FFF2-40B4-BE49-F238E27FC236}">
                  <a16:creationId xmlns:a16="http://schemas.microsoft.com/office/drawing/2014/main" id="{4BBEC541-671D-D543-9B4D-4084B66DC1D0}"/>
                </a:ext>
              </a:extLst>
            </p:cNvPr>
            <p:cNvSpPr/>
            <p:nvPr/>
          </p:nvSpPr>
          <p:spPr>
            <a:xfrm>
              <a:off x="13132801" y="8888341"/>
              <a:ext cx="3774074" cy="3076551"/>
            </a:xfrm>
            <a:prstGeom prst="hexagon">
              <a:avLst/>
            </a:prstGeom>
            <a:blipFill rotWithShape="1">
              <a:blip r:embed="rId2"/>
              <a:srcRect/>
              <a:tile tx="0" ty="0" sx="100000" sy="100000" flip="none" algn="tl"/>
            </a:blipFill>
            <a:ln w="12700" cap="flat">
              <a:solidFill>
                <a:srgbClr val="00B0F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0" name="TextBox 19">
              <a:extLst>
                <a:ext uri="{FF2B5EF4-FFF2-40B4-BE49-F238E27FC236}">
                  <a16:creationId xmlns:a16="http://schemas.microsoft.com/office/drawing/2014/main" id="{9BBBE654-2ECB-8C4F-A4DB-75E77736E4CF}"/>
                </a:ext>
              </a:extLst>
            </p:cNvPr>
            <p:cNvSpPr txBox="1"/>
            <p:nvPr/>
          </p:nvSpPr>
          <p:spPr>
            <a:xfrm>
              <a:off x="13978914" y="9804762"/>
              <a:ext cx="3028950"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3600" b="0" i="0" u="none" strike="noStrike" cap="none" spc="0" normalizeH="0" baseline="0" dirty="0">
                  <a:ln>
                    <a:noFill/>
                  </a:ln>
                  <a:solidFill>
                    <a:srgbClr val="FFFFFF"/>
                  </a:solidFill>
                  <a:effectLst/>
                  <a:uFillTx/>
                  <a:latin typeface="HelvNeue Light for IBM"/>
                  <a:ea typeface="HelvNeue Light for IBM"/>
                  <a:cs typeface="HelvNeue Light for IBM"/>
                  <a:sym typeface="HelvNeue Light for IBM"/>
                </a:rPr>
                <a:t>Operational Readiness</a:t>
              </a:r>
            </a:p>
          </p:txBody>
        </p:sp>
      </p:grpSp>
      <p:sp>
        <p:nvSpPr>
          <p:cNvPr id="25" name="Line Callout 1 24">
            <a:extLst>
              <a:ext uri="{FF2B5EF4-FFF2-40B4-BE49-F238E27FC236}">
                <a16:creationId xmlns:a16="http://schemas.microsoft.com/office/drawing/2014/main" id="{2BBB9D61-1168-6E46-9689-0BA875470311}"/>
              </a:ext>
            </a:extLst>
          </p:cNvPr>
          <p:cNvSpPr/>
          <p:nvPr/>
        </p:nvSpPr>
        <p:spPr>
          <a:xfrm>
            <a:off x="1981675" y="9259950"/>
            <a:ext cx="5084820" cy="841256"/>
          </a:xfrm>
          <a:prstGeom prst="borderCallout1">
            <a:avLst>
              <a:gd name="adj1" fmla="val 47422"/>
              <a:gd name="adj2" fmla="val 100088"/>
              <a:gd name="adj3" fmla="val -58465"/>
              <a:gd name="adj4" fmla="val 126381"/>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FFFF"/>
                </a:solidFill>
                <a:effectLst/>
                <a:uFillTx/>
                <a:latin typeface="Helvetica Light"/>
                <a:ea typeface="Helvetica Light"/>
                <a:cs typeface="Helvetica Light"/>
                <a:sym typeface="Helvetica Light"/>
              </a:rPr>
              <a:t>Assess readiness to deploy IBM Cloud Private and Watson</a:t>
            </a:r>
          </a:p>
        </p:txBody>
      </p:sp>
      <p:sp>
        <p:nvSpPr>
          <p:cNvPr id="26" name="TextBox 25">
            <a:extLst>
              <a:ext uri="{FF2B5EF4-FFF2-40B4-BE49-F238E27FC236}">
                <a16:creationId xmlns:a16="http://schemas.microsoft.com/office/drawing/2014/main" id="{2DA84B63-6FC5-484E-9E2E-FB58EE002E09}"/>
              </a:ext>
            </a:extLst>
          </p:cNvPr>
          <p:cNvSpPr txBox="1"/>
          <p:nvPr/>
        </p:nvSpPr>
        <p:spPr>
          <a:xfrm>
            <a:off x="1981675" y="10330768"/>
            <a:ext cx="516731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Neue Light for IBM"/>
                <a:ea typeface="HelvNeue Light for IBM"/>
                <a:cs typeface="HelvNeue Light for IBM"/>
                <a:sym typeface="HelvNeue Light for IBM"/>
              </a:rPr>
              <a:t>Client gets:</a:t>
            </a:r>
          </a:p>
          <a:p>
            <a:pPr marL="0" marR="0" indent="0" algn="l" defTabSz="825500" rtl="0" fontAlgn="auto" latinLnBrk="0" hangingPunct="0">
              <a:lnSpc>
                <a:spcPct val="120000"/>
              </a:lnSpc>
              <a:spcBef>
                <a:spcPts val="0"/>
              </a:spcBef>
              <a:spcAft>
                <a:spcPts val="0"/>
              </a:spcAft>
              <a:buClrTx/>
              <a:buSzTx/>
              <a:buFontTx/>
              <a:buNone/>
              <a:tabLst/>
            </a:pPr>
            <a:r>
              <a:rPr lang="en-US" sz="2000" dirty="0">
                <a:solidFill>
                  <a:schemeClr val="bg2">
                    <a:lumMod val="60000"/>
                    <a:lumOff val="40000"/>
                  </a:schemeClr>
                </a:solidFill>
              </a:rPr>
              <a:t>A high level assessment of client’s readiness with respect to people, processes and environment prior to deployment of IBM Cloud Private</a:t>
            </a:r>
            <a:endParaRPr kumimoji="0" lang="en-US" sz="2000" b="0" i="0" u="none" strike="noStrike" cap="none" spc="0" normalizeH="0" baseline="0" dirty="0">
              <a:ln>
                <a:noFill/>
              </a:ln>
              <a:solidFill>
                <a:schemeClr val="bg2">
                  <a:lumMod val="60000"/>
                  <a:lumOff val="40000"/>
                </a:schemeClr>
              </a:solidFill>
              <a:effectLst/>
              <a:uFillTx/>
              <a:sym typeface="HelvNeue Light for IBM"/>
            </a:endParaRPr>
          </a:p>
        </p:txBody>
      </p:sp>
      <p:sp>
        <p:nvSpPr>
          <p:cNvPr id="27" name="Line Callout 1 26">
            <a:extLst>
              <a:ext uri="{FF2B5EF4-FFF2-40B4-BE49-F238E27FC236}">
                <a16:creationId xmlns:a16="http://schemas.microsoft.com/office/drawing/2014/main" id="{06CC896F-C3D4-B845-8268-4A876DD9099D}"/>
              </a:ext>
            </a:extLst>
          </p:cNvPr>
          <p:cNvSpPr/>
          <p:nvPr/>
        </p:nvSpPr>
        <p:spPr>
          <a:xfrm>
            <a:off x="9282712" y="9259950"/>
            <a:ext cx="4404604" cy="841256"/>
          </a:xfrm>
          <a:prstGeom prst="borderCallout1">
            <a:avLst>
              <a:gd name="adj1" fmla="val 47422"/>
              <a:gd name="adj2" fmla="val 100088"/>
              <a:gd name="adj3" fmla="val 67140"/>
              <a:gd name="adj4" fmla="val 134610"/>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FFFF"/>
                </a:solidFill>
                <a:effectLst/>
                <a:uFillTx/>
                <a:latin typeface="Helvetica Light"/>
                <a:ea typeface="Helvetica Light"/>
                <a:cs typeface="Helvetica Light"/>
                <a:sym typeface="Helvetica Light"/>
              </a:rPr>
              <a:t>Deploy IBM Cloud Private and Watson</a:t>
            </a:r>
          </a:p>
        </p:txBody>
      </p:sp>
      <p:sp>
        <p:nvSpPr>
          <p:cNvPr id="30" name="TextBox 29">
            <a:extLst>
              <a:ext uri="{FF2B5EF4-FFF2-40B4-BE49-F238E27FC236}">
                <a16:creationId xmlns:a16="http://schemas.microsoft.com/office/drawing/2014/main" id="{B858466D-7373-6B47-A64F-515F01862EEB}"/>
              </a:ext>
            </a:extLst>
          </p:cNvPr>
          <p:cNvSpPr txBox="1"/>
          <p:nvPr/>
        </p:nvSpPr>
        <p:spPr>
          <a:xfrm>
            <a:off x="9282712" y="10515434"/>
            <a:ext cx="433278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Neue Light for IBM"/>
                <a:ea typeface="HelvNeue Light for IBM"/>
                <a:cs typeface="HelvNeue Light for IBM"/>
                <a:sym typeface="HelvNeue Light for IBM"/>
              </a:rPr>
              <a:t>Client gets:</a:t>
            </a:r>
          </a:p>
          <a:p>
            <a:pPr marL="0" marR="0" indent="0" algn="l" defTabSz="825500" rtl="0" fontAlgn="auto" latinLnBrk="0" hangingPunct="0">
              <a:lnSpc>
                <a:spcPct val="120000"/>
              </a:lnSpc>
              <a:spcBef>
                <a:spcPts val="0"/>
              </a:spcBef>
              <a:spcAft>
                <a:spcPts val="0"/>
              </a:spcAft>
              <a:buClrTx/>
              <a:buSzTx/>
              <a:buFontTx/>
              <a:buNone/>
              <a:tabLst/>
            </a:pPr>
            <a:r>
              <a:rPr kumimoji="0" lang="en-US" sz="2000" b="0" i="0" u="none" strike="noStrike" cap="none" spc="0" normalizeH="0" baseline="0" dirty="0">
                <a:ln>
                  <a:noFill/>
                </a:ln>
                <a:solidFill>
                  <a:schemeClr val="bg2">
                    <a:lumMod val="60000"/>
                    <a:lumOff val="40000"/>
                  </a:schemeClr>
                </a:solidFill>
                <a:effectLst/>
                <a:uFillTx/>
                <a:sym typeface="HelvNeue Light for IBM"/>
              </a:rPr>
              <a:t>IBM Cloud Private platform integrated with </a:t>
            </a:r>
            <a:r>
              <a:rPr lang="en-US" sz="2000" dirty="0">
                <a:solidFill>
                  <a:schemeClr val="bg2">
                    <a:lumMod val="60000"/>
                    <a:lumOff val="40000"/>
                  </a:schemeClr>
                </a:solidFill>
              </a:rPr>
              <a:t>Watson and ready for development of first use case.</a:t>
            </a:r>
            <a:endParaRPr kumimoji="0" lang="en-US" sz="2000" b="0" i="0" u="none" strike="noStrike" cap="none" spc="0" normalizeH="0" baseline="0" dirty="0">
              <a:ln>
                <a:noFill/>
              </a:ln>
              <a:solidFill>
                <a:schemeClr val="bg2">
                  <a:lumMod val="60000"/>
                  <a:lumOff val="40000"/>
                </a:schemeClr>
              </a:solidFill>
              <a:effectLst/>
              <a:uFillTx/>
              <a:sym typeface="HelvNeue Light for IBM"/>
            </a:endParaRPr>
          </a:p>
        </p:txBody>
      </p:sp>
      <p:sp>
        <p:nvSpPr>
          <p:cNvPr id="28" name="Line Callout 1 27">
            <a:extLst>
              <a:ext uri="{FF2B5EF4-FFF2-40B4-BE49-F238E27FC236}">
                <a16:creationId xmlns:a16="http://schemas.microsoft.com/office/drawing/2014/main" id="{A829B27A-4B00-BB47-9FD3-3FEE57BB3FBE}"/>
              </a:ext>
            </a:extLst>
          </p:cNvPr>
          <p:cNvSpPr/>
          <p:nvPr/>
        </p:nvSpPr>
        <p:spPr>
          <a:xfrm>
            <a:off x="16361830" y="9259950"/>
            <a:ext cx="5429250" cy="841256"/>
          </a:xfrm>
          <a:prstGeom prst="borderCallout1">
            <a:avLst>
              <a:gd name="adj1" fmla="val 219455"/>
              <a:gd name="adj2" fmla="val -15701"/>
              <a:gd name="adj3" fmla="val 57203"/>
              <a:gd name="adj4" fmla="val 88"/>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FFFF"/>
                </a:solidFill>
                <a:effectLst/>
                <a:uFillTx/>
                <a:latin typeface="Helvetica Light"/>
                <a:ea typeface="Helvetica Light"/>
                <a:cs typeface="Helvetica Light"/>
                <a:sym typeface="Helvetica Light"/>
              </a:rPr>
              <a:t>Prepares you for operation of your Watson environment</a:t>
            </a:r>
          </a:p>
        </p:txBody>
      </p:sp>
      <p:sp>
        <p:nvSpPr>
          <p:cNvPr id="31" name="TextBox 30">
            <a:extLst>
              <a:ext uri="{FF2B5EF4-FFF2-40B4-BE49-F238E27FC236}">
                <a16:creationId xmlns:a16="http://schemas.microsoft.com/office/drawing/2014/main" id="{433F00B0-DE59-404A-9365-7820A7EF46EE}"/>
              </a:ext>
            </a:extLst>
          </p:cNvPr>
          <p:cNvSpPr txBox="1"/>
          <p:nvPr/>
        </p:nvSpPr>
        <p:spPr>
          <a:xfrm>
            <a:off x="16361830" y="10356618"/>
            <a:ext cx="542925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2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Neue Light for IBM"/>
                <a:ea typeface="HelvNeue Light for IBM"/>
                <a:cs typeface="HelvNeue Light for IBM"/>
                <a:sym typeface="HelvNeue Light for IBM"/>
              </a:rPr>
              <a:t>Client gets:</a:t>
            </a:r>
          </a:p>
          <a:p>
            <a:r>
              <a:rPr lang="en-US" sz="2000" dirty="0">
                <a:solidFill>
                  <a:schemeClr val="bg2">
                    <a:lumMod val="60000"/>
                    <a:lumOff val="40000"/>
                  </a:schemeClr>
                </a:solidFill>
              </a:rPr>
              <a:t>Knowledge transfer </a:t>
            </a:r>
            <a:r>
              <a:rPr lang="en-US" sz="2000" dirty="0">
                <a:solidFill>
                  <a:schemeClr val="bg2">
                    <a:lumMod val="60000"/>
                    <a:lumOff val="40000"/>
                  </a:schemeClr>
                </a:solidFill>
                <a:sym typeface="IBM Plex Sans Medium"/>
              </a:rPr>
              <a:t>to perform core ongoing operational responsibilities such as, health monitoring, housekeeping, upgrades and troubleshooting</a:t>
            </a:r>
          </a:p>
          <a:p>
            <a:pPr marL="0" marR="0" indent="0" algn="l" defTabSz="825500" rtl="0" fontAlgn="auto" latinLnBrk="0" hangingPunct="0">
              <a:lnSpc>
                <a:spcPct val="120000"/>
              </a:lnSpc>
              <a:spcBef>
                <a:spcPts val="0"/>
              </a:spcBef>
              <a:spcAft>
                <a:spcPts val="0"/>
              </a:spcAft>
              <a:buClrTx/>
              <a:buSzTx/>
              <a:buFontTx/>
              <a:buNone/>
              <a:tabLst/>
            </a:pPr>
            <a:endParaRPr kumimoji="0" lang="en-US" sz="2000" b="0" i="0" u="none" strike="noStrike" cap="none" spc="0" normalizeH="0" baseline="0" dirty="0">
              <a:ln>
                <a:noFill/>
              </a:ln>
              <a:solidFill>
                <a:schemeClr val="bg2">
                  <a:lumMod val="60000"/>
                  <a:lumOff val="40000"/>
                </a:schemeClr>
              </a:solidFill>
              <a:effectLst/>
              <a:uFillTx/>
              <a:sym typeface="HelvNeue Light for IBM"/>
            </a:endParaRPr>
          </a:p>
        </p:txBody>
      </p:sp>
      <p:sp>
        <p:nvSpPr>
          <p:cNvPr id="18" name="Right Arrow 17">
            <a:extLst>
              <a:ext uri="{FF2B5EF4-FFF2-40B4-BE49-F238E27FC236}">
                <a16:creationId xmlns:a16="http://schemas.microsoft.com/office/drawing/2014/main" id="{94236F5A-FECC-0C4A-9797-0834C0AF656E}"/>
              </a:ext>
            </a:extLst>
          </p:cNvPr>
          <p:cNvSpPr/>
          <p:nvPr/>
        </p:nvSpPr>
        <p:spPr>
          <a:xfrm>
            <a:off x="7066495" y="4659440"/>
            <a:ext cx="1737263" cy="2118319"/>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Right Arrow 28">
            <a:extLst>
              <a:ext uri="{FF2B5EF4-FFF2-40B4-BE49-F238E27FC236}">
                <a16:creationId xmlns:a16="http://schemas.microsoft.com/office/drawing/2014/main" id="{B289428E-B0FF-B941-82DB-21ED95EEFE94}"/>
              </a:ext>
            </a:extLst>
          </p:cNvPr>
          <p:cNvSpPr/>
          <p:nvPr/>
        </p:nvSpPr>
        <p:spPr>
          <a:xfrm>
            <a:off x="14193434" y="4659440"/>
            <a:ext cx="1737263" cy="2118319"/>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4890901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499-8481-4231-BD49-2ADC23B3451F}"/>
              </a:ext>
            </a:extLst>
          </p:cNvPr>
          <p:cNvSpPr>
            <a:spLocks noGrp="1"/>
          </p:cNvSpPr>
          <p:nvPr>
            <p:ph type="title"/>
          </p:nvPr>
        </p:nvSpPr>
        <p:spPr>
          <a:xfrm>
            <a:off x="1229353" y="1556424"/>
            <a:ext cx="21925298" cy="1277284"/>
          </a:xfrm>
        </p:spPr>
        <p:txBody>
          <a:bodyPr/>
          <a:lstStyle/>
          <a:p>
            <a:r>
              <a:rPr lang="en-US" dirty="0"/>
              <a:t>Activity 1 - Conduct Remote Assessment</a:t>
            </a:r>
          </a:p>
        </p:txBody>
      </p:sp>
      <p:sp>
        <p:nvSpPr>
          <p:cNvPr id="6" name="Content Placeholder 5">
            <a:extLst>
              <a:ext uri="{FF2B5EF4-FFF2-40B4-BE49-F238E27FC236}">
                <a16:creationId xmlns:a16="http://schemas.microsoft.com/office/drawing/2014/main" id="{9A917B20-C5D0-4831-9EF0-051258667A3F}"/>
              </a:ext>
            </a:extLst>
          </p:cNvPr>
          <p:cNvSpPr>
            <a:spLocks noGrp="1"/>
          </p:cNvSpPr>
          <p:nvPr>
            <p:ph sz="half" idx="2"/>
          </p:nvPr>
        </p:nvSpPr>
        <p:spPr>
          <a:xfrm>
            <a:off x="1229350" y="3070580"/>
            <a:ext cx="10763868" cy="9182044"/>
          </a:xfrm>
        </p:spPr>
        <p:txBody>
          <a:bodyPr/>
          <a:lstStyle/>
          <a:p>
            <a:r>
              <a:rPr lang="en-US" sz="4796" b="1" dirty="0"/>
              <a:t>Purpose</a:t>
            </a:r>
          </a:p>
          <a:p>
            <a:pPr lvl="0"/>
            <a:r>
              <a:rPr lang="en-US" sz="3464" dirty="0">
                <a:solidFill>
                  <a:srgbClr val="FFFFFF"/>
                </a:solidFill>
              </a:rPr>
              <a:t>Prepare for the IBM Cloud Private (ICP) deployment</a:t>
            </a:r>
          </a:p>
          <a:p>
            <a:endParaRPr lang="en-US" sz="4796" b="1" dirty="0"/>
          </a:p>
          <a:p>
            <a:r>
              <a:rPr lang="en-US" sz="4796" b="1" dirty="0"/>
              <a:t>IBM Tasks</a:t>
            </a:r>
          </a:p>
          <a:p>
            <a:r>
              <a:rPr lang="en-US" sz="3464" dirty="0"/>
              <a:t>Conduct a working session with &lt;CUSTOMER&gt; to review ICP implementation guidelines and requirements</a:t>
            </a:r>
          </a:p>
          <a:p>
            <a:r>
              <a:rPr lang="en-US" sz="3464" dirty="0"/>
              <a:t>Provide guidance on capacity and sizing information requirements needed for ICP including compute, network and storage resources</a:t>
            </a:r>
          </a:p>
          <a:p>
            <a:r>
              <a:rPr lang="en-US" sz="3464" dirty="0"/>
              <a:t>Present prerequisites needed for ICP and other technologies that will be initiated as part of the solution </a:t>
            </a:r>
          </a:p>
        </p:txBody>
      </p:sp>
      <p:sp>
        <p:nvSpPr>
          <p:cNvPr id="8" name="Content Placeholder 7">
            <a:extLst>
              <a:ext uri="{FF2B5EF4-FFF2-40B4-BE49-F238E27FC236}">
                <a16:creationId xmlns:a16="http://schemas.microsoft.com/office/drawing/2014/main" id="{86F3EB9A-27BB-4044-BFBE-3D361245941A}"/>
              </a:ext>
            </a:extLst>
          </p:cNvPr>
          <p:cNvSpPr>
            <a:spLocks noGrp="1"/>
          </p:cNvSpPr>
          <p:nvPr>
            <p:ph sz="quarter" idx="4"/>
          </p:nvPr>
        </p:nvSpPr>
        <p:spPr>
          <a:xfrm>
            <a:off x="12386576" y="3070580"/>
            <a:ext cx="10768096" cy="9182044"/>
          </a:xfrm>
        </p:spPr>
        <p:txBody>
          <a:bodyPr/>
          <a:lstStyle/>
          <a:p>
            <a:r>
              <a:rPr lang="en-US" sz="4796" b="1" dirty="0"/>
              <a:t>IBM will engage &lt;CUSTOMER&gt; </a:t>
            </a:r>
          </a:p>
          <a:p>
            <a:r>
              <a:rPr lang="en-US" sz="3464" dirty="0"/>
              <a:t>Ensure your platform architects and operations team subject matter experts are present at the meeting, to identify target systems for the ICP installation, work through the prerequisites document and ensure the prerequisites are satisfied</a:t>
            </a:r>
            <a:endParaRPr lang="en-US" sz="4796" b="1" dirty="0"/>
          </a:p>
          <a:p>
            <a:r>
              <a:rPr lang="en-US" sz="4796" b="1" dirty="0"/>
              <a:t>Deliverables</a:t>
            </a:r>
          </a:p>
          <a:p>
            <a:pPr lvl="0"/>
            <a:r>
              <a:rPr lang="en-US" sz="3464" dirty="0"/>
              <a:t>ICP prerequisite documentation</a:t>
            </a:r>
          </a:p>
          <a:p>
            <a:pPr lvl="0"/>
            <a:endParaRPr lang="en-US" sz="3464" dirty="0"/>
          </a:p>
          <a:p>
            <a:r>
              <a:rPr lang="en-US" sz="4796" b="1" dirty="0"/>
              <a:t>Completion Criteria</a:t>
            </a:r>
          </a:p>
          <a:p>
            <a:r>
              <a:rPr lang="en-US" sz="3464" dirty="0"/>
              <a:t>IBM has conducted the working session and provided the ICP prerequisite documentation.</a:t>
            </a:r>
          </a:p>
        </p:txBody>
      </p:sp>
      <p:sp>
        <p:nvSpPr>
          <p:cNvPr id="4" name="Slide Number Placeholder 3">
            <a:extLst>
              <a:ext uri="{FF2B5EF4-FFF2-40B4-BE49-F238E27FC236}">
                <a16:creationId xmlns:a16="http://schemas.microsoft.com/office/drawing/2014/main" id="{98BBC845-78D0-4056-9494-F9E9F3DB9439}"/>
              </a:ext>
            </a:extLst>
          </p:cNvPr>
          <p:cNvSpPr>
            <a:spLocks noGrp="1"/>
          </p:cNvSpPr>
          <p:nvPr>
            <p:ph type="sldNum" sz="quarter" idx="11"/>
          </p:nvPr>
        </p:nvSpPr>
        <p:spPr>
          <a:xfrm>
            <a:off x="17470314" y="12650191"/>
            <a:ext cx="5684336" cy="461006"/>
          </a:xfrm>
        </p:spPr>
        <p:txBody>
          <a:bodyPr/>
          <a:lstStyle/>
          <a:p>
            <a:pPr defTabSz="1828800" hangingPunct="1">
              <a:lnSpc>
                <a:spcPct val="100000"/>
              </a:lnSpc>
              <a:defRPr/>
            </a:pPr>
            <a:fld id="{70DB3A2B-AAE1-4925-9A4E-3FB4D92FDA11}" type="slidenum">
              <a:rPr lang="en-US" kern="1200">
                <a:solidFill>
                  <a:srgbClr val="FFFFFF"/>
                </a:solidFill>
                <a:latin typeface="IBM Plex Sans"/>
              </a:rPr>
              <a:pPr defTabSz="1828800" hangingPunct="1">
                <a:lnSpc>
                  <a:spcPct val="100000"/>
                </a:lnSpc>
                <a:defRPr/>
              </a:pPr>
              <a:t>3</a:t>
            </a:fld>
            <a:endParaRPr lang="en-US" kern="1200">
              <a:solidFill>
                <a:srgbClr val="FFFFFF"/>
              </a:solidFill>
              <a:latin typeface="IBM Plex Sans"/>
            </a:endParaRPr>
          </a:p>
        </p:txBody>
      </p:sp>
    </p:spTree>
    <p:extLst>
      <p:ext uri="{BB962C8B-B14F-4D97-AF65-F5344CB8AC3E}">
        <p14:creationId xmlns:p14="http://schemas.microsoft.com/office/powerpoint/2010/main" val="53313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499-8481-4231-BD49-2ADC23B3451F}"/>
              </a:ext>
            </a:extLst>
          </p:cNvPr>
          <p:cNvSpPr>
            <a:spLocks noGrp="1"/>
          </p:cNvSpPr>
          <p:nvPr>
            <p:ph type="title"/>
          </p:nvPr>
        </p:nvSpPr>
        <p:spPr>
          <a:xfrm>
            <a:off x="1229353" y="1556424"/>
            <a:ext cx="21925298" cy="1277284"/>
          </a:xfrm>
        </p:spPr>
        <p:txBody>
          <a:bodyPr/>
          <a:lstStyle/>
          <a:p>
            <a:r>
              <a:rPr lang="en-US" dirty="0"/>
              <a:t>Activity 2 - Watson ICP Discovery Workshop</a:t>
            </a:r>
          </a:p>
        </p:txBody>
      </p:sp>
      <p:sp>
        <p:nvSpPr>
          <p:cNvPr id="6" name="Content Placeholder 5">
            <a:extLst>
              <a:ext uri="{FF2B5EF4-FFF2-40B4-BE49-F238E27FC236}">
                <a16:creationId xmlns:a16="http://schemas.microsoft.com/office/drawing/2014/main" id="{9A917B20-C5D0-4831-9EF0-051258667A3F}"/>
              </a:ext>
            </a:extLst>
          </p:cNvPr>
          <p:cNvSpPr>
            <a:spLocks noGrp="1"/>
          </p:cNvSpPr>
          <p:nvPr>
            <p:ph sz="half" idx="2"/>
          </p:nvPr>
        </p:nvSpPr>
        <p:spPr>
          <a:xfrm>
            <a:off x="1229350" y="3070580"/>
            <a:ext cx="10763868" cy="9182044"/>
          </a:xfrm>
        </p:spPr>
        <p:txBody>
          <a:bodyPr/>
          <a:lstStyle/>
          <a:p>
            <a:r>
              <a:rPr lang="en-US" sz="4796" b="1" dirty="0"/>
              <a:t>Purpose</a:t>
            </a:r>
          </a:p>
          <a:p>
            <a:pPr lvl="0"/>
            <a:r>
              <a:rPr lang="en-US" sz="3464" dirty="0">
                <a:solidFill>
                  <a:srgbClr val="FFFFFF"/>
                </a:solidFill>
              </a:rPr>
              <a:t>Verify readiness to implement the IBM Cloud Private topology</a:t>
            </a:r>
            <a:endParaRPr lang="en-US" sz="4796" b="1" dirty="0"/>
          </a:p>
          <a:p>
            <a:r>
              <a:rPr lang="en-US" sz="4796" b="1" dirty="0"/>
              <a:t>IBM Tasks</a:t>
            </a:r>
          </a:p>
          <a:p>
            <a:r>
              <a:rPr lang="en-US" sz="3464" dirty="0"/>
              <a:t>Conduct an on-site workshop, where IBM will validate the business and technical requirements for the &lt;CUSTOMER&gt; Solution</a:t>
            </a:r>
          </a:p>
          <a:p>
            <a:r>
              <a:rPr lang="en-US" sz="3464" dirty="0"/>
              <a:t>Review and evaluate completion status of deliverables from Activity 1 and  identify next steps required to proceed to the next activity</a:t>
            </a:r>
          </a:p>
        </p:txBody>
      </p:sp>
      <p:sp>
        <p:nvSpPr>
          <p:cNvPr id="8" name="Content Placeholder 7">
            <a:extLst>
              <a:ext uri="{FF2B5EF4-FFF2-40B4-BE49-F238E27FC236}">
                <a16:creationId xmlns:a16="http://schemas.microsoft.com/office/drawing/2014/main" id="{86F3EB9A-27BB-4044-BFBE-3D361245941A}"/>
              </a:ext>
            </a:extLst>
          </p:cNvPr>
          <p:cNvSpPr>
            <a:spLocks noGrp="1"/>
          </p:cNvSpPr>
          <p:nvPr>
            <p:ph sz="quarter" idx="4"/>
          </p:nvPr>
        </p:nvSpPr>
        <p:spPr>
          <a:xfrm>
            <a:off x="12386576" y="3070580"/>
            <a:ext cx="10768096" cy="9182044"/>
          </a:xfrm>
        </p:spPr>
        <p:txBody>
          <a:bodyPr>
            <a:normAutofit fontScale="92500" lnSpcReduction="10000"/>
          </a:bodyPr>
          <a:lstStyle/>
          <a:p>
            <a:r>
              <a:rPr lang="en-US" sz="4796" b="1" dirty="0"/>
              <a:t>IBM will engage &lt;CUSTOMER&gt; </a:t>
            </a:r>
          </a:p>
          <a:p>
            <a:r>
              <a:rPr lang="en-US" sz="3464" dirty="0"/>
              <a:t>Ensure your platform architects and operations team subject matter experts are present at the meeting. Provide IBM specific project objectives including details and implementation requirements necessary for completion of the items to be delivered on this SOW. Provide IBM with the logistics to access the installation systems</a:t>
            </a:r>
          </a:p>
          <a:p>
            <a:r>
              <a:rPr lang="en-US" sz="3464" dirty="0"/>
              <a:t>Separately obtain the appropriate Watson and IBM Cloud Private entitlements </a:t>
            </a:r>
          </a:p>
          <a:p>
            <a:r>
              <a:rPr lang="en-US" sz="4796" b="1" dirty="0"/>
              <a:t>Deliverables</a:t>
            </a:r>
          </a:p>
          <a:p>
            <a:pPr lvl="0"/>
            <a:r>
              <a:rPr lang="en-US" sz="3464" dirty="0"/>
              <a:t>Solution Workshop Findings Readout</a:t>
            </a:r>
          </a:p>
          <a:p>
            <a:r>
              <a:rPr lang="en-US" sz="4796" b="1" dirty="0"/>
              <a:t>Completion Criteria</a:t>
            </a:r>
          </a:p>
          <a:p>
            <a:r>
              <a:rPr lang="en-US" sz="3464" dirty="0"/>
              <a:t>Completion of the workshop and delivery of the Solution Workshop Findings Readout.</a:t>
            </a:r>
          </a:p>
        </p:txBody>
      </p:sp>
      <p:sp>
        <p:nvSpPr>
          <p:cNvPr id="4" name="Slide Number Placeholder 3">
            <a:extLst>
              <a:ext uri="{FF2B5EF4-FFF2-40B4-BE49-F238E27FC236}">
                <a16:creationId xmlns:a16="http://schemas.microsoft.com/office/drawing/2014/main" id="{98BBC845-78D0-4056-9494-F9E9F3DB9439}"/>
              </a:ext>
            </a:extLst>
          </p:cNvPr>
          <p:cNvSpPr>
            <a:spLocks noGrp="1"/>
          </p:cNvSpPr>
          <p:nvPr>
            <p:ph type="sldNum" sz="quarter" idx="11"/>
          </p:nvPr>
        </p:nvSpPr>
        <p:spPr>
          <a:xfrm>
            <a:off x="17470314" y="12650191"/>
            <a:ext cx="5684336" cy="461006"/>
          </a:xfrm>
        </p:spPr>
        <p:txBody>
          <a:bodyPr/>
          <a:lstStyle/>
          <a:p>
            <a:pPr defTabSz="1828800" hangingPunct="1">
              <a:lnSpc>
                <a:spcPct val="100000"/>
              </a:lnSpc>
              <a:defRPr/>
            </a:pPr>
            <a:fld id="{70DB3A2B-AAE1-4925-9A4E-3FB4D92FDA11}" type="slidenum">
              <a:rPr lang="en-US" kern="1200">
                <a:solidFill>
                  <a:srgbClr val="FFFFFF"/>
                </a:solidFill>
                <a:latin typeface="IBM Plex Sans"/>
              </a:rPr>
              <a:pPr defTabSz="1828800" hangingPunct="1">
                <a:lnSpc>
                  <a:spcPct val="100000"/>
                </a:lnSpc>
                <a:defRPr/>
              </a:pPr>
              <a:t>4</a:t>
            </a:fld>
            <a:endParaRPr lang="en-US" kern="1200">
              <a:solidFill>
                <a:srgbClr val="FFFFFF"/>
              </a:solidFill>
              <a:latin typeface="IBM Plex Sans"/>
            </a:endParaRPr>
          </a:p>
        </p:txBody>
      </p:sp>
    </p:spTree>
    <p:extLst>
      <p:ext uri="{BB962C8B-B14F-4D97-AF65-F5344CB8AC3E}">
        <p14:creationId xmlns:p14="http://schemas.microsoft.com/office/powerpoint/2010/main" val="286392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499-8481-4231-BD49-2ADC23B3451F}"/>
              </a:ext>
            </a:extLst>
          </p:cNvPr>
          <p:cNvSpPr>
            <a:spLocks noGrp="1"/>
          </p:cNvSpPr>
          <p:nvPr>
            <p:ph type="title"/>
          </p:nvPr>
        </p:nvSpPr>
        <p:spPr>
          <a:xfrm>
            <a:off x="1229353" y="1556424"/>
            <a:ext cx="21925298" cy="1277284"/>
          </a:xfrm>
        </p:spPr>
        <p:txBody>
          <a:bodyPr/>
          <a:lstStyle/>
          <a:p>
            <a:r>
              <a:rPr lang="en-US" dirty="0"/>
              <a:t>Activity 3 - IBM Cloud Private Initiation</a:t>
            </a:r>
          </a:p>
        </p:txBody>
      </p:sp>
      <p:sp>
        <p:nvSpPr>
          <p:cNvPr id="6" name="Content Placeholder 5">
            <a:extLst>
              <a:ext uri="{FF2B5EF4-FFF2-40B4-BE49-F238E27FC236}">
                <a16:creationId xmlns:a16="http://schemas.microsoft.com/office/drawing/2014/main" id="{9A917B20-C5D0-4831-9EF0-051258667A3F}"/>
              </a:ext>
            </a:extLst>
          </p:cNvPr>
          <p:cNvSpPr>
            <a:spLocks noGrp="1"/>
          </p:cNvSpPr>
          <p:nvPr>
            <p:ph sz="half" idx="2"/>
          </p:nvPr>
        </p:nvSpPr>
        <p:spPr>
          <a:xfrm>
            <a:off x="1229350" y="3070580"/>
            <a:ext cx="10763868" cy="9182044"/>
          </a:xfrm>
        </p:spPr>
        <p:txBody>
          <a:bodyPr>
            <a:normAutofit fontScale="77500" lnSpcReduction="20000"/>
          </a:bodyPr>
          <a:lstStyle/>
          <a:p>
            <a:r>
              <a:rPr lang="en-US" sz="4796" b="1" dirty="0"/>
              <a:t>Purpose</a:t>
            </a:r>
          </a:p>
          <a:p>
            <a:pPr lvl="0"/>
            <a:r>
              <a:rPr lang="en-US" sz="3464" dirty="0">
                <a:solidFill>
                  <a:srgbClr val="FFFFFF"/>
                </a:solidFill>
              </a:rPr>
              <a:t>Perform ICP deployment activities to support the target non-production Solution topology. </a:t>
            </a:r>
            <a:endParaRPr lang="en-US" sz="4796" b="1" dirty="0"/>
          </a:p>
          <a:p>
            <a:r>
              <a:rPr lang="en-US" sz="4796" b="1" dirty="0"/>
              <a:t>IBM Tasks</a:t>
            </a:r>
          </a:p>
          <a:p>
            <a:r>
              <a:rPr lang="en-US" sz="3464" dirty="0"/>
              <a:t>Install a single instance of IBM Cloud Private components including: 1 Boot node, 1 Master node, 1 Management node, 1 Proxy node and up to 10 Worker Nodes.</a:t>
            </a:r>
          </a:p>
          <a:p>
            <a:r>
              <a:rPr lang="en-US" sz="3464" dirty="0"/>
              <a:t>Integrate IBM Cloud Private with a supported LDAP Directory;</a:t>
            </a:r>
          </a:p>
          <a:p>
            <a:r>
              <a:rPr lang="en-US" sz="3464" dirty="0"/>
              <a:t>Provide knowledge and information transfer on Cloud Service Management and Operations concepts throughout the deployment;</a:t>
            </a:r>
          </a:p>
          <a:p>
            <a:r>
              <a:rPr lang="en-US" sz="3464" dirty="0"/>
              <a:t>Deploy the services stack (as entitled by the Client) and other components required to manage the platform;</a:t>
            </a:r>
          </a:p>
          <a:p>
            <a:r>
              <a:rPr lang="en-US" sz="3464" dirty="0"/>
              <a:t>Deploy one IBM provided sample application to be used as a reference example;</a:t>
            </a:r>
          </a:p>
          <a:p>
            <a:r>
              <a:rPr lang="en-US" sz="3464" dirty="0"/>
              <a:t>Perform functional testing to validate agreed upon success criteria defined in Activity 2; and</a:t>
            </a:r>
          </a:p>
          <a:p>
            <a:r>
              <a:rPr lang="en-US" sz="3464" dirty="0"/>
              <a:t>Document the deployed solution in a configuration document</a:t>
            </a:r>
          </a:p>
          <a:p>
            <a:endParaRPr lang="en-US" sz="3464" dirty="0"/>
          </a:p>
        </p:txBody>
      </p:sp>
      <p:sp>
        <p:nvSpPr>
          <p:cNvPr id="8" name="Content Placeholder 7">
            <a:extLst>
              <a:ext uri="{FF2B5EF4-FFF2-40B4-BE49-F238E27FC236}">
                <a16:creationId xmlns:a16="http://schemas.microsoft.com/office/drawing/2014/main" id="{86F3EB9A-27BB-4044-BFBE-3D361245941A}"/>
              </a:ext>
            </a:extLst>
          </p:cNvPr>
          <p:cNvSpPr>
            <a:spLocks noGrp="1"/>
          </p:cNvSpPr>
          <p:nvPr>
            <p:ph sz="quarter" idx="4"/>
          </p:nvPr>
        </p:nvSpPr>
        <p:spPr>
          <a:xfrm>
            <a:off x="12386576" y="3070580"/>
            <a:ext cx="10768096" cy="9182044"/>
          </a:xfrm>
        </p:spPr>
        <p:txBody>
          <a:bodyPr>
            <a:normAutofit fontScale="92500"/>
          </a:bodyPr>
          <a:lstStyle/>
          <a:p>
            <a:r>
              <a:rPr lang="en-US" sz="4796" b="1" dirty="0"/>
              <a:t>IBM will engage &lt;CUSTOMER&gt; </a:t>
            </a:r>
          </a:p>
          <a:p>
            <a:r>
              <a:rPr lang="en-US" sz="3464" dirty="0"/>
              <a:t>Provide the necessary prerequisites for IBM Cloud Private as defined in Activity 1 and validated in Activity 2.</a:t>
            </a:r>
          </a:p>
          <a:p>
            <a:r>
              <a:rPr lang="en-US" sz="3464" dirty="0"/>
              <a:t>Participate in the technical knowledge transfer session with IBM to be enabled on the installation process</a:t>
            </a:r>
          </a:p>
          <a:p>
            <a:r>
              <a:rPr lang="en-US" sz="3464" dirty="0"/>
              <a:t>Provide necessary resources if needed to support or troubleshoot any hardware or connectivity issues.</a:t>
            </a:r>
          </a:p>
          <a:p>
            <a:r>
              <a:rPr lang="en-US" sz="4796" b="1" dirty="0"/>
              <a:t>Deliverables</a:t>
            </a:r>
          </a:p>
          <a:p>
            <a:pPr lvl="0"/>
            <a:r>
              <a:rPr lang="en-US" sz="3464" dirty="0"/>
              <a:t>Configuration Document</a:t>
            </a:r>
          </a:p>
          <a:p>
            <a:r>
              <a:rPr lang="en-US" sz="4796" b="1" dirty="0"/>
              <a:t>Completion Criteria</a:t>
            </a:r>
          </a:p>
          <a:p>
            <a:r>
              <a:rPr lang="en-US" sz="3464" dirty="0"/>
              <a:t>IBM has installed IBM Cloud Private and provided a demonstration of the example application.</a:t>
            </a:r>
          </a:p>
        </p:txBody>
      </p:sp>
      <p:sp>
        <p:nvSpPr>
          <p:cNvPr id="4" name="Slide Number Placeholder 3">
            <a:extLst>
              <a:ext uri="{FF2B5EF4-FFF2-40B4-BE49-F238E27FC236}">
                <a16:creationId xmlns:a16="http://schemas.microsoft.com/office/drawing/2014/main" id="{98BBC845-78D0-4056-9494-F9E9F3DB9439}"/>
              </a:ext>
            </a:extLst>
          </p:cNvPr>
          <p:cNvSpPr>
            <a:spLocks noGrp="1"/>
          </p:cNvSpPr>
          <p:nvPr>
            <p:ph type="sldNum" sz="quarter" idx="11"/>
          </p:nvPr>
        </p:nvSpPr>
        <p:spPr>
          <a:xfrm>
            <a:off x="17470314" y="12650191"/>
            <a:ext cx="5684336" cy="461006"/>
          </a:xfrm>
        </p:spPr>
        <p:txBody>
          <a:bodyPr/>
          <a:lstStyle/>
          <a:p>
            <a:pPr defTabSz="1828800" hangingPunct="1">
              <a:lnSpc>
                <a:spcPct val="100000"/>
              </a:lnSpc>
              <a:defRPr/>
            </a:pPr>
            <a:fld id="{70DB3A2B-AAE1-4925-9A4E-3FB4D92FDA11}" type="slidenum">
              <a:rPr lang="en-US" kern="1200">
                <a:solidFill>
                  <a:srgbClr val="FFFFFF"/>
                </a:solidFill>
                <a:latin typeface="IBM Plex Sans"/>
              </a:rPr>
              <a:pPr defTabSz="1828800" hangingPunct="1">
                <a:lnSpc>
                  <a:spcPct val="100000"/>
                </a:lnSpc>
                <a:defRPr/>
              </a:pPr>
              <a:t>5</a:t>
            </a:fld>
            <a:endParaRPr lang="en-US" kern="1200">
              <a:solidFill>
                <a:srgbClr val="FFFFFF"/>
              </a:solidFill>
              <a:latin typeface="IBM Plex Sans"/>
            </a:endParaRPr>
          </a:p>
        </p:txBody>
      </p:sp>
    </p:spTree>
    <p:extLst>
      <p:ext uri="{BB962C8B-B14F-4D97-AF65-F5344CB8AC3E}">
        <p14:creationId xmlns:p14="http://schemas.microsoft.com/office/powerpoint/2010/main" val="21785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499-8481-4231-BD49-2ADC23B3451F}"/>
              </a:ext>
            </a:extLst>
          </p:cNvPr>
          <p:cNvSpPr>
            <a:spLocks noGrp="1"/>
          </p:cNvSpPr>
          <p:nvPr>
            <p:ph type="title"/>
          </p:nvPr>
        </p:nvSpPr>
        <p:spPr>
          <a:xfrm>
            <a:off x="1229353" y="1556424"/>
            <a:ext cx="21925298" cy="1277284"/>
          </a:xfrm>
        </p:spPr>
        <p:txBody>
          <a:bodyPr/>
          <a:lstStyle/>
          <a:p>
            <a:r>
              <a:rPr lang="en-US" dirty="0"/>
              <a:t>Activity 4 - IBM Cloud Private Configuration for Watson</a:t>
            </a:r>
          </a:p>
        </p:txBody>
      </p:sp>
      <p:sp>
        <p:nvSpPr>
          <p:cNvPr id="6" name="Content Placeholder 5">
            <a:extLst>
              <a:ext uri="{FF2B5EF4-FFF2-40B4-BE49-F238E27FC236}">
                <a16:creationId xmlns:a16="http://schemas.microsoft.com/office/drawing/2014/main" id="{9A917B20-C5D0-4831-9EF0-051258667A3F}"/>
              </a:ext>
            </a:extLst>
          </p:cNvPr>
          <p:cNvSpPr>
            <a:spLocks noGrp="1"/>
          </p:cNvSpPr>
          <p:nvPr>
            <p:ph sz="half" idx="2"/>
          </p:nvPr>
        </p:nvSpPr>
        <p:spPr>
          <a:xfrm>
            <a:off x="1229350" y="3070580"/>
            <a:ext cx="10763868" cy="9182044"/>
          </a:xfrm>
        </p:spPr>
        <p:txBody>
          <a:bodyPr>
            <a:normAutofit/>
          </a:bodyPr>
          <a:lstStyle/>
          <a:p>
            <a:r>
              <a:rPr lang="en-US" sz="4796" b="1" dirty="0"/>
              <a:t>Purpose</a:t>
            </a:r>
          </a:p>
          <a:p>
            <a:pPr lvl="0"/>
            <a:r>
              <a:rPr lang="en-US" sz="3464" dirty="0">
                <a:solidFill>
                  <a:srgbClr val="FFFFFF"/>
                </a:solidFill>
              </a:rPr>
              <a:t>Install and configure a non-production Instance of the selected Watson Service on the IBM Cloud Private platform. </a:t>
            </a:r>
          </a:p>
          <a:p>
            <a:pPr lvl="0"/>
            <a:r>
              <a:rPr lang="en-US" sz="4796" b="1" dirty="0"/>
              <a:t>IBM Tasks</a:t>
            </a:r>
          </a:p>
          <a:p>
            <a:r>
              <a:rPr lang="en-US" sz="3464" dirty="0"/>
              <a:t>Install the Watson Service to IBM Cloud Private</a:t>
            </a:r>
          </a:p>
          <a:p>
            <a:r>
              <a:rPr lang="en-US" sz="3464" dirty="0"/>
              <a:t>Provide knowledge and information transfer throughout the deployment</a:t>
            </a:r>
          </a:p>
          <a:p>
            <a:r>
              <a:rPr lang="en-US" sz="3464" dirty="0"/>
              <a:t>Perform functional testing to validate Watson Service operation</a:t>
            </a:r>
          </a:p>
          <a:p>
            <a:endParaRPr lang="en-US" sz="3464" dirty="0"/>
          </a:p>
        </p:txBody>
      </p:sp>
      <p:sp>
        <p:nvSpPr>
          <p:cNvPr id="8" name="Content Placeholder 7">
            <a:extLst>
              <a:ext uri="{FF2B5EF4-FFF2-40B4-BE49-F238E27FC236}">
                <a16:creationId xmlns:a16="http://schemas.microsoft.com/office/drawing/2014/main" id="{86F3EB9A-27BB-4044-BFBE-3D361245941A}"/>
              </a:ext>
            </a:extLst>
          </p:cNvPr>
          <p:cNvSpPr>
            <a:spLocks noGrp="1"/>
          </p:cNvSpPr>
          <p:nvPr>
            <p:ph sz="quarter" idx="4"/>
          </p:nvPr>
        </p:nvSpPr>
        <p:spPr>
          <a:xfrm>
            <a:off x="12386576" y="3070580"/>
            <a:ext cx="10768096" cy="9182044"/>
          </a:xfrm>
        </p:spPr>
        <p:txBody>
          <a:bodyPr>
            <a:normAutofit/>
          </a:bodyPr>
          <a:lstStyle/>
          <a:p>
            <a:r>
              <a:rPr lang="en-US" sz="4796" b="1" dirty="0"/>
              <a:t>IBM will engage &lt;CUSTOMER&gt; </a:t>
            </a:r>
          </a:p>
          <a:p>
            <a:r>
              <a:rPr lang="en-US" sz="3464" dirty="0"/>
              <a:t>Participate in the technical knowledge transfer session with IBM to be enabled on the installation process.</a:t>
            </a:r>
          </a:p>
          <a:p>
            <a:r>
              <a:rPr lang="en-US" sz="4796" b="1" dirty="0"/>
              <a:t>Deliverables</a:t>
            </a:r>
          </a:p>
          <a:p>
            <a:pPr lvl="0"/>
            <a:r>
              <a:rPr lang="en-US" sz="3464" dirty="0"/>
              <a:t>Configuration Document</a:t>
            </a:r>
          </a:p>
          <a:p>
            <a:r>
              <a:rPr lang="en-US" sz="4796" b="1" dirty="0"/>
              <a:t>Completion Criteria</a:t>
            </a:r>
          </a:p>
          <a:p>
            <a:r>
              <a:rPr lang="en-US" sz="3464" dirty="0"/>
              <a:t>IBM has installed the IBM Watson Assistant Service and the IBM Watson Speech to Text service on IBM Cloud Private</a:t>
            </a:r>
          </a:p>
        </p:txBody>
      </p:sp>
      <p:sp>
        <p:nvSpPr>
          <p:cNvPr id="4" name="Slide Number Placeholder 3">
            <a:extLst>
              <a:ext uri="{FF2B5EF4-FFF2-40B4-BE49-F238E27FC236}">
                <a16:creationId xmlns:a16="http://schemas.microsoft.com/office/drawing/2014/main" id="{98BBC845-78D0-4056-9494-F9E9F3DB9439}"/>
              </a:ext>
            </a:extLst>
          </p:cNvPr>
          <p:cNvSpPr>
            <a:spLocks noGrp="1"/>
          </p:cNvSpPr>
          <p:nvPr>
            <p:ph type="sldNum" sz="quarter" idx="11"/>
          </p:nvPr>
        </p:nvSpPr>
        <p:spPr>
          <a:xfrm>
            <a:off x="17470314" y="12650191"/>
            <a:ext cx="5684336" cy="461006"/>
          </a:xfrm>
        </p:spPr>
        <p:txBody>
          <a:bodyPr/>
          <a:lstStyle/>
          <a:p>
            <a:pPr defTabSz="1828800" hangingPunct="1">
              <a:lnSpc>
                <a:spcPct val="100000"/>
              </a:lnSpc>
              <a:defRPr/>
            </a:pPr>
            <a:fld id="{70DB3A2B-AAE1-4925-9A4E-3FB4D92FDA11}" type="slidenum">
              <a:rPr lang="en-US" kern="1200">
                <a:solidFill>
                  <a:srgbClr val="FFFFFF"/>
                </a:solidFill>
                <a:latin typeface="IBM Plex Sans"/>
              </a:rPr>
              <a:pPr defTabSz="1828800" hangingPunct="1">
                <a:lnSpc>
                  <a:spcPct val="100000"/>
                </a:lnSpc>
                <a:defRPr/>
              </a:pPr>
              <a:t>6</a:t>
            </a:fld>
            <a:endParaRPr lang="en-US" kern="1200">
              <a:solidFill>
                <a:srgbClr val="FFFFFF"/>
              </a:solidFill>
              <a:latin typeface="IBM Plex Sans"/>
            </a:endParaRPr>
          </a:p>
        </p:txBody>
      </p:sp>
    </p:spTree>
    <p:extLst>
      <p:ext uri="{BB962C8B-B14F-4D97-AF65-F5344CB8AC3E}">
        <p14:creationId xmlns:p14="http://schemas.microsoft.com/office/powerpoint/2010/main" val="270699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499-8481-4231-BD49-2ADC23B3451F}"/>
              </a:ext>
            </a:extLst>
          </p:cNvPr>
          <p:cNvSpPr>
            <a:spLocks noGrp="1"/>
          </p:cNvSpPr>
          <p:nvPr>
            <p:ph type="title"/>
          </p:nvPr>
        </p:nvSpPr>
        <p:spPr>
          <a:xfrm>
            <a:off x="1229353" y="1556424"/>
            <a:ext cx="21925298" cy="1277284"/>
          </a:xfrm>
        </p:spPr>
        <p:txBody>
          <a:bodyPr/>
          <a:lstStyle/>
          <a:p>
            <a:r>
              <a:rPr lang="en-US" dirty="0"/>
              <a:t>Activity 5 - Operational Workshop</a:t>
            </a:r>
          </a:p>
        </p:txBody>
      </p:sp>
      <p:sp>
        <p:nvSpPr>
          <p:cNvPr id="6" name="Content Placeholder 5">
            <a:extLst>
              <a:ext uri="{FF2B5EF4-FFF2-40B4-BE49-F238E27FC236}">
                <a16:creationId xmlns:a16="http://schemas.microsoft.com/office/drawing/2014/main" id="{9A917B20-C5D0-4831-9EF0-051258667A3F}"/>
              </a:ext>
            </a:extLst>
          </p:cNvPr>
          <p:cNvSpPr>
            <a:spLocks noGrp="1"/>
          </p:cNvSpPr>
          <p:nvPr>
            <p:ph sz="half" idx="2"/>
          </p:nvPr>
        </p:nvSpPr>
        <p:spPr>
          <a:xfrm>
            <a:off x="1229350" y="3070580"/>
            <a:ext cx="10763868" cy="9182044"/>
          </a:xfrm>
        </p:spPr>
        <p:txBody>
          <a:bodyPr>
            <a:normAutofit/>
          </a:bodyPr>
          <a:lstStyle/>
          <a:p>
            <a:r>
              <a:rPr lang="en-US" sz="4796" b="1" dirty="0"/>
              <a:t>Purpose</a:t>
            </a:r>
          </a:p>
          <a:p>
            <a:pPr lvl="0"/>
            <a:r>
              <a:rPr lang="en-US" sz="3464" dirty="0">
                <a:solidFill>
                  <a:srgbClr val="FFFFFF"/>
                </a:solidFill>
              </a:rPr>
              <a:t>Prepare &lt;CUSTOMER&gt; to maintain the Watson on ICP Services operation.</a:t>
            </a:r>
          </a:p>
          <a:p>
            <a:pPr lvl="0"/>
            <a:r>
              <a:rPr lang="en-US" sz="4796" b="1" dirty="0"/>
              <a:t>IBM Tasks</a:t>
            </a:r>
          </a:p>
          <a:p>
            <a:r>
              <a:rPr lang="en-US" sz="3464" dirty="0"/>
              <a:t>Conduct a one day session with &lt;CUSTOMER&gt; on a mutually agreed upon date after installation has completed.</a:t>
            </a:r>
          </a:p>
        </p:txBody>
      </p:sp>
      <p:sp>
        <p:nvSpPr>
          <p:cNvPr id="8" name="Content Placeholder 7">
            <a:extLst>
              <a:ext uri="{FF2B5EF4-FFF2-40B4-BE49-F238E27FC236}">
                <a16:creationId xmlns:a16="http://schemas.microsoft.com/office/drawing/2014/main" id="{86F3EB9A-27BB-4044-BFBE-3D361245941A}"/>
              </a:ext>
            </a:extLst>
          </p:cNvPr>
          <p:cNvSpPr>
            <a:spLocks noGrp="1"/>
          </p:cNvSpPr>
          <p:nvPr>
            <p:ph sz="quarter" idx="4"/>
          </p:nvPr>
        </p:nvSpPr>
        <p:spPr>
          <a:xfrm>
            <a:off x="12386576" y="3070580"/>
            <a:ext cx="10768096" cy="9182044"/>
          </a:xfrm>
        </p:spPr>
        <p:txBody>
          <a:bodyPr>
            <a:normAutofit/>
          </a:bodyPr>
          <a:lstStyle/>
          <a:p>
            <a:r>
              <a:rPr lang="en-US" sz="4796" b="1" dirty="0"/>
              <a:t>IBM will engage &lt;CUSTOMER&gt; </a:t>
            </a:r>
          </a:p>
          <a:p>
            <a:r>
              <a:rPr lang="en-US" sz="3464" dirty="0"/>
              <a:t>Participate in the technical knowledge transfer session with IBM to be enabled on the installation process.</a:t>
            </a:r>
          </a:p>
          <a:p>
            <a:r>
              <a:rPr lang="en-US" sz="4796" b="1" dirty="0"/>
              <a:t>Deliverables</a:t>
            </a:r>
          </a:p>
          <a:p>
            <a:pPr lvl="0"/>
            <a:r>
              <a:rPr lang="en-US" sz="3464" dirty="0"/>
              <a:t>None</a:t>
            </a:r>
          </a:p>
          <a:p>
            <a:r>
              <a:rPr lang="en-US" sz="4796" b="1" dirty="0"/>
              <a:t>Completion Criteria</a:t>
            </a:r>
          </a:p>
          <a:p>
            <a:r>
              <a:rPr lang="en-US" sz="3464" dirty="0"/>
              <a:t>IBM has conducted the workshop</a:t>
            </a:r>
          </a:p>
        </p:txBody>
      </p:sp>
      <p:sp>
        <p:nvSpPr>
          <p:cNvPr id="4" name="Slide Number Placeholder 3">
            <a:extLst>
              <a:ext uri="{FF2B5EF4-FFF2-40B4-BE49-F238E27FC236}">
                <a16:creationId xmlns:a16="http://schemas.microsoft.com/office/drawing/2014/main" id="{98BBC845-78D0-4056-9494-F9E9F3DB9439}"/>
              </a:ext>
            </a:extLst>
          </p:cNvPr>
          <p:cNvSpPr>
            <a:spLocks noGrp="1"/>
          </p:cNvSpPr>
          <p:nvPr>
            <p:ph type="sldNum" sz="quarter" idx="11"/>
          </p:nvPr>
        </p:nvSpPr>
        <p:spPr>
          <a:xfrm>
            <a:off x="17470314" y="12650191"/>
            <a:ext cx="5684336" cy="461006"/>
          </a:xfrm>
        </p:spPr>
        <p:txBody>
          <a:bodyPr/>
          <a:lstStyle/>
          <a:p>
            <a:pPr defTabSz="1828800" hangingPunct="1">
              <a:lnSpc>
                <a:spcPct val="100000"/>
              </a:lnSpc>
              <a:defRPr/>
            </a:pPr>
            <a:fld id="{70DB3A2B-AAE1-4925-9A4E-3FB4D92FDA11}" type="slidenum">
              <a:rPr lang="en-US" kern="1200">
                <a:solidFill>
                  <a:srgbClr val="FFFFFF"/>
                </a:solidFill>
                <a:latin typeface="IBM Plex Sans"/>
              </a:rPr>
              <a:pPr defTabSz="1828800" hangingPunct="1">
                <a:lnSpc>
                  <a:spcPct val="100000"/>
                </a:lnSpc>
                <a:defRPr/>
              </a:pPr>
              <a:t>7</a:t>
            </a:fld>
            <a:endParaRPr lang="en-US" kern="1200">
              <a:solidFill>
                <a:srgbClr val="FFFFFF"/>
              </a:solidFill>
              <a:latin typeface="IBM Plex Sans"/>
            </a:endParaRPr>
          </a:p>
        </p:txBody>
      </p:sp>
    </p:spTree>
    <p:extLst>
      <p:ext uri="{BB962C8B-B14F-4D97-AF65-F5344CB8AC3E}">
        <p14:creationId xmlns:p14="http://schemas.microsoft.com/office/powerpoint/2010/main" val="273028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CF81F-CA6E-47BA-8773-5C92CFAF4396}"/>
              </a:ext>
            </a:extLst>
          </p:cNvPr>
          <p:cNvSpPr>
            <a:spLocks noGrp="1"/>
          </p:cNvSpPr>
          <p:nvPr>
            <p:ph type="title"/>
          </p:nvPr>
        </p:nvSpPr>
        <p:spPr>
          <a:xfrm>
            <a:off x="609599" y="536448"/>
            <a:ext cx="22605402" cy="2281936"/>
          </a:xfrm>
        </p:spPr>
        <p:txBody>
          <a:bodyPr/>
          <a:lstStyle/>
          <a:p>
            <a:r>
              <a:rPr lang="en-CA" sz="8800" b="1" dirty="0"/>
              <a:t>Deliverables</a:t>
            </a:r>
            <a:br>
              <a:rPr lang="en-US" sz="8800" b="1" dirty="0"/>
            </a:br>
            <a:br>
              <a:rPr lang="en-US" sz="8800" b="1" dirty="0"/>
            </a:br>
            <a:endParaRPr lang="en-US" sz="8800" b="1" dirty="0"/>
          </a:p>
        </p:txBody>
      </p:sp>
      <p:sp>
        <p:nvSpPr>
          <p:cNvPr id="2" name="Footer Placeholder 1">
            <a:extLst>
              <a:ext uri="{FF2B5EF4-FFF2-40B4-BE49-F238E27FC236}">
                <a16:creationId xmlns:a16="http://schemas.microsoft.com/office/drawing/2014/main" id="{4D69487E-6E10-4C5E-86C1-9E5714359D4C}"/>
              </a:ext>
            </a:extLst>
          </p:cNvPr>
          <p:cNvSpPr>
            <a:spLocks noGrp="1"/>
          </p:cNvSpPr>
          <p:nvPr>
            <p:ph type="ftr" sz="quarter" idx="11"/>
          </p:nvPr>
        </p:nvSpPr>
        <p:spPr/>
        <p:txBody>
          <a:bodyPr/>
          <a:lstStyle/>
          <a:p>
            <a:pPr defTabSz="1828800" hangingPunct="1">
              <a:lnSpc>
                <a:spcPct val="100000"/>
              </a:lnSpc>
            </a:pPr>
            <a:r>
              <a:rPr lang="en-US" kern="1200" dirty="0">
                <a:solidFill>
                  <a:srgbClr val="FFFFFF"/>
                </a:solidFill>
                <a:latin typeface="IBM Plex Sans"/>
              </a:rPr>
              <a:t>© 2018 IBM Corporation</a:t>
            </a:r>
          </a:p>
        </p:txBody>
      </p:sp>
      <p:sp>
        <p:nvSpPr>
          <p:cNvPr id="4" name="Text Placeholder 7">
            <a:extLst>
              <a:ext uri="{FF2B5EF4-FFF2-40B4-BE49-F238E27FC236}">
                <a16:creationId xmlns:a16="http://schemas.microsoft.com/office/drawing/2014/main" id="{669719F4-637D-4AB6-820B-CB74D93E53EA}"/>
              </a:ext>
            </a:extLst>
          </p:cNvPr>
          <p:cNvSpPr txBox="1">
            <a:spLocks/>
          </p:cNvSpPr>
          <p:nvPr/>
        </p:nvSpPr>
        <p:spPr>
          <a:xfrm>
            <a:off x="1375488" y="2398527"/>
            <a:ext cx="20497800" cy="10673078"/>
          </a:xfrm>
          <a:prstGeom prst="rect">
            <a:avLst/>
          </a:prstGeom>
        </p:spPr>
        <p:txBody>
          <a:bodyPr>
            <a:norm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1219170">
              <a:spcBef>
                <a:spcPts val="2934"/>
              </a:spcBef>
            </a:pPr>
            <a:endParaRPr lang="en-US" sz="5600" b="1" dirty="0">
              <a:solidFill>
                <a:srgbClr val="97C1FF"/>
              </a:solidFill>
              <a:latin typeface="IBM Plex Sans" panose="020B0503050000000000" pitchFamily="34" charset="77"/>
              <a:sym typeface="Arial"/>
            </a:endParaRPr>
          </a:p>
        </p:txBody>
      </p:sp>
      <p:graphicFrame>
        <p:nvGraphicFramePr>
          <p:cNvPr id="6" name="Table 5">
            <a:extLst>
              <a:ext uri="{FF2B5EF4-FFF2-40B4-BE49-F238E27FC236}">
                <a16:creationId xmlns:a16="http://schemas.microsoft.com/office/drawing/2014/main" id="{29A1652C-600B-481E-B212-7F5EF07258D2}"/>
              </a:ext>
            </a:extLst>
          </p:cNvPr>
          <p:cNvGraphicFramePr>
            <a:graphicFrameLocks noGrp="1"/>
          </p:cNvGraphicFramePr>
          <p:nvPr>
            <p:extLst>
              <p:ext uri="{D42A27DB-BD31-4B8C-83A1-F6EECF244321}">
                <p14:modId xmlns:p14="http://schemas.microsoft.com/office/powerpoint/2010/main" val="2093183576"/>
              </p:ext>
            </p:extLst>
          </p:nvPr>
        </p:nvGraphicFramePr>
        <p:xfrm>
          <a:off x="1375487" y="2818383"/>
          <a:ext cx="20896683" cy="6227645"/>
        </p:xfrm>
        <a:graphic>
          <a:graphicData uri="http://schemas.openxmlformats.org/drawingml/2006/table">
            <a:tbl>
              <a:tblPr firstRow="1" firstCol="1" bandRow="1" bandCol="1">
                <a:tableStyleId>{5C22544A-7EE6-4342-B048-85BDC9FD1C3A}</a:tableStyleId>
              </a:tblPr>
              <a:tblGrid>
                <a:gridCol w="5098789">
                  <a:extLst>
                    <a:ext uri="{9D8B030D-6E8A-4147-A177-3AD203B41FA5}">
                      <a16:colId xmlns:a16="http://schemas.microsoft.com/office/drawing/2014/main" val="4202715402"/>
                    </a:ext>
                  </a:extLst>
                </a:gridCol>
                <a:gridCol w="8341959">
                  <a:extLst>
                    <a:ext uri="{9D8B030D-6E8A-4147-A177-3AD203B41FA5}">
                      <a16:colId xmlns:a16="http://schemas.microsoft.com/office/drawing/2014/main" val="1375276946"/>
                    </a:ext>
                  </a:extLst>
                </a:gridCol>
                <a:gridCol w="3372722">
                  <a:extLst>
                    <a:ext uri="{9D8B030D-6E8A-4147-A177-3AD203B41FA5}">
                      <a16:colId xmlns:a16="http://schemas.microsoft.com/office/drawing/2014/main" val="3575067379"/>
                    </a:ext>
                  </a:extLst>
                </a:gridCol>
                <a:gridCol w="4083213">
                  <a:extLst>
                    <a:ext uri="{9D8B030D-6E8A-4147-A177-3AD203B41FA5}">
                      <a16:colId xmlns:a16="http://schemas.microsoft.com/office/drawing/2014/main" val="2836364920"/>
                    </a:ext>
                  </a:extLst>
                </a:gridCol>
              </a:tblGrid>
              <a:tr h="1399471">
                <a:tc>
                  <a:txBody>
                    <a:bodyPr/>
                    <a:lstStyle/>
                    <a:p>
                      <a:pPr marL="0" marR="0" algn="ctr">
                        <a:spcBef>
                          <a:spcPts val="300"/>
                        </a:spcBef>
                        <a:spcAft>
                          <a:spcPts val="300"/>
                        </a:spcAft>
                      </a:pPr>
                      <a:r>
                        <a:rPr lang="en-AU" sz="2000">
                          <a:effectLst/>
                        </a:rPr>
                        <a:t>Item to be delivered</a:t>
                      </a:r>
                      <a:endParaRPr lang="en-US"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lgn="ctr">
                        <a:spcBef>
                          <a:spcPts val="300"/>
                        </a:spcBef>
                        <a:spcAft>
                          <a:spcPts val="300"/>
                        </a:spcAft>
                      </a:pPr>
                      <a:r>
                        <a:rPr lang="en-AU" sz="2000" dirty="0">
                          <a:effectLst/>
                        </a:rPr>
                        <a:t>Purpose and Content</a:t>
                      </a:r>
                      <a:endParaRPr lang="en-US" sz="2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lgn="ctr">
                        <a:spcBef>
                          <a:spcPts val="300"/>
                        </a:spcBef>
                        <a:spcAft>
                          <a:spcPts val="300"/>
                        </a:spcAft>
                      </a:pPr>
                      <a:r>
                        <a:rPr lang="en-AU" sz="2000">
                          <a:effectLst/>
                        </a:rPr>
                        <a:t>Deliverable Type</a:t>
                      </a:r>
                      <a:endParaRPr lang="en-US"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lgn="ctr">
                        <a:spcBef>
                          <a:spcPts val="300"/>
                        </a:spcBef>
                        <a:spcAft>
                          <a:spcPts val="300"/>
                        </a:spcAft>
                      </a:pPr>
                      <a:r>
                        <a:rPr lang="en-AU" sz="2000">
                          <a:effectLst/>
                        </a:rPr>
                        <a:t>Delivery method (soft copy unless otherwise specified)</a:t>
                      </a:r>
                      <a:endParaRPr lang="en-US" sz="2000" b="1">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extLst>
                  <a:ext uri="{0D108BD9-81ED-4DB2-BD59-A6C34878D82A}">
                    <a16:rowId xmlns:a16="http://schemas.microsoft.com/office/drawing/2014/main" val="3803364470"/>
                  </a:ext>
                </a:extLst>
              </a:tr>
              <a:tr h="1399471">
                <a:tc>
                  <a:txBody>
                    <a:bodyPr/>
                    <a:lstStyle/>
                    <a:p>
                      <a:pPr marL="0" marR="0">
                        <a:spcBef>
                          <a:spcPts val="300"/>
                        </a:spcBef>
                        <a:spcAft>
                          <a:spcPts val="300"/>
                        </a:spcAft>
                      </a:pPr>
                      <a:r>
                        <a:rPr lang="en-AU" sz="2000">
                          <a:effectLst/>
                        </a:rPr>
                        <a:t>IBM Cloud Private (ICP) Prerequisite Documentation *</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0"/>
                        </a:spcBef>
                        <a:spcAft>
                          <a:spcPts val="0"/>
                        </a:spcAft>
                      </a:pPr>
                      <a:r>
                        <a:rPr lang="en-US" sz="2000">
                          <a:effectLst/>
                        </a:rPr>
                        <a:t>Bookmarks / reference URL(s) </a:t>
                      </a:r>
                      <a:endParaRPr lang="en-US" sz="2400">
                        <a:effectLst/>
                        <a:latin typeface="Times New Roman" panose="02020603050405020304" pitchFamily="18" charset="0"/>
                        <a:ea typeface="SimSun" panose="02010600030101010101" pitchFamily="2" charset="-122"/>
                      </a:endParaRPr>
                    </a:p>
                  </a:txBody>
                  <a:tcPr marL="137160" marR="137160" marT="0" marB="0"/>
                </a:tc>
                <a:tc>
                  <a:txBody>
                    <a:bodyPr/>
                    <a:lstStyle/>
                    <a:p>
                      <a:pPr marL="0" marR="0">
                        <a:spcBef>
                          <a:spcPts val="300"/>
                        </a:spcBef>
                        <a:spcAft>
                          <a:spcPts val="300"/>
                        </a:spcAft>
                      </a:pPr>
                      <a:r>
                        <a:rPr lang="en-US" sz="2000">
                          <a:effectLst/>
                        </a:rPr>
                        <a:t>Project Material</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One (1) soft copy document</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extLst>
                  <a:ext uri="{0D108BD9-81ED-4DB2-BD59-A6C34878D82A}">
                    <a16:rowId xmlns:a16="http://schemas.microsoft.com/office/drawing/2014/main" val="4271732126"/>
                  </a:ext>
                </a:extLst>
              </a:tr>
              <a:tr h="1399471">
                <a:tc>
                  <a:txBody>
                    <a:bodyPr/>
                    <a:lstStyle/>
                    <a:p>
                      <a:pPr marL="0" marR="0">
                        <a:spcBef>
                          <a:spcPts val="300"/>
                        </a:spcBef>
                        <a:spcAft>
                          <a:spcPts val="300"/>
                        </a:spcAft>
                      </a:pPr>
                      <a:r>
                        <a:rPr lang="en-AU" sz="2000">
                          <a:effectLst/>
                        </a:rPr>
                        <a:t>Solution Workshop Findings Readout *</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Slide deck outlining the discussion and architectural decisions </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Project Material</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One (1) soft copy document</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extLst>
                  <a:ext uri="{0D108BD9-81ED-4DB2-BD59-A6C34878D82A}">
                    <a16:rowId xmlns:a16="http://schemas.microsoft.com/office/drawing/2014/main" val="324966179"/>
                  </a:ext>
                </a:extLst>
              </a:tr>
              <a:tr h="1399471">
                <a:tc>
                  <a:txBody>
                    <a:bodyPr/>
                    <a:lstStyle/>
                    <a:p>
                      <a:pPr marL="0" marR="0">
                        <a:spcBef>
                          <a:spcPts val="300"/>
                        </a:spcBef>
                        <a:spcAft>
                          <a:spcPts val="300"/>
                        </a:spcAft>
                      </a:pPr>
                      <a:r>
                        <a:rPr lang="en-AU" sz="2000">
                          <a:effectLst/>
                        </a:rPr>
                        <a:t>Configuration Document *</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Word document outlining the configuration deployed for the Solution</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a:effectLst/>
                        </a:rPr>
                        <a:t>Project Material</a:t>
                      </a:r>
                      <a:endParaRPr lang="en-U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tc>
                  <a:txBody>
                    <a:bodyPr/>
                    <a:lstStyle/>
                    <a:p>
                      <a:pPr marL="0" marR="0">
                        <a:spcBef>
                          <a:spcPts val="300"/>
                        </a:spcBef>
                        <a:spcAft>
                          <a:spcPts val="300"/>
                        </a:spcAft>
                      </a:pPr>
                      <a:r>
                        <a:rPr lang="en-US" sz="2000" dirty="0">
                          <a:effectLst/>
                        </a:rPr>
                        <a:t>One (1) soft copy document</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tc>
                <a:extLst>
                  <a:ext uri="{0D108BD9-81ED-4DB2-BD59-A6C34878D82A}">
                    <a16:rowId xmlns:a16="http://schemas.microsoft.com/office/drawing/2014/main" val="2371979107"/>
                  </a:ext>
                </a:extLst>
              </a:tr>
              <a:tr h="629761">
                <a:tc gridSpan="4">
                  <a:txBody>
                    <a:bodyPr/>
                    <a:lstStyle/>
                    <a:p>
                      <a:pPr marL="0" marR="0">
                        <a:spcBef>
                          <a:spcPts val="300"/>
                        </a:spcBef>
                        <a:spcAft>
                          <a:spcPts val="300"/>
                        </a:spcAft>
                      </a:pPr>
                      <a:r>
                        <a:rPr lang="en-AU" sz="1800" dirty="0">
                          <a:effectLst/>
                        </a:rPr>
                        <a:t> * Includes IBM Existing Works.</a:t>
                      </a: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37160" marR="137160" marT="0" marB="0">
                    <a:solidFill>
                      <a:schemeClr val="bg2"/>
                    </a:solidFill>
                  </a:tcPr>
                </a:tc>
                <a:tc hMerge="1">
                  <a:txBody>
                    <a:bodyPr/>
                    <a:lstStyle/>
                    <a:p>
                      <a:pPr marL="0" marR="0">
                        <a:spcBef>
                          <a:spcPts val="300"/>
                        </a:spcBef>
                        <a:spcAft>
                          <a:spcPts val="3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hMerge="1">
                  <a:txBody>
                    <a:bodyPr/>
                    <a:lstStyle/>
                    <a:p>
                      <a:pPr marL="0" marR="0">
                        <a:spcBef>
                          <a:spcPts val="300"/>
                        </a:spcBef>
                        <a:spcAft>
                          <a:spcPts val="3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hMerge="1">
                  <a:txBody>
                    <a:bodyPr/>
                    <a:lstStyle/>
                    <a:p>
                      <a:pPr marL="0" marR="0">
                        <a:spcBef>
                          <a:spcPts val="300"/>
                        </a:spcBef>
                        <a:spcAft>
                          <a:spcPts val="3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878771297"/>
                  </a:ext>
                </a:extLst>
              </a:tr>
            </a:tbl>
          </a:graphicData>
        </a:graphic>
      </p:graphicFrame>
    </p:spTree>
    <p:extLst>
      <p:ext uri="{BB962C8B-B14F-4D97-AF65-F5344CB8AC3E}">
        <p14:creationId xmlns:p14="http://schemas.microsoft.com/office/powerpoint/2010/main" val="37044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CF81F-CA6E-47BA-8773-5C92CFAF4396}"/>
              </a:ext>
            </a:extLst>
          </p:cNvPr>
          <p:cNvSpPr>
            <a:spLocks noGrp="1"/>
          </p:cNvSpPr>
          <p:nvPr>
            <p:ph type="title"/>
          </p:nvPr>
        </p:nvSpPr>
        <p:spPr>
          <a:xfrm>
            <a:off x="609599" y="536448"/>
            <a:ext cx="22605402" cy="2281936"/>
          </a:xfrm>
        </p:spPr>
        <p:txBody>
          <a:bodyPr/>
          <a:lstStyle/>
          <a:p>
            <a:r>
              <a:rPr lang="en-CA" sz="8800" b="1" dirty="0"/>
              <a:t>Estimated Schedule</a:t>
            </a:r>
            <a:br>
              <a:rPr lang="en-US" sz="8800" b="1" dirty="0"/>
            </a:br>
            <a:br>
              <a:rPr lang="en-US" sz="8800" b="1" dirty="0"/>
            </a:br>
            <a:endParaRPr lang="en-US" sz="8800" b="1" dirty="0"/>
          </a:p>
        </p:txBody>
      </p:sp>
      <p:sp>
        <p:nvSpPr>
          <p:cNvPr id="2" name="Footer Placeholder 1">
            <a:extLst>
              <a:ext uri="{FF2B5EF4-FFF2-40B4-BE49-F238E27FC236}">
                <a16:creationId xmlns:a16="http://schemas.microsoft.com/office/drawing/2014/main" id="{4D69487E-6E10-4C5E-86C1-9E5714359D4C}"/>
              </a:ext>
            </a:extLst>
          </p:cNvPr>
          <p:cNvSpPr>
            <a:spLocks noGrp="1"/>
          </p:cNvSpPr>
          <p:nvPr>
            <p:ph type="ftr" sz="quarter" idx="11"/>
          </p:nvPr>
        </p:nvSpPr>
        <p:spPr/>
        <p:txBody>
          <a:bodyPr/>
          <a:lstStyle/>
          <a:p>
            <a:pPr defTabSz="1828800" hangingPunct="1">
              <a:lnSpc>
                <a:spcPct val="100000"/>
              </a:lnSpc>
            </a:pPr>
            <a:r>
              <a:rPr lang="en-US" kern="1200" dirty="0">
                <a:solidFill>
                  <a:srgbClr val="FFFFFF"/>
                </a:solidFill>
                <a:latin typeface="IBM Plex Sans"/>
              </a:rPr>
              <a:t>© 2018 IBM Corporation</a:t>
            </a:r>
          </a:p>
        </p:txBody>
      </p:sp>
    </p:spTree>
    <p:extLst>
      <p:ext uri="{BB962C8B-B14F-4D97-AF65-F5344CB8AC3E}">
        <p14:creationId xmlns:p14="http://schemas.microsoft.com/office/powerpoint/2010/main" val="4006527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BC00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k_blu_background_2017">
  <a:themeElements>
    <a:clrScheme name="Custom 35">
      <a:dk1>
        <a:srgbClr val="000000"/>
      </a:dk1>
      <a:lt1>
        <a:srgbClr val="0530AD"/>
      </a:lt1>
      <a:dk2>
        <a:srgbClr val="F3F3F3"/>
      </a:dk2>
      <a:lt2>
        <a:srgbClr val="FFFFFF"/>
      </a:lt2>
      <a:accent1>
        <a:srgbClr val="97C1FF"/>
      </a:accent1>
      <a:accent2>
        <a:srgbClr val="0F6DFF"/>
      </a:accent2>
      <a:accent3>
        <a:srgbClr val="141140"/>
      </a:accent3>
      <a:accent4>
        <a:srgbClr val="0DB5B3"/>
      </a:accent4>
      <a:accent5>
        <a:srgbClr val="4F2096"/>
      </a:accent5>
      <a:accent6>
        <a:srgbClr val="914BFA"/>
      </a:accent6>
      <a:hlink>
        <a:srgbClr val="3C8A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3F2C437-0CDE-AF48-8CC9-CF6DD60568D9}" vid="{19AECEBC-7B72-1F4A-809D-5BFA9AE6646B}"/>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Neue Light for IBM"/>
            <a:ea typeface="HelvNeue Light for IBM"/>
            <a:cs typeface="HelvNeue Light for IBM"/>
            <a:sym typeface="HelvNeue Light for IB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12165</TotalTime>
  <Words>1310</Words>
  <Application>Microsoft Macintosh PowerPoint</Application>
  <PresentationFormat>Custom</PresentationFormat>
  <Paragraphs>271</Paragraphs>
  <Slides>14</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7" baseType="lpstr">
      <vt:lpstr>Arial</vt:lpstr>
      <vt:lpstr>Calibri</vt:lpstr>
      <vt:lpstr>Helvetica</vt:lpstr>
      <vt:lpstr>Helvetica Light</vt:lpstr>
      <vt:lpstr>Helvetica Neue</vt:lpstr>
      <vt:lpstr>HelvNeue Light for IBM</vt:lpstr>
      <vt:lpstr>IBM Plex Sans</vt:lpstr>
      <vt:lpstr>IBM Plex Sans Light</vt:lpstr>
      <vt:lpstr>IBM Plex Sans Medium</vt:lpstr>
      <vt:lpstr>Times New Roman</vt:lpstr>
      <vt:lpstr>White</vt:lpstr>
      <vt:lpstr>dk_blu_background_2017</vt:lpstr>
      <vt:lpstr>Microsoft Excel 97 - 2004 Worksheet</vt:lpstr>
      <vt:lpstr>   Watson for IBM Cloud Private Engagement Overview  &lt;CUSTOMER&gt; &lt;DATE&gt;</vt:lpstr>
      <vt:lpstr>PowerPoint Presentation</vt:lpstr>
      <vt:lpstr>Activity 1 - Conduct Remote Assessment</vt:lpstr>
      <vt:lpstr>Activity 2 - Watson ICP Discovery Workshop</vt:lpstr>
      <vt:lpstr>Activity 3 - IBM Cloud Private Initiation</vt:lpstr>
      <vt:lpstr>Activity 4 - IBM Cloud Private Configuration for Watson</vt:lpstr>
      <vt:lpstr>Activity 5 - Operational Workshop</vt:lpstr>
      <vt:lpstr>Deliverables  </vt:lpstr>
      <vt:lpstr>Estimated Schedule  </vt:lpstr>
      <vt:lpstr>Key Contacts and escalation points  </vt:lpstr>
      <vt:lpstr>Wrap Up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sshekerow</dc:creator>
  <cp:lastModifiedBy>Jennifer Wales</cp:lastModifiedBy>
  <cp:revision>119</cp:revision>
  <dcterms:modified xsi:type="dcterms:W3CDTF">2019-02-05T22:52:48Z</dcterms:modified>
</cp:coreProperties>
</file>