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5D53C-60D4-48F2-88D5-60AD1F798171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BC40A-DECA-4212-B8CD-F474B674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5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BC40A-DECA-4212-B8CD-F474B674AE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60-2BED-43B4-89CB-07999060E5C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0B2-A6F1-4AD4-A59E-6E8B5333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60-2BED-43B4-89CB-07999060E5C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0B2-A6F1-4AD4-A59E-6E8B5333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4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60-2BED-43B4-89CB-07999060E5C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0B2-A6F1-4AD4-A59E-6E8B5333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60-2BED-43B4-89CB-07999060E5C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0B2-A6F1-4AD4-A59E-6E8B5333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60-2BED-43B4-89CB-07999060E5C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0B2-A6F1-4AD4-A59E-6E8B5333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1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60-2BED-43B4-89CB-07999060E5C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0B2-A6F1-4AD4-A59E-6E8B5333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60-2BED-43B4-89CB-07999060E5C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0B2-A6F1-4AD4-A59E-6E8B5333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3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60-2BED-43B4-89CB-07999060E5C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0B2-A6F1-4AD4-A59E-6E8B5333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9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60-2BED-43B4-89CB-07999060E5C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0B2-A6F1-4AD4-A59E-6E8B5333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0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60-2BED-43B4-89CB-07999060E5C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0B2-A6F1-4AD4-A59E-6E8B5333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60-2BED-43B4-89CB-07999060E5C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0B2-A6F1-4AD4-A59E-6E8B5333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5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C060-2BED-43B4-89CB-07999060E5C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90B2-A6F1-4AD4-A59E-6E8B5333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90600"/>
            <a:ext cx="762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APPLICATION  OF  DATA-MINING TO BUILD  RECOMMENDATION SYSTEM  </a:t>
            </a:r>
          </a:p>
          <a:p>
            <a:r>
              <a:rPr lang="en-US" sz="4000" dirty="0" smtClean="0"/>
              <a:t>           FOR HOTEL REVIEW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609600" y="50292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PROJECT BY:                                                                          GUIDED BY:</a:t>
            </a:r>
          </a:p>
          <a:p>
            <a:r>
              <a:rPr lang="en-US" dirty="0" smtClean="0"/>
              <a:t>EKAMBER CHADDA  11-CSS-17                                          MR. FAIYAZ AHMAD</a:t>
            </a:r>
          </a:p>
          <a:p>
            <a:r>
              <a:rPr lang="en-US" dirty="0" smtClean="0"/>
              <a:t>HATIM TAI                  11-CSS-21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CALCULATING THE FINAL SCORES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order to calculate the final score for the predefined features , the scores of the extracted words for a common feature were added for a single hotel  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63486"/>
              </p:ext>
            </p:extLst>
          </p:nvPr>
        </p:nvGraphicFramePr>
        <p:xfrm>
          <a:off x="55418" y="2876729"/>
          <a:ext cx="8839201" cy="37038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62743"/>
                <a:gridCol w="1262743"/>
                <a:gridCol w="1262743"/>
                <a:gridCol w="1262743"/>
                <a:gridCol w="1262743"/>
                <a:gridCol w="1262743"/>
                <a:gridCol w="1262743"/>
              </a:tblGrid>
              <a:tr h="612745">
                <a:tc>
                  <a:txBody>
                    <a:bodyPr/>
                    <a:lstStyle/>
                    <a:p>
                      <a:r>
                        <a:rPr lang="en-US" dirty="0" smtClean="0"/>
                        <a:t>HOTEL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</a:t>
                      </a:r>
                      <a:endParaRPr lang="en-US" dirty="0"/>
                    </a:p>
                  </a:txBody>
                  <a:tcPr/>
                </a:tc>
              </a:tr>
              <a:tr h="612745">
                <a:tc>
                  <a:txBody>
                    <a:bodyPr/>
                    <a:lstStyle/>
                    <a:p>
                      <a:r>
                        <a:rPr lang="en-US" dirty="0" smtClean="0"/>
                        <a:t>ITC MAURYA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5.75</a:t>
                      </a:r>
                      <a:endParaRPr lang="en-US" dirty="0"/>
                    </a:p>
                  </a:txBody>
                  <a:tcPr/>
                </a:tc>
              </a:tr>
              <a:tr h="612745">
                <a:tc>
                  <a:txBody>
                    <a:bodyPr/>
                    <a:lstStyle/>
                    <a:p>
                      <a:r>
                        <a:rPr lang="en-US" dirty="0" smtClean="0"/>
                        <a:t>HYATT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0.375</a:t>
                      </a:r>
                      <a:endParaRPr lang="en-US" dirty="0"/>
                    </a:p>
                  </a:txBody>
                  <a:tcPr/>
                </a:tc>
              </a:tr>
              <a:tr h="612745">
                <a:tc>
                  <a:txBody>
                    <a:bodyPr/>
                    <a:lstStyle/>
                    <a:p>
                      <a:r>
                        <a:rPr lang="en-US" dirty="0" smtClean="0"/>
                        <a:t>LALIT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3.75</a:t>
                      </a:r>
                      <a:endParaRPr lang="en-US" dirty="0"/>
                    </a:p>
                  </a:txBody>
                  <a:tcPr/>
                </a:tc>
              </a:tr>
              <a:tr h="612745">
                <a:tc>
                  <a:txBody>
                    <a:bodyPr/>
                    <a:lstStyle/>
                    <a:p>
                      <a:r>
                        <a:rPr lang="en-US" dirty="0" smtClean="0"/>
                        <a:t>TAJ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6.125</a:t>
                      </a:r>
                      <a:endParaRPr lang="en-US" dirty="0"/>
                    </a:p>
                  </a:txBody>
                  <a:tcPr/>
                </a:tc>
              </a:tr>
              <a:tr h="612745">
                <a:tc>
                  <a:txBody>
                    <a:bodyPr/>
                    <a:lstStyle/>
                    <a:p>
                      <a:r>
                        <a:rPr lang="en-US" dirty="0" smtClean="0"/>
                        <a:t>OBEROI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914400" y="810491"/>
            <a:ext cx="6749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       THINGS REMAINING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IMPROVEING THE </a:t>
            </a:r>
            <a:r>
              <a:rPr lang="en-US" sz="2400" dirty="0" smtClean="0"/>
              <a:t>FEATURE EXTRACTION PROCESS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TO DEAL </a:t>
            </a:r>
            <a:r>
              <a:rPr lang="en-US" sz="2400" dirty="0" smtClean="0"/>
              <a:t>WITH THE MODIFIERS OF THE ADJECTIVES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COLLECTING </a:t>
            </a:r>
            <a:r>
              <a:rPr lang="en-US" sz="2400" dirty="0" smtClean="0"/>
              <a:t>DATASET USING CRAWLER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IMPLEMENTING ALGORITHMS </a:t>
            </a:r>
            <a:r>
              <a:rPr lang="en-US" sz="2400" dirty="0" smtClean="0"/>
              <a:t>TO RANK HOTELS ACCORDING TO THEIR SCORES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MAKE INTERFACE FOR TAKING CUSTOMERS QUERIES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68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83820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6096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050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Study of Opinion Mining and Visualization</a:t>
            </a:r>
          </a:p>
          <a:p>
            <a:r>
              <a:rPr lang="en-US" sz="2400" dirty="0" smtClean="0"/>
              <a:t>     of </a:t>
            </a:r>
            <a:r>
              <a:rPr lang="en-US" sz="2400" dirty="0"/>
              <a:t>Hotel </a:t>
            </a:r>
            <a:r>
              <a:rPr lang="en-US" sz="2400" dirty="0" smtClean="0"/>
              <a:t>Reviews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/>
              <a:t>Eivind</a:t>
            </a:r>
            <a:r>
              <a:rPr lang="en-US" sz="2400" dirty="0"/>
              <a:t> </a:t>
            </a:r>
            <a:r>
              <a:rPr lang="en-US" sz="2400" dirty="0" err="1" smtClean="0"/>
              <a:t>Bjørkelund</a:t>
            </a:r>
            <a:r>
              <a:rPr lang="en-US" sz="2400" dirty="0" smtClean="0"/>
              <a:t>, </a:t>
            </a:r>
            <a:r>
              <a:rPr lang="en-US" sz="2400" dirty="0"/>
              <a:t>Thomas H. </a:t>
            </a:r>
            <a:r>
              <a:rPr lang="en-US" sz="2400" dirty="0" smtClean="0"/>
              <a:t>Burnett, </a:t>
            </a:r>
            <a:r>
              <a:rPr lang="en-US" sz="2400" dirty="0" err="1"/>
              <a:t>Kjetil</a:t>
            </a:r>
            <a:r>
              <a:rPr lang="en-US" sz="2400" dirty="0"/>
              <a:t> </a:t>
            </a:r>
            <a:r>
              <a:rPr lang="en-US" sz="2400" dirty="0" err="1" smtClean="0"/>
              <a:t>Nørvåg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Programming Collective Intelligence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By : Toby </a:t>
            </a:r>
            <a:r>
              <a:rPr lang="en-US" sz="2400" dirty="0" err="1" smtClean="0"/>
              <a:t>Segaran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7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09600"/>
            <a:ext cx="56432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0" i="0" u="none" strike="noStrike" baseline="0" dirty="0" smtClean="0">
                <a:latin typeface="DejaVuSans"/>
              </a:rPr>
              <a:t>AIM OF THE PROJECT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89709" y="2057400"/>
            <a:ext cx="7467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To build a system capable of processing the </a:t>
            </a:r>
          </a:p>
          <a:p>
            <a:r>
              <a:rPr lang="en-US" sz="2800" dirty="0" smtClean="0"/>
              <a:t>customers’ reviews for different 5 star hotels of</a:t>
            </a:r>
          </a:p>
          <a:p>
            <a:r>
              <a:rPr lang="en-US" sz="2800" dirty="0" smtClean="0"/>
              <a:t>Delhi and mining some useful information</a:t>
            </a:r>
          </a:p>
          <a:p>
            <a:r>
              <a:rPr lang="en-US" sz="2800" dirty="0" smtClean="0"/>
              <a:t>from it .</a:t>
            </a:r>
          </a:p>
          <a:p>
            <a:r>
              <a:rPr lang="en-US" sz="2800" dirty="0" smtClean="0"/>
              <a:t>In particular the project focused on extracting</a:t>
            </a:r>
          </a:p>
          <a:p>
            <a:r>
              <a:rPr lang="en-US" sz="2800" dirty="0" smtClean="0"/>
              <a:t>information on six predefined features :</a:t>
            </a:r>
          </a:p>
          <a:p>
            <a:r>
              <a:rPr lang="en-US" sz="2800" dirty="0" smtClean="0"/>
              <a:t>“breakfast “ , “staff” , “service” , “location” ,</a:t>
            </a:r>
          </a:p>
          <a:p>
            <a:r>
              <a:rPr lang="en-US" sz="2800" dirty="0" smtClean="0"/>
              <a:t>“swimming pool” and “rooms”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9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427236"/>
            <a:ext cx="4025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DejaVuSans"/>
              </a:rPr>
              <a:t>TOOLS  USED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701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PYTHON</a:t>
            </a:r>
            <a:br>
              <a:rPr lang="en-US" sz="2400" dirty="0" smtClean="0"/>
            </a:br>
            <a:r>
              <a:rPr lang="en-US" sz="2400" dirty="0" smtClean="0"/>
              <a:t>Programming language used for building the system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NLTK (NATURAL LANGUAGE TOOL KIT)</a:t>
            </a:r>
            <a:br>
              <a:rPr lang="en-US" sz="2400" dirty="0" smtClean="0"/>
            </a:br>
            <a:r>
              <a:rPr lang="en-US" sz="2400" dirty="0" smtClean="0"/>
              <a:t>A leading platform for building python programs to work with human language data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STANFORD PARSER</a:t>
            </a:r>
            <a:br>
              <a:rPr lang="en-US" sz="2400" dirty="0" smtClean="0"/>
            </a:br>
            <a:r>
              <a:rPr lang="en-US" sz="2400" dirty="0" err="1" smtClean="0"/>
              <a:t>Parser</a:t>
            </a:r>
            <a:r>
              <a:rPr lang="en-US" sz="2400" dirty="0" smtClean="0"/>
              <a:t> to analyze grammatical structure of sentence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SENTIWORDNET</a:t>
            </a:r>
            <a:br>
              <a:rPr lang="en-US" sz="2400" dirty="0" smtClean="0"/>
            </a:br>
            <a:r>
              <a:rPr lang="en-US" sz="2400" dirty="0" smtClean="0"/>
              <a:t>A lexical resource for opinion mining   </a:t>
            </a:r>
          </a:p>
        </p:txBody>
      </p:sp>
    </p:spTree>
    <p:extLst>
      <p:ext uri="{BB962C8B-B14F-4D97-AF65-F5344CB8AC3E}">
        <p14:creationId xmlns:p14="http://schemas.microsoft.com/office/powerpoint/2010/main" val="27631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DATA SET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set comprised of reviews  collected from various travelling websites like tripadvisor.com and booking .com of following hotels: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87187"/>
              </p:ext>
            </p:extLst>
          </p:nvPr>
        </p:nvGraphicFramePr>
        <p:xfrm>
          <a:off x="1447800" y="3429000"/>
          <a:ext cx="6096000" cy="241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HYATT REGENCY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30 REVIEWS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THE  LALIT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31 REVIEWS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TAJ PALACE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30 REVIEWS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THE OBEROI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30 REVIEWS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ITC MAURYA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27 REVIEWS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FLOW CHART OF THE PROJECT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2819400" y="1524000"/>
            <a:ext cx="3200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CLEANING THE DATA SET</a:t>
            </a:r>
            <a:endParaRPr lang="en-US" sz="2000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4419600" y="2286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0" y="2895600"/>
            <a:ext cx="4267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 TAGING THE REVIEWS USING NLTK AND STANDFORD PARSER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4419600" y="3810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4447309"/>
            <a:ext cx="4267200" cy="734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EXTRACTING THE FEATURES LINKED WITH THE PREDEFINED WORDS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44196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86000" y="5715000"/>
            <a:ext cx="4343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SENTIMENT ANALYSIS OF THE EXTRACTED FEATURES USING SENTIWORDNET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POS TAGGING THE REVIEWS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764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“impeccable service yes it is pricey but the service makes it worth it the </a:t>
            </a:r>
            <a:r>
              <a:rPr lang="en-US" dirty="0" err="1" smtClean="0"/>
              <a:t>taj</a:t>
            </a:r>
            <a:r>
              <a:rPr lang="en-US" dirty="0" smtClean="0"/>
              <a:t> hotels are known for their warm </a:t>
            </a:r>
            <a:r>
              <a:rPr lang="en-US" dirty="0" err="1" smtClean="0"/>
              <a:t>indian</a:t>
            </a:r>
            <a:r>
              <a:rPr lang="en-US" dirty="0" smtClean="0"/>
              <a:t> hospitality certainly lived up to their reputation everywhere you went greeted with smiles i was not very well during my stay the reception staff could not do enough”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4457700" y="2876729"/>
            <a:ext cx="0" cy="857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0" y="312059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(after </a:t>
            </a:r>
            <a:r>
              <a:rPr lang="en-US" dirty="0" err="1" smtClean="0"/>
              <a:t>pos</a:t>
            </a:r>
            <a:r>
              <a:rPr lang="en-US" dirty="0" smtClean="0"/>
              <a:t> tagging)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7338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[(</a:t>
            </a:r>
            <a:r>
              <a:rPr lang="en-US" dirty="0" err="1" smtClean="0"/>
              <a:t>u'impeccable</a:t>
            </a:r>
            <a:r>
              <a:rPr lang="en-US" dirty="0" smtClean="0"/>
              <a:t>', </a:t>
            </a:r>
            <a:r>
              <a:rPr lang="en-US" dirty="0" err="1" smtClean="0"/>
              <a:t>u'JJ</a:t>
            </a:r>
            <a:r>
              <a:rPr lang="en-US" dirty="0" smtClean="0"/>
              <a:t>'), (</a:t>
            </a:r>
            <a:r>
              <a:rPr lang="en-US" dirty="0" err="1" smtClean="0"/>
              <a:t>u'service</a:t>
            </a:r>
            <a:r>
              <a:rPr lang="en-US" dirty="0" smtClean="0"/>
              <a:t>', </a:t>
            </a:r>
            <a:r>
              <a:rPr lang="en-US" dirty="0" err="1" smtClean="0"/>
              <a:t>u'NN</a:t>
            </a:r>
            <a:r>
              <a:rPr lang="en-US" dirty="0" smtClean="0"/>
              <a:t>'), (</a:t>
            </a:r>
            <a:r>
              <a:rPr lang="en-US" dirty="0" err="1" smtClean="0"/>
              <a:t>u'yes</a:t>
            </a:r>
            <a:r>
              <a:rPr lang="en-US" dirty="0" smtClean="0"/>
              <a:t>', </a:t>
            </a:r>
            <a:r>
              <a:rPr lang="en-US" dirty="0" err="1" smtClean="0"/>
              <a:t>u'RB</a:t>
            </a:r>
            <a:r>
              <a:rPr lang="en-US" dirty="0" smtClean="0"/>
              <a:t>'), (</a:t>
            </a:r>
            <a:r>
              <a:rPr lang="en-US" dirty="0" err="1" smtClean="0"/>
              <a:t>u'it</a:t>
            </a:r>
            <a:r>
              <a:rPr lang="en-US" dirty="0" smtClean="0"/>
              <a:t>', </a:t>
            </a:r>
            <a:r>
              <a:rPr lang="en-US" dirty="0" err="1" smtClean="0"/>
              <a:t>u'PRP</a:t>
            </a:r>
            <a:r>
              <a:rPr lang="en-US" dirty="0" smtClean="0"/>
              <a:t>'), (</a:t>
            </a:r>
            <a:r>
              <a:rPr lang="en-US" dirty="0" err="1" smtClean="0"/>
              <a:t>u'is</a:t>
            </a:r>
            <a:r>
              <a:rPr lang="en-US" dirty="0" smtClean="0"/>
              <a:t>', </a:t>
            </a:r>
            <a:r>
              <a:rPr lang="en-US" dirty="0" err="1" smtClean="0"/>
              <a:t>u'VBZ</a:t>
            </a:r>
            <a:r>
              <a:rPr lang="en-US" dirty="0" smtClean="0"/>
              <a:t>'), (</a:t>
            </a:r>
            <a:r>
              <a:rPr lang="en-US" dirty="0" err="1" smtClean="0"/>
              <a:t>u'pricey</a:t>
            </a:r>
            <a:r>
              <a:rPr lang="en-US" dirty="0" smtClean="0"/>
              <a:t>', </a:t>
            </a:r>
            <a:r>
              <a:rPr lang="en-US" dirty="0" err="1" smtClean="0"/>
              <a:t>u'JJ</a:t>
            </a:r>
            <a:r>
              <a:rPr lang="en-US" dirty="0" smtClean="0"/>
              <a:t>'), (</a:t>
            </a:r>
            <a:r>
              <a:rPr lang="en-US" dirty="0" err="1" smtClean="0"/>
              <a:t>u'but</a:t>
            </a:r>
            <a:r>
              <a:rPr lang="en-US" dirty="0" smtClean="0"/>
              <a:t>', </a:t>
            </a:r>
            <a:r>
              <a:rPr lang="en-US" dirty="0" err="1" smtClean="0"/>
              <a:t>u'CC</a:t>
            </a:r>
            <a:r>
              <a:rPr lang="en-US" dirty="0" smtClean="0"/>
              <a:t>'), (</a:t>
            </a:r>
            <a:r>
              <a:rPr lang="en-US" dirty="0" err="1" smtClean="0"/>
              <a:t>u'the</a:t>
            </a:r>
            <a:r>
              <a:rPr lang="en-US" dirty="0" smtClean="0"/>
              <a:t>', </a:t>
            </a:r>
            <a:r>
              <a:rPr lang="en-US" dirty="0" err="1" smtClean="0"/>
              <a:t>u'DT</a:t>
            </a:r>
            <a:r>
              <a:rPr lang="en-US" dirty="0" smtClean="0"/>
              <a:t>'), (</a:t>
            </a:r>
            <a:r>
              <a:rPr lang="en-US" dirty="0" err="1" smtClean="0"/>
              <a:t>u'service</a:t>
            </a:r>
            <a:r>
              <a:rPr lang="en-US" dirty="0" smtClean="0"/>
              <a:t>', </a:t>
            </a:r>
            <a:r>
              <a:rPr lang="en-US" dirty="0" err="1" smtClean="0"/>
              <a:t>u'NN</a:t>
            </a:r>
            <a:r>
              <a:rPr lang="en-US" dirty="0" smtClean="0"/>
              <a:t>'), (</a:t>
            </a:r>
            <a:r>
              <a:rPr lang="en-US" dirty="0" err="1" smtClean="0"/>
              <a:t>u'makes</a:t>
            </a:r>
            <a:r>
              <a:rPr lang="en-US" dirty="0" smtClean="0"/>
              <a:t>', </a:t>
            </a:r>
            <a:r>
              <a:rPr lang="en-US" dirty="0" err="1" smtClean="0"/>
              <a:t>u'VBZ</a:t>
            </a:r>
            <a:r>
              <a:rPr lang="en-US" dirty="0" smtClean="0"/>
              <a:t>'), (</a:t>
            </a:r>
            <a:r>
              <a:rPr lang="en-US" dirty="0" err="1" smtClean="0"/>
              <a:t>u'it</a:t>
            </a:r>
            <a:r>
              <a:rPr lang="en-US" dirty="0" smtClean="0"/>
              <a:t>', </a:t>
            </a:r>
            <a:r>
              <a:rPr lang="en-US" dirty="0" err="1" smtClean="0"/>
              <a:t>u'PRP</a:t>
            </a:r>
            <a:r>
              <a:rPr lang="en-US" dirty="0" smtClean="0"/>
              <a:t>'), (</a:t>
            </a:r>
            <a:r>
              <a:rPr lang="en-US" dirty="0" err="1" smtClean="0"/>
              <a:t>u'worth</a:t>
            </a:r>
            <a:r>
              <a:rPr lang="en-US" dirty="0" smtClean="0"/>
              <a:t>', </a:t>
            </a:r>
            <a:r>
              <a:rPr lang="en-US" dirty="0" err="1" smtClean="0"/>
              <a:t>u'IN</a:t>
            </a:r>
            <a:r>
              <a:rPr lang="en-US" dirty="0" smtClean="0"/>
              <a:t>'), (</a:t>
            </a:r>
            <a:r>
              <a:rPr lang="en-US" dirty="0" err="1" smtClean="0"/>
              <a:t>u'it</a:t>
            </a:r>
            <a:r>
              <a:rPr lang="en-US" dirty="0" smtClean="0"/>
              <a:t>', </a:t>
            </a:r>
            <a:r>
              <a:rPr lang="en-US" dirty="0" err="1" smtClean="0"/>
              <a:t>u'PRP</a:t>
            </a:r>
            <a:r>
              <a:rPr lang="en-US" dirty="0" smtClean="0"/>
              <a:t>'), (</a:t>
            </a:r>
            <a:r>
              <a:rPr lang="en-US" dirty="0" err="1" smtClean="0"/>
              <a:t>u'the</a:t>
            </a:r>
            <a:r>
              <a:rPr lang="en-US" dirty="0" smtClean="0"/>
              <a:t>', </a:t>
            </a:r>
            <a:r>
              <a:rPr lang="en-US" dirty="0" err="1" smtClean="0"/>
              <a:t>u'DT</a:t>
            </a:r>
            <a:r>
              <a:rPr lang="en-US" dirty="0" smtClean="0"/>
              <a:t>'), (</a:t>
            </a:r>
            <a:r>
              <a:rPr lang="en-US" dirty="0" err="1" smtClean="0"/>
              <a:t>u'taj</a:t>
            </a:r>
            <a:r>
              <a:rPr lang="en-US" dirty="0" smtClean="0"/>
              <a:t>', </a:t>
            </a:r>
            <a:r>
              <a:rPr lang="en-US" dirty="0" err="1" smtClean="0"/>
              <a:t>u'NN</a:t>
            </a:r>
            <a:r>
              <a:rPr lang="en-US" dirty="0" smtClean="0"/>
              <a:t>'), (</a:t>
            </a:r>
            <a:r>
              <a:rPr lang="en-US" dirty="0" err="1" smtClean="0"/>
              <a:t>u'hotels</a:t>
            </a:r>
            <a:r>
              <a:rPr lang="en-US" dirty="0" smtClean="0"/>
              <a:t>', </a:t>
            </a:r>
            <a:r>
              <a:rPr lang="en-US" dirty="0" err="1" smtClean="0"/>
              <a:t>u'NNS</a:t>
            </a:r>
            <a:r>
              <a:rPr lang="en-US" dirty="0" smtClean="0"/>
              <a:t>'), (</a:t>
            </a:r>
            <a:r>
              <a:rPr lang="en-US" dirty="0" err="1" smtClean="0"/>
              <a:t>u'are</a:t>
            </a:r>
            <a:r>
              <a:rPr lang="en-US" dirty="0" smtClean="0"/>
              <a:t>', </a:t>
            </a:r>
            <a:r>
              <a:rPr lang="en-US" dirty="0" err="1" smtClean="0"/>
              <a:t>u'VBP</a:t>
            </a:r>
            <a:r>
              <a:rPr lang="en-US" dirty="0" smtClean="0"/>
              <a:t>'), (</a:t>
            </a:r>
            <a:r>
              <a:rPr lang="en-US" dirty="0" err="1" smtClean="0"/>
              <a:t>u'known</a:t>
            </a:r>
            <a:r>
              <a:rPr lang="en-US" dirty="0" smtClean="0"/>
              <a:t>', </a:t>
            </a:r>
            <a:r>
              <a:rPr lang="en-US" dirty="0" err="1" smtClean="0"/>
              <a:t>u'VBN</a:t>
            </a:r>
            <a:r>
              <a:rPr lang="en-US" dirty="0" smtClean="0"/>
              <a:t>'), (</a:t>
            </a:r>
            <a:r>
              <a:rPr lang="en-US" dirty="0" err="1" smtClean="0"/>
              <a:t>u'for</a:t>
            </a:r>
            <a:r>
              <a:rPr lang="en-US" dirty="0" smtClean="0"/>
              <a:t>', </a:t>
            </a:r>
            <a:r>
              <a:rPr lang="en-US" dirty="0" err="1" smtClean="0"/>
              <a:t>u'IN</a:t>
            </a:r>
            <a:r>
              <a:rPr lang="en-US" dirty="0" smtClean="0"/>
              <a:t>'), (</a:t>
            </a:r>
            <a:r>
              <a:rPr lang="en-US" dirty="0" err="1" smtClean="0"/>
              <a:t>u'their</a:t>
            </a:r>
            <a:r>
              <a:rPr lang="en-US" dirty="0" smtClean="0"/>
              <a:t>', </a:t>
            </a:r>
            <a:r>
              <a:rPr lang="en-US" dirty="0" err="1" smtClean="0"/>
              <a:t>u'PRP</a:t>
            </a:r>
            <a:r>
              <a:rPr lang="en-US" dirty="0" smtClean="0"/>
              <a:t>$'), (</a:t>
            </a:r>
            <a:r>
              <a:rPr lang="en-US" dirty="0" err="1" smtClean="0"/>
              <a:t>u'warm</a:t>
            </a:r>
            <a:r>
              <a:rPr lang="en-US" dirty="0" smtClean="0"/>
              <a:t>', </a:t>
            </a:r>
            <a:r>
              <a:rPr lang="en-US" dirty="0" err="1" smtClean="0"/>
              <a:t>u'JJ</a:t>
            </a:r>
            <a:r>
              <a:rPr lang="en-US" dirty="0" smtClean="0"/>
              <a:t>'), (</a:t>
            </a:r>
            <a:r>
              <a:rPr lang="en-US" dirty="0" err="1" smtClean="0"/>
              <a:t>u'indian</a:t>
            </a:r>
            <a:r>
              <a:rPr lang="en-US" dirty="0" smtClean="0"/>
              <a:t>', </a:t>
            </a:r>
            <a:r>
              <a:rPr lang="en-US" dirty="0" err="1" smtClean="0"/>
              <a:t>u'JJ</a:t>
            </a:r>
            <a:r>
              <a:rPr lang="en-US" dirty="0" smtClean="0"/>
              <a:t>'), (</a:t>
            </a:r>
            <a:r>
              <a:rPr lang="en-US" dirty="0" err="1" smtClean="0"/>
              <a:t>u'hospitality</a:t>
            </a:r>
            <a:r>
              <a:rPr lang="en-US" dirty="0" smtClean="0"/>
              <a:t>', </a:t>
            </a:r>
            <a:r>
              <a:rPr lang="en-US" dirty="0" err="1" smtClean="0"/>
              <a:t>u'NN</a:t>
            </a:r>
            <a:r>
              <a:rPr lang="en-US" dirty="0" smtClean="0"/>
              <a:t>'), (</a:t>
            </a:r>
            <a:r>
              <a:rPr lang="en-US" dirty="0" err="1" smtClean="0"/>
              <a:t>u'certainly</a:t>
            </a:r>
            <a:r>
              <a:rPr lang="en-US" dirty="0" smtClean="0"/>
              <a:t>', </a:t>
            </a:r>
            <a:r>
              <a:rPr lang="en-US" dirty="0" err="1" smtClean="0"/>
              <a:t>u'RB</a:t>
            </a:r>
            <a:r>
              <a:rPr lang="en-US" dirty="0" smtClean="0"/>
              <a:t>'), (</a:t>
            </a:r>
            <a:r>
              <a:rPr lang="en-US" dirty="0" err="1" smtClean="0"/>
              <a:t>u'lived</a:t>
            </a:r>
            <a:r>
              <a:rPr lang="en-US" dirty="0" smtClean="0"/>
              <a:t>', </a:t>
            </a:r>
            <a:r>
              <a:rPr lang="en-US" dirty="0" err="1" smtClean="0"/>
              <a:t>u'VBD</a:t>
            </a:r>
            <a:r>
              <a:rPr lang="en-US" dirty="0" smtClean="0"/>
              <a:t>'), (</a:t>
            </a:r>
            <a:r>
              <a:rPr lang="en-US" dirty="0" err="1" smtClean="0"/>
              <a:t>u'up</a:t>
            </a:r>
            <a:r>
              <a:rPr lang="en-US" dirty="0" smtClean="0"/>
              <a:t>', </a:t>
            </a:r>
            <a:r>
              <a:rPr lang="en-US" dirty="0" err="1" smtClean="0"/>
              <a:t>u'RP</a:t>
            </a:r>
            <a:r>
              <a:rPr lang="en-US" dirty="0" smtClean="0"/>
              <a:t>'), (</a:t>
            </a:r>
            <a:r>
              <a:rPr lang="en-US" dirty="0" err="1" smtClean="0"/>
              <a:t>u'to</a:t>
            </a:r>
            <a:r>
              <a:rPr lang="en-US" dirty="0" smtClean="0"/>
              <a:t>', </a:t>
            </a:r>
            <a:r>
              <a:rPr lang="en-US" dirty="0" err="1" smtClean="0"/>
              <a:t>u'TO</a:t>
            </a:r>
            <a:r>
              <a:rPr lang="en-US" dirty="0" smtClean="0"/>
              <a:t>'), (</a:t>
            </a:r>
            <a:r>
              <a:rPr lang="en-US" dirty="0" err="1" smtClean="0"/>
              <a:t>u'their</a:t>
            </a:r>
            <a:r>
              <a:rPr lang="en-US" dirty="0" smtClean="0"/>
              <a:t>', </a:t>
            </a:r>
            <a:r>
              <a:rPr lang="en-US" dirty="0" err="1" smtClean="0"/>
              <a:t>u'PRP</a:t>
            </a:r>
            <a:r>
              <a:rPr lang="en-US" dirty="0" smtClean="0"/>
              <a:t>$'), (</a:t>
            </a:r>
            <a:r>
              <a:rPr lang="en-US" dirty="0" err="1" smtClean="0"/>
              <a:t>u'reputation</a:t>
            </a:r>
            <a:r>
              <a:rPr lang="en-US" dirty="0" smtClean="0"/>
              <a:t>', </a:t>
            </a:r>
            <a:r>
              <a:rPr lang="en-US" dirty="0" err="1" smtClean="0"/>
              <a:t>u'NN</a:t>
            </a:r>
            <a:r>
              <a:rPr lang="en-US" dirty="0" smtClean="0"/>
              <a:t>'), (</a:t>
            </a:r>
            <a:r>
              <a:rPr lang="en-US" dirty="0" err="1" smtClean="0"/>
              <a:t>u'everywhere</a:t>
            </a:r>
            <a:r>
              <a:rPr lang="en-US" dirty="0" smtClean="0"/>
              <a:t>', </a:t>
            </a:r>
            <a:r>
              <a:rPr lang="en-US" dirty="0" err="1" smtClean="0"/>
              <a:t>u'RB</a:t>
            </a:r>
            <a:r>
              <a:rPr lang="en-US" dirty="0" smtClean="0"/>
              <a:t>'), (</a:t>
            </a:r>
            <a:r>
              <a:rPr lang="en-US" dirty="0" err="1" smtClean="0"/>
              <a:t>u'you</a:t>
            </a:r>
            <a:r>
              <a:rPr lang="en-US" dirty="0" smtClean="0"/>
              <a:t>', </a:t>
            </a:r>
            <a:r>
              <a:rPr lang="en-US" dirty="0" err="1" smtClean="0"/>
              <a:t>u'PRP</a:t>
            </a:r>
            <a:r>
              <a:rPr lang="en-US" dirty="0" smtClean="0"/>
              <a:t>'), (</a:t>
            </a:r>
            <a:r>
              <a:rPr lang="en-US" dirty="0" err="1" smtClean="0"/>
              <a:t>u'went</a:t>
            </a:r>
            <a:r>
              <a:rPr lang="en-US" dirty="0" smtClean="0"/>
              <a:t>', </a:t>
            </a:r>
            <a:r>
              <a:rPr lang="en-US" dirty="0" err="1" smtClean="0"/>
              <a:t>u'VBD</a:t>
            </a:r>
            <a:r>
              <a:rPr lang="en-US" dirty="0" smtClean="0"/>
              <a:t>'), (</a:t>
            </a:r>
            <a:r>
              <a:rPr lang="en-US" dirty="0" err="1" smtClean="0"/>
              <a:t>u'greeted</a:t>
            </a:r>
            <a:r>
              <a:rPr lang="en-US" dirty="0" smtClean="0"/>
              <a:t>', </a:t>
            </a:r>
            <a:r>
              <a:rPr lang="en-US" dirty="0" err="1" smtClean="0"/>
              <a:t>u'VBN</a:t>
            </a:r>
            <a:r>
              <a:rPr lang="en-US" dirty="0" smtClean="0"/>
              <a:t>'), (</a:t>
            </a:r>
            <a:r>
              <a:rPr lang="en-US" dirty="0" err="1" smtClean="0"/>
              <a:t>u'with</a:t>
            </a:r>
            <a:r>
              <a:rPr lang="en-US" dirty="0" smtClean="0"/>
              <a:t>', </a:t>
            </a:r>
            <a:r>
              <a:rPr lang="en-US" dirty="0" err="1" smtClean="0"/>
              <a:t>u'IN</a:t>
            </a:r>
            <a:r>
              <a:rPr lang="en-US" dirty="0" smtClean="0"/>
              <a:t>'), (</a:t>
            </a:r>
            <a:r>
              <a:rPr lang="en-US" dirty="0" err="1" smtClean="0"/>
              <a:t>u'smiles</a:t>
            </a:r>
            <a:r>
              <a:rPr lang="en-US" dirty="0" smtClean="0"/>
              <a:t>', </a:t>
            </a:r>
            <a:r>
              <a:rPr lang="en-US" dirty="0" err="1" smtClean="0"/>
              <a:t>u'NNS</a:t>
            </a:r>
            <a:r>
              <a:rPr lang="en-US" dirty="0" smtClean="0"/>
              <a:t>'), (</a:t>
            </a:r>
            <a:r>
              <a:rPr lang="en-US" dirty="0" err="1" smtClean="0"/>
              <a:t>u'i</a:t>
            </a:r>
            <a:r>
              <a:rPr lang="en-US" dirty="0" smtClean="0"/>
              <a:t>', </a:t>
            </a:r>
            <a:r>
              <a:rPr lang="en-US" dirty="0" err="1" smtClean="0"/>
              <a:t>u'FW</a:t>
            </a:r>
            <a:r>
              <a:rPr lang="en-US" dirty="0" smtClean="0"/>
              <a:t>'), (</a:t>
            </a:r>
            <a:r>
              <a:rPr lang="en-US" dirty="0" err="1" smtClean="0"/>
              <a:t>u'was</a:t>
            </a:r>
            <a:r>
              <a:rPr lang="en-US" dirty="0" smtClean="0"/>
              <a:t>', </a:t>
            </a:r>
            <a:r>
              <a:rPr lang="en-US" dirty="0" err="1" smtClean="0"/>
              <a:t>u'VBD</a:t>
            </a:r>
            <a:r>
              <a:rPr lang="en-US" dirty="0" smtClean="0"/>
              <a:t>'), (</a:t>
            </a:r>
            <a:r>
              <a:rPr lang="en-US" dirty="0" err="1" smtClean="0"/>
              <a:t>u'not</a:t>
            </a:r>
            <a:r>
              <a:rPr lang="en-US" dirty="0" smtClean="0"/>
              <a:t>', </a:t>
            </a:r>
            <a:r>
              <a:rPr lang="en-US" dirty="0" err="1" smtClean="0"/>
              <a:t>u'RB</a:t>
            </a:r>
            <a:r>
              <a:rPr lang="en-US" dirty="0" smtClean="0"/>
              <a:t>'), (</a:t>
            </a:r>
            <a:r>
              <a:rPr lang="en-US" dirty="0" err="1" smtClean="0"/>
              <a:t>u'very</a:t>
            </a:r>
            <a:r>
              <a:rPr lang="en-US" dirty="0" smtClean="0"/>
              <a:t>', </a:t>
            </a:r>
            <a:r>
              <a:rPr lang="en-US" dirty="0" err="1" smtClean="0"/>
              <a:t>u'RB</a:t>
            </a:r>
            <a:r>
              <a:rPr lang="en-US" dirty="0" smtClean="0"/>
              <a:t>'), (</a:t>
            </a:r>
            <a:r>
              <a:rPr lang="en-US" dirty="0" err="1" smtClean="0"/>
              <a:t>u'well</a:t>
            </a:r>
            <a:r>
              <a:rPr lang="en-US" dirty="0" smtClean="0"/>
              <a:t>', </a:t>
            </a:r>
            <a:r>
              <a:rPr lang="en-US" dirty="0" err="1" smtClean="0"/>
              <a:t>u'RB</a:t>
            </a:r>
            <a:r>
              <a:rPr lang="en-US" dirty="0" smtClean="0"/>
              <a:t>'), (</a:t>
            </a:r>
            <a:r>
              <a:rPr lang="en-US" dirty="0" err="1" smtClean="0"/>
              <a:t>u'during</a:t>
            </a:r>
            <a:r>
              <a:rPr lang="en-US" dirty="0" smtClean="0"/>
              <a:t>', </a:t>
            </a:r>
            <a:r>
              <a:rPr lang="en-US" dirty="0" err="1" smtClean="0"/>
              <a:t>u'IN</a:t>
            </a:r>
            <a:r>
              <a:rPr lang="en-US" dirty="0" smtClean="0"/>
              <a:t>'), (</a:t>
            </a:r>
            <a:r>
              <a:rPr lang="en-US" dirty="0" err="1" smtClean="0"/>
              <a:t>u'my</a:t>
            </a:r>
            <a:r>
              <a:rPr lang="en-US" dirty="0" smtClean="0"/>
              <a:t>', </a:t>
            </a:r>
            <a:r>
              <a:rPr lang="en-US" dirty="0" err="1" smtClean="0"/>
              <a:t>u'PRP</a:t>
            </a:r>
            <a:r>
              <a:rPr lang="en-US" dirty="0" smtClean="0"/>
              <a:t>$'), (</a:t>
            </a:r>
            <a:r>
              <a:rPr lang="en-US" dirty="0" err="1" smtClean="0"/>
              <a:t>u'stay</a:t>
            </a:r>
            <a:r>
              <a:rPr lang="en-US" dirty="0" smtClean="0"/>
              <a:t>', </a:t>
            </a:r>
            <a:r>
              <a:rPr lang="en-US" dirty="0" err="1" smtClean="0"/>
              <a:t>u'VB</a:t>
            </a:r>
            <a:r>
              <a:rPr lang="en-US" dirty="0" smtClean="0"/>
              <a:t>'), (</a:t>
            </a:r>
            <a:r>
              <a:rPr lang="en-US" dirty="0" err="1" smtClean="0"/>
              <a:t>u'the</a:t>
            </a:r>
            <a:r>
              <a:rPr lang="en-US" dirty="0" smtClean="0"/>
              <a:t>', </a:t>
            </a:r>
            <a:r>
              <a:rPr lang="en-US" dirty="0" err="1" smtClean="0"/>
              <a:t>u'DT</a:t>
            </a:r>
            <a:r>
              <a:rPr lang="en-US" dirty="0" smtClean="0"/>
              <a:t>'), (</a:t>
            </a:r>
            <a:r>
              <a:rPr lang="en-US" dirty="0" err="1" smtClean="0"/>
              <a:t>u'reception</a:t>
            </a:r>
            <a:r>
              <a:rPr lang="en-US" dirty="0" smtClean="0"/>
              <a:t>', </a:t>
            </a:r>
            <a:r>
              <a:rPr lang="en-US" dirty="0" err="1" smtClean="0"/>
              <a:t>u'NN</a:t>
            </a:r>
            <a:r>
              <a:rPr lang="en-US" dirty="0" smtClean="0"/>
              <a:t>'), (</a:t>
            </a:r>
            <a:r>
              <a:rPr lang="en-US" dirty="0" err="1" smtClean="0"/>
              <a:t>u'staff</a:t>
            </a:r>
            <a:r>
              <a:rPr lang="en-US" dirty="0" smtClean="0"/>
              <a:t>', </a:t>
            </a:r>
            <a:r>
              <a:rPr lang="en-US" dirty="0" err="1" smtClean="0"/>
              <a:t>u'NN</a:t>
            </a:r>
            <a:r>
              <a:rPr lang="en-US" dirty="0" smtClean="0"/>
              <a:t>'), (</a:t>
            </a:r>
            <a:r>
              <a:rPr lang="en-US" dirty="0" err="1" smtClean="0"/>
              <a:t>u'could</a:t>
            </a:r>
            <a:r>
              <a:rPr lang="en-US" dirty="0" smtClean="0"/>
              <a:t>', </a:t>
            </a:r>
            <a:r>
              <a:rPr lang="en-US" dirty="0" err="1" smtClean="0"/>
              <a:t>u'MD</a:t>
            </a:r>
            <a:r>
              <a:rPr lang="en-US" dirty="0" smtClean="0"/>
              <a:t>'), (</a:t>
            </a:r>
            <a:r>
              <a:rPr lang="en-US" dirty="0" err="1" smtClean="0"/>
              <a:t>u'not</a:t>
            </a:r>
            <a:r>
              <a:rPr lang="en-US" dirty="0" smtClean="0"/>
              <a:t>', </a:t>
            </a:r>
            <a:r>
              <a:rPr lang="en-US" dirty="0" err="1" smtClean="0"/>
              <a:t>u'RB</a:t>
            </a:r>
            <a:r>
              <a:rPr lang="en-US" dirty="0" smtClean="0"/>
              <a:t>'), (</a:t>
            </a:r>
            <a:r>
              <a:rPr lang="en-US" dirty="0" err="1" smtClean="0"/>
              <a:t>u'do</a:t>
            </a:r>
            <a:r>
              <a:rPr lang="en-US" dirty="0" smtClean="0"/>
              <a:t>', </a:t>
            </a:r>
            <a:r>
              <a:rPr lang="en-US" dirty="0" err="1" smtClean="0"/>
              <a:t>u'VB</a:t>
            </a:r>
            <a:r>
              <a:rPr lang="en-US" dirty="0" smtClean="0"/>
              <a:t>'), (</a:t>
            </a:r>
            <a:r>
              <a:rPr lang="en-US" dirty="0" err="1" smtClean="0"/>
              <a:t>u'enough</a:t>
            </a:r>
            <a:r>
              <a:rPr lang="en-US" dirty="0" smtClean="0"/>
              <a:t>', </a:t>
            </a:r>
            <a:r>
              <a:rPr lang="en-US" dirty="0" err="1" smtClean="0"/>
              <a:t>u'RB</a:t>
            </a:r>
            <a:r>
              <a:rPr lang="en-US" dirty="0" smtClean="0"/>
              <a:t>')]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EXTRACTING FEATURES 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order to extract the features linked with a predefined word  (“breakfast” </a:t>
            </a:r>
            <a:r>
              <a:rPr lang="en-US" sz="2400" dirty="0" err="1" smtClean="0"/>
              <a:t>etc</a:t>
            </a:r>
            <a:r>
              <a:rPr lang="en-US" sz="2400" dirty="0" smtClean="0"/>
              <a:t>) we searched  for the adjectives nearest to that word </a:t>
            </a:r>
          </a:p>
          <a:p>
            <a:endParaRPr lang="en-US" sz="2400" dirty="0"/>
          </a:p>
          <a:p>
            <a:r>
              <a:rPr lang="en-US" sz="2400" dirty="0" smtClean="0"/>
              <a:t>“the buffet </a:t>
            </a:r>
            <a:r>
              <a:rPr lang="en-US" sz="2400" dirty="0" smtClean="0">
                <a:solidFill>
                  <a:srgbClr val="FF0000"/>
                </a:solidFill>
              </a:rPr>
              <a:t>breakfast </a:t>
            </a:r>
            <a:r>
              <a:rPr lang="en-US" sz="2400" dirty="0" smtClean="0"/>
              <a:t>was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incredible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delicious</a:t>
            </a:r>
            <a:r>
              <a:rPr lang="en-US" sz="2400" dirty="0" smtClean="0"/>
              <a:t>”  </a:t>
            </a:r>
          </a:p>
          <a:p>
            <a:endParaRPr lang="en-US" sz="2400" dirty="0"/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u'the</a:t>
            </a:r>
            <a:r>
              <a:rPr lang="en-US" sz="2400" dirty="0" smtClean="0"/>
              <a:t>', </a:t>
            </a:r>
            <a:r>
              <a:rPr lang="en-US" sz="2400" dirty="0" err="1" smtClean="0"/>
              <a:t>u'DT</a:t>
            </a:r>
            <a:r>
              <a:rPr lang="en-US" sz="2400" dirty="0" smtClean="0"/>
              <a:t>'), (</a:t>
            </a:r>
            <a:r>
              <a:rPr lang="en-US" sz="2400" dirty="0" err="1" smtClean="0"/>
              <a:t>u'buffet</a:t>
            </a:r>
            <a:r>
              <a:rPr lang="en-US" sz="2400" dirty="0" smtClean="0"/>
              <a:t>', </a:t>
            </a:r>
            <a:r>
              <a:rPr lang="en-US" sz="2400" dirty="0" err="1" smtClean="0"/>
              <a:t>u'NN</a:t>
            </a:r>
            <a:r>
              <a:rPr lang="en-US" sz="2400" dirty="0" smtClean="0"/>
              <a:t>'), (</a:t>
            </a:r>
            <a:r>
              <a:rPr lang="en-US" sz="2400" dirty="0" err="1" smtClean="0"/>
              <a:t>u'</a:t>
            </a:r>
            <a:r>
              <a:rPr lang="en-US" sz="2400" dirty="0" err="1" smtClean="0">
                <a:solidFill>
                  <a:srgbClr val="FF0000"/>
                </a:solidFill>
              </a:rPr>
              <a:t>breakfast</a:t>
            </a:r>
            <a:r>
              <a:rPr lang="en-US" sz="2400" dirty="0" smtClean="0"/>
              <a:t>', </a:t>
            </a:r>
            <a:r>
              <a:rPr lang="en-US" sz="2400" dirty="0" err="1" smtClean="0"/>
              <a:t>u'NN</a:t>
            </a:r>
            <a:r>
              <a:rPr lang="en-US" sz="2400" dirty="0" smtClean="0"/>
              <a:t>'), (</a:t>
            </a:r>
            <a:r>
              <a:rPr lang="en-US" sz="2400" dirty="0" err="1" smtClean="0"/>
              <a:t>u'was</a:t>
            </a:r>
            <a:r>
              <a:rPr lang="en-US" sz="2400" dirty="0" smtClean="0"/>
              <a:t>', </a:t>
            </a:r>
            <a:r>
              <a:rPr lang="en-US" sz="2400" dirty="0" err="1" smtClean="0"/>
              <a:t>u'VBD</a:t>
            </a:r>
            <a:r>
              <a:rPr lang="en-US" sz="2400" dirty="0" smtClean="0"/>
              <a:t>'), (</a:t>
            </a:r>
            <a:r>
              <a:rPr lang="en-US" sz="2400" dirty="0" err="1" smtClean="0"/>
              <a:t>u'</a:t>
            </a:r>
            <a:r>
              <a:rPr lang="en-US" sz="2400" dirty="0" err="1" smtClean="0">
                <a:solidFill>
                  <a:srgbClr val="0070C0"/>
                </a:solidFill>
              </a:rPr>
              <a:t>incredible</a:t>
            </a:r>
            <a:r>
              <a:rPr lang="en-US" sz="2400" dirty="0" smtClean="0"/>
              <a:t>', </a:t>
            </a:r>
            <a:r>
              <a:rPr lang="en-US" sz="2400" dirty="0" err="1" smtClean="0"/>
              <a:t>u'JJ</a:t>
            </a:r>
            <a:r>
              <a:rPr lang="en-US" sz="2400" dirty="0" smtClean="0"/>
              <a:t>'), (</a:t>
            </a:r>
            <a:r>
              <a:rPr lang="en-US" sz="2400" dirty="0" err="1" smtClean="0"/>
              <a:t>u'and</a:t>
            </a:r>
            <a:r>
              <a:rPr lang="en-US" sz="2400" dirty="0" smtClean="0"/>
              <a:t>', </a:t>
            </a:r>
            <a:r>
              <a:rPr lang="en-US" sz="2400" dirty="0" err="1" smtClean="0"/>
              <a:t>u'CC</a:t>
            </a:r>
            <a:r>
              <a:rPr lang="en-US" sz="2400" dirty="0" smtClean="0"/>
              <a:t>'), (</a:t>
            </a:r>
            <a:r>
              <a:rPr lang="en-US" sz="2400" dirty="0" err="1" smtClean="0"/>
              <a:t>u'</a:t>
            </a:r>
            <a:r>
              <a:rPr lang="en-US" sz="2400" dirty="0" err="1" smtClean="0">
                <a:solidFill>
                  <a:srgbClr val="0070C0"/>
                </a:solidFill>
              </a:rPr>
              <a:t>delicious</a:t>
            </a:r>
            <a:r>
              <a:rPr lang="en-US" sz="2400" dirty="0" smtClean="0"/>
              <a:t>', </a:t>
            </a:r>
            <a:r>
              <a:rPr lang="en-US" sz="2400" dirty="0" err="1" smtClean="0"/>
              <a:t>u'JJ</a:t>
            </a:r>
            <a:r>
              <a:rPr lang="en-US" sz="2400" dirty="0" smtClean="0"/>
              <a:t>')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6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SENTIMENT ANALYSIS OF REVIEWS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393686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sentiwordnet</a:t>
            </a:r>
            <a:r>
              <a:rPr lang="en-US" sz="2400" dirty="0" smtClean="0"/>
              <a:t> data file looks like: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855351"/>
            <a:ext cx="9115425" cy="479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5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777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 the extracted features are searched in the </a:t>
            </a:r>
            <a:r>
              <a:rPr lang="en-US" sz="2400" dirty="0" err="1" smtClean="0"/>
              <a:t>sentiwordnet</a:t>
            </a:r>
            <a:r>
              <a:rPr lang="en-US" sz="2400" dirty="0" smtClean="0"/>
              <a:t> data file and a score is assigned to every feature according to the positive and negative score of the respective word  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 consider the word “good” it has following scores</a:t>
            </a:r>
          </a:p>
          <a:p>
            <a:r>
              <a:rPr lang="en-US" sz="2400" dirty="0" smtClean="0"/>
              <a:t>Positive score =0.625 </a:t>
            </a:r>
          </a:p>
          <a:p>
            <a:r>
              <a:rPr lang="en-US" sz="2400" dirty="0" smtClean="0"/>
              <a:t>Negative score= 0.0</a:t>
            </a:r>
          </a:p>
          <a:p>
            <a:endParaRPr lang="en-US" sz="2400" dirty="0" smtClean="0"/>
          </a:p>
          <a:p>
            <a:r>
              <a:rPr lang="en-US" sz="2400" dirty="0" smtClean="0"/>
              <a:t>So the net score for this word becomes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positive score    -    negative score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(0.625)              -           (0.0)           =     0.625</a:t>
            </a:r>
          </a:p>
          <a:p>
            <a:endParaRPr lang="en-US" sz="2400" dirty="0"/>
          </a:p>
          <a:p>
            <a:r>
              <a:rPr lang="en-US" sz="2400" dirty="0" smtClean="0"/>
              <a:t>In this way every feature is assigned a score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757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803</Words>
  <Application>Microsoft Office PowerPoint</Application>
  <PresentationFormat>On-screen Show (4:3)</PresentationFormat>
  <Paragraphs>121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Ekamber</dc:creator>
  <cp:lastModifiedBy>Ekamber</cp:lastModifiedBy>
  <cp:revision>17</cp:revision>
  <dcterms:created xsi:type="dcterms:W3CDTF">2014-11-13T13:40:12Z</dcterms:created>
  <dcterms:modified xsi:type="dcterms:W3CDTF">2014-11-14T00:29:28Z</dcterms:modified>
</cp:coreProperties>
</file>