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44534-C514-4BA8-A72F-AD9D8498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D1DFB-89FB-4475-847E-7EF265284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D1198-737E-4A4A-AB57-3DB42F4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69368-6802-4E1D-A2B8-27FB1BEF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8DAE-EE19-42E9-B733-27B92F61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43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1E616-4967-4A8D-A353-6027C4E8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9314B-1A51-420C-AB43-9956E83F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0FE80-4339-45D5-819B-5969BDDA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EF0FA-4B78-4305-BDA9-92E1B34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52744-CF12-42D7-8ABF-A361B80D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25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A85D08-1C40-4A3E-957C-288145A53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E0B8AC-B44D-45B4-B455-FF1E05AD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A13AE-3B37-4374-8291-F49E0E5A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0F44-A9E8-48D9-98D5-5A0BB55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93C3C-AE6D-4AD3-B3C5-26B68C5C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2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5AB9A-D5A0-4F81-A98C-3EF15345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20A8B-AEC8-4320-8051-54966902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876E8-6790-41E3-B61B-467C41F7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CF0EC-3C32-4F19-9370-DB49DD81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E1026-C983-4C98-8707-F23F96F8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76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7E9FE-00AD-472B-A7AC-E818EA8B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BB81A-5774-4508-9B51-6541A6A3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C738F-2AFB-4BE1-B95B-CA40A8E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6388-C4C6-4EB0-9387-8894E966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63AC8-1204-480A-B40D-E6E78E38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51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6C745-15B2-454B-9D37-87E8BB75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85F619-24FE-45DF-A9DB-F122B44A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8AB0E0-4A3D-4903-8694-5813E08EE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F2D218-8595-49CB-87A5-656552A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56625-9165-4711-B92E-E6DEBD9F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97EC6-78EB-4A1A-B3CB-653AE0A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1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C149-FEAC-4C8D-9FD6-154806F3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9FF36-BFC7-48BD-9EA1-36580D63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8A2D8F-1C6F-434F-A091-6BE6BD30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2E83FF-8EAA-4084-8E6B-C9702019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5D3A92-2366-4043-939E-6ECF789B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B8DB33-DF4E-45D7-96F4-E1E298A0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6B135A-BA3E-4523-B6AF-6B66B20A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4A86A6-C397-40E0-BD58-A09BF31D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13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CA15F-FB6C-4FD4-B4EF-C969F934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2B20CD-1C89-4614-945F-E832A4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AF5D91-908C-4930-B384-C1B4336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BCD491-84FC-4619-BD9B-576E64B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69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8B7EAD-DB25-4EE9-8537-3A4867F1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A006F-AD07-435A-9C3E-BF8BABD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22FB9-9381-4FA1-934B-C50F0033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8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FFF05-F365-41CF-B36B-A83CC949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E4DC1-E5E0-419C-9AF2-1AC77AB3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89349-D6D0-4A7F-85C1-6EEA5341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BB844-A40F-4131-9487-8FFED0AD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C6F16-8355-4B0A-AFDE-1C6CC381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43CA5-C7FA-4BD2-AF5A-F94CEFA1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23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34167-4370-4304-ABCF-1FDCB704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B30B8A-CA48-444C-AA5F-0AA7A0056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612A8-BFF0-4F79-BFF8-01320E92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B6B1B5-991A-4A13-8F02-ECB5E6A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3E041-C053-4870-8496-0E31487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A0792-01EB-4BDA-9CFE-897A3C1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62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A422FD-BBD3-4BCC-9339-7D8A52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826FE-272C-4EF6-BE22-FC0504C0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81B86-073C-4BEC-A64D-A4BE81CE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10AD-C5D8-41FF-BC19-0901115D9A56}" type="datetimeFigureOut">
              <a:rPr lang="fr-CA" smtClean="0"/>
              <a:t>2021-04-10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9292A-F3C7-41C8-9461-B788B9FD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9B1E3-18EF-4858-AB56-0D799725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33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xample.com" TargetMode="External"/><Relationship Id="rId2" Type="http://schemas.openxmlformats.org/officeDocument/2006/relationships/hyperlink" Target="https://projet-estage.vercel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treprise@example.com" TargetMode="External"/><Relationship Id="rId4" Type="http://schemas.openxmlformats.org/officeDocument/2006/relationships/hyperlink" Target="mailto:etudiant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8DE0B4-D54A-4692-A774-AC2DE4BC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807" y="1055097"/>
            <a:ext cx="6338889" cy="4747805"/>
          </a:xfrm>
        </p:spPr>
        <p:txBody>
          <a:bodyPr anchor="ctr">
            <a:normAutofit/>
          </a:bodyPr>
          <a:lstStyle/>
          <a:p>
            <a:r>
              <a:rPr lang="fr-CA" sz="4000" b="1" dirty="0">
                <a:solidFill>
                  <a:schemeClr val="tx2"/>
                </a:solidFill>
              </a:rPr>
              <a:t>Projet Intégrateur</a:t>
            </a:r>
            <a:br>
              <a:rPr lang="fr-CA" sz="4000" dirty="0">
                <a:solidFill>
                  <a:schemeClr val="tx2"/>
                </a:solidFill>
              </a:rPr>
            </a:br>
            <a:r>
              <a:rPr lang="fr-CA" sz="2400" dirty="0">
                <a:solidFill>
                  <a:schemeClr val="tx2"/>
                </a:solidFill>
              </a:rPr>
              <a:t>Réalisation d’un portail de recherche de stages</a:t>
            </a:r>
            <a:br>
              <a:rPr lang="fr-CA" sz="2400" dirty="0">
                <a:solidFill>
                  <a:schemeClr val="tx2"/>
                </a:solidFill>
              </a:rPr>
            </a:br>
            <a:br>
              <a:rPr lang="fr-CA" sz="2400" dirty="0">
                <a:solidFill>
                  <a:schemeClr val="tx2"/>
                </a:solidFill>
              </a:rPr>
            </a:br>
            <a:r>
              <a:rPr lang="fr-CA" sz="2400" b="1" dirty="0">
                <a:solidFill>
                  <a:schemeClr val="tx2"/>
                </a:solidFill>
              </a:rPr>
              <a:t>Eric </a:t>
            </a:r>
            <a:r>
              <a:rPr lang="fr-CA" sz="2400" b="1" dirty="0" err="1">
                <a:solidFill>
                  <a:schemeClr val="tx2"/>
                </a:solidFill>
              </a:rPr>
              <a:t>Mutakana</a:t>
            </a:r>
            <a:r>
              <a:rPr lang="fr-CA" sz="2400" b="1" dirty="0">
                <a:solidFill>
                  <a:schemeClr val="tx2"/>
                </a:solidFill>
              </a:rPr>
              <a:t> Kandja</a:t>
            </a:r>
            <a:endParaRPr lang="fr-CA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5DEE8-30B4-462C-9D73-BDCF8614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7C2D9-6A12-4C0B-A654-C6AAB711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Mettre en place un portail de mise en relation des étudiants chercheurs de stage et des entreprises en recherche de stagiaires</a:t>
            </a:r>
          </a:p>
          <a:p>
            <a:r>
              <a:rPr lang="fr-CA" dirty="0"/>
              <a:t>Possibilité de création des profils par les étudiants et les entreprises sur le portail afin d’y déposer les offres et les demandes de stage</a:t>
            </a:r>
          </a:p>
          <a:p>
            <a:r>
              <a:rPr lang="fr-CA" dirty="0"/>
              <a:t>Les offres et les demandes de stage sont affichés sur l’espace public</a:t>
            </a:r>
          </a:p>
          <a:p>
            <a:r>
              <a:rPr lang="fr-CA" dirty="0"/>
              <a:t>L’ajout des offres et demandes de stage se fait dans un espace privé ainsi que la mise en relation entre les demandeurs et les offrants.</a:t>
            </a:r>
          </a:p>
          <a:p>
            <a:r>
              <a:rPr lang="fr-CA" dirty="0"/>
              <a:t>Les utilisateurs enregistrés peuvent gérer leur espace de connexion (ajouter/supprimer/modifier des offres)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570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2DE72-8499-4E09-B7B2-1238329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100FD-E2AA-4685-86C3-9F6C01E2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b="1" dirty="0"/>
              <a:t>Frontend</a:t>
            </a:r>
            <a:r>
              <a:rPr lang="fr-CA" sz="3600" dirty="0"/>
              <a:t>: </a:t>
            </a:r>
            <a:r>
              <a:rPr lang="fr-CA" sz="3600" dirty="0" err="1"/>
              <a:t>Angular</a:t>
            </a:r>
            <a:r>
              <a:rPr lang="fr-CA" sz="3600" dirty="0"/>
              <a:t> 11. La raison ? Il est parmi les derniers cours, donc encore frais dans la tête.</a:t>
            </a:r>
          </a:p>
          <a:p>
            <a:r>
              <a:rPr lang="fr-CA" sz="3600" b="1" dirty="0"/>
              <a:t>Backend</a:t>
            </a:r>
            <a:r>
              <a:rPr lang="fr-CA" sz="3600" dirty="0"/>
              <a:t>: Symfony 5 pour l’API avec un fixture pour créer des données fictives avec un </a:t>
            </a:r>
            <a:r>
              <a:rPr lang="fr-CA" sz="3600" dirty="0" err="1"/>
              <a:t>faker</a:t>
            </a:r>
            <a:r>
              <a:rPr lang="fr-CA" sz="3600" dirty="0"/>
              <a:t> (travail non demandé mais nécessaire)</a:t>
            </a:r>
          </a:p>
          <a:p>
            <a:r>
              <a:rPr lang="fr-CA" sz="3600" b="1" dirty="0"/>
              <a:t>Mise en page</a:t>
            </a:r>
            <a:r>
              <a:rPr lang="fr-CA" sz="3600" dirty="0"/>
              <a:t>: HTLM5, CSS3, Bootstrap</a:t>
            </a:r>
          </a:p>
          <a:p>
            <a:r>
              <a:rPr lang="fr-CA" sz="3600" b="1" dirty="0"/>
              <a:t>Tests unitaires </a:t>
            </a:r>
            <a:r>
              <a:rPr lang="fr-CA" sz="3600" dirty="0"/>
              <a:t>: Karma, Jasmine, </a:t>
            </a:r>
            <a:r>
              <a:rPr lang="fr-CA" sz="3600" dirty="0" err="1"/>
              <a:t>angular</a:t>
            </a:r>
            <a:r>
              <a:rPr lang="fr-CA" sz="3600" dirty="0"/>
              <a:t>-cli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11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C0608-B03F-4A3F-9AA9-CD93387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Modules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E333E-8B1E-4CB6-9E3D-7FB8DC48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319158" cy="4666945"/>
          </a:xfrm>
        </p:spPr>
        <p:txBody>
          <a:bodyPr/>
          <a:lstStyle/>
          <a:p>
            <a:r>
              <a:rPr lang="fr-CA" b="1" dirty="0"/>
              <a:t>Public</a:t>
            </a:r>
          </a:p>
          <a:p>
            <a:pPr lvl="1"/>
            <a:r>
              <a:rPr lang="fr-CA" dirty="0"/>
              <a:t>Liste des offres et demandes de stage (résumé)</a:t>
            </a:r>
          </a:p>
          <a:p>
            <a:pPr lvl="1"/>
            <a:r>
              <a:rPr lang="fr-CA" dirty="0"/>
              <a:t>Offres et demandes de stage en détail</a:t>
            </a:r>
          </a:p>
          <a:p>
            <a:pPr lvl="1"/>
            <a:r>
              <a:rPr lang="fr-CA" dirty="0"/>
              <a:t>Liste des secteurs d’activité</a:t>
            </a:r>
          </a:p>
          <a:p>
            <a:pPr lvl="1"/>
            <a:r>
              <a:rPr lang="fr-CA" dirty="0"/>
              <a:t>Présentation des offres et demandes par secteur d’activité</a:t>
            </a:r>
          </a:p>
          <a:p>
            <a:pPr lvl="1"/>
            <a:r>
              <a:rPr lang="fr-CA" dirty="0"/>
              <a:t>Moteur de cherche d’offres et demandes de stage par secteur d’activité</a:t>
            </a:r>
          </a:p>
          <a:p>
            <a:pPr lvl="1"/>
            <a:r>
              <a:rPr lang="fr-CA" dirty="0"/>
              <a:t>Connexion et inscription</a:t>
            </a:r>
          </a:p>
          <a:p>
            <a:pPr lvl="1"/>
            <a:r>
              <a:rPr lang="fr-CA" dirty="0"/>
              <a:t>Pages statiques : À propos, Confidentialité et Nous joindre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807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DB64-A320-4F44-B214-0F9A8DC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Modules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262CD-B42E-4B79-AD8C-039A23B6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4977643"/>
          </a:xfrm>
        </p:spPr>
        <p:txBody>
          <a:bodyPr>
            <a:normAutofit lnSpcReduction="10000"/>
          </a:bodyPr>
          <a:lstStyle/>
          <a:p>
            <a:r>
              <a:rPr lang="fr-CA" b="1" dirty="0"/>
              <a:t>Administration</a:t>
            </a:r>
          </a:p>
          <a:p>
            <a:pPr lvl="1"/>
            <a:r>
              <a:rPr lang="fr-CA" dirty="0"/>
              <a:t>Contenu de la page d’administration selon le profil de l’utilisateur</a:t>
            </a:r>
          </a:p>
          <a:p>
            <a:pPr lvl="1"/>
            <a:r>
              <a:rPr lang="fr-CA" dirty="0"/>
              <a:t>Page de validation des offres et demandes par l’administrateur</a:t>
            </a:r>
          </a:p>
          <a:p>
            <a:pPr lvl="1"/>
            <a:r>
              <a:rPr lang="fr-CA" dirty="0"/>
              <a:t>Page des offres de stage pour les entreprises</a:t>
            </a:r>
          </a:p>
          <a:p>
            <a:pPr lvl="1"/>
            <a:r>
              <a:rPr lang="fr-CA" dirty="0"/>
              <a:t>Page des demandes de stage pour les étudiants</a:t>
            </a:r>
          </a:p>
          <a:p>
            <a:pPr lvl="1"/>
            <a:r>
              <a:rPr lang="fr-CA" dirty="0"/>
              <a:t>Ajout de demande de stage pour les étudiants</a:t>
            </a:r>
          </a:p>
          <a:p>
            <a:pPr lvl="1"/>
            <a:r>
              <a:rPr lang="fr-CA" dirty="0"/>
              <a:t>Ajout d’offre de stage pour les entreprises</a:t>
            </a:r>
          </a:p>
          <a:p>
            <a:pPr lvl="1"/>
            <a:r>
              <a:rPr lang="fr-CA" dirty="0"/>
              <a:t>Suppression des offres et demandes de stage par l’administrateur et les auteurs des publications</a:t>
            </a:r>
          </a:p>
          <a:p>
            <a:pPr lvl="1"/>
            <a:r>
              <a:rPr lang="fr-CA" dirty="0"/>
              <a:t>Modification des offres et demandes de stage par l’administrateur et les auteurs des publications</a:t>
            </a:r>
          </a:p>
          <a:p>
            <a:pPr lvl="1"/>
            <a:r>
              <a:rPr lang="fr-CA" dirty="0"/>
              <a:t>Profil (fiche) des candidats et entreprise</a:t>
            </a:r>
          </a:p>
          <a:p>
            <a:pPr lvl="1"/>
            <a:r>
              <a:rPr lang="fr-CA" dirty="0"/>
              <a:t>Déconnexion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106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DB64-A320-4F44-B214-0F9A8DC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Modules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262CD-B42E-4B79-AD8C-039A23B6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4977643"/>
          </a:xfrm>
        </p:spPr>
        <p:txBody>
          <a:bodyPr>
            <a:normAutofit/>
          </a:bodyPr>
          <a:lstStyle/>
          <a:p>
            <a:r>
              <a:rPr lang="fr-CA" b="1" dirty="0"/>
              <a:t>Autres</a:t>
            </a:r>
          </a:p>
          <a:p>
            <a:pPr lvl="1"/>
            <a:r>
              <a:rPr lang="fr-CA" dirty="0"/>
              <a:t>Les tests unitaires (nous sommes parties des tests proposés par </a:t>
            </a:r>
            <a:r>
              <a:rPr lang="fr-CA" dirty="0" err="1"/>
              <a:t>Angular</a:t>
            </a:r>
            <a:r>
              <a:rPr lang="fr-CA" dirty="0"/>
              <a:t> lors de la création des composants, des services, des directives…)</a:t>
            </a:r>
          </a:p>
        </p:txBody>
      </p:sp>
    </p:spTree>
    <p:extLst>
      <p:ext uri="{BB962C8B-B14F-4D97-AF65-F5344CB8AC3E}">
        <p14:creationId xmlns:p14="http://schemas.microsoft.com/office/powerpoint/2010/main" val="31675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DE06E-DA92-463D-B2FB-7644E0DA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Difficultés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F27E6-F077-4270-AA20-B2F1AA27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manque de donnée pour alimenter les pages écrans nous a poussé à créer un API</a:t>
            </a:r>
          </a:p>
          <a:p>
            <a:r>
              <a:rPr lang="fr-CA" dirty="0"/>
              <a:t>Apprendre à la dure comment faire tourner les tests avec </a:t>
            </a:r>
            <a:r>
              <a:rPr lang="fr-CA" dirty="0" err="1"/>
              <a:t>Angular</a:t>
            </a:r>
            <a:endParaRPr lang="fr-CA" dirty="0"/>
          </a:p>
          <a:p>
            <a:r>
              <a:rPr lang="fr-CA" dirty="0"/>
              <a:t>L’erreur CORS nous a donné du fil à retordre avec de trouver la solution</a:t>
            </a:r>
          </a:p>
        </p:txBody>
      </p:sp>
    </p:spTree>
    <p:extLst>
      <p:ext uri="{BB962C8B-B14F-4D97-AF65-F5344CB8AC3E}">
        <p14:creationId xmlns:p14="http://schemas.microsoft.com/office/powerpoint/2010/main" val="216721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EF2BD-392F-4D2F-93C8-FA1083FE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Déploiement et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97BAD-A68E-4387-898B-06861931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33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A" dirty="0"/>
              <a:t>Un serveur dédié a été utilisé pour déployer l’application et l’API.</a:t>
            </a:r>
          </a:p>
          <a:p>
            <a:pPr marL="0" indent="0">
              <a:buNone/>
            </a:pPr>
            <a:r>
              <a:rPr lang="fr-CA" dirty="0"/>
              <a:t>Le frontend a été publié sur </a:t>
            </a:r>
            <a:r>
              <a:rPr lang="fr-CA" dirty="0" err="1"/>
              <a:t>vercel.app</a:t>
            </a:r>
            <a:r>
              <a:rPr lang="fr-CA" dirty="0"/>
              <a:t>. </a:t>
            </a:r>
          </a:p>
          <a:p>
            <a:pPr marL="0" indent="0">
              <a:buNone/>
            </a:pPr>
            <a:r>
              <a:rPr lang="fr-CA" dirty="0">
                <a:hlinkClick r:id="rId2"/>
              </a:rPr>
              <a:t>https://projet-estage.vercel.app/</a:t>
            </a:r>
            <a:r>
              <a:rPr lang="fr-CA" dirty="0"/>
              <a:t> (https doit être utilisé impérativement)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Un peu de patience quant au temps de réponse de l’API. Le serveur n’a pas assez de puissance</a:t>
            </a:r>
          </a:p>
          <a:p>
            <a:pPr marL="0" indent="0">
              <a:buNone/>
            </a:pPr>
            <a:endParaRPr lang="fr-CA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CA" b="1" dirty="0"/>
              <a:t>Identifiants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Administrateur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3"/>
              </a:rPr>
              <a:t>admin@example.com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admin</a:t>
            </a:r>
          </a:p>
          <a:p>
            <a:pPr marL="0" indent="0">
              <a:buNone/>
            </a:pPr>
            <a:r>
              <a:rPr lang="fr-CA" dirty="0"/>
              <a:t>Étudiant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4"/>
              </a:rPr>
              <a:t>etudiant@example.com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</a:t>
            </a:r>
            <a:r>
              <a:rPr lang="fr-CA" dirty="0" err="1"/>
              <a:t>etudiant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Entreprise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5"/>
              </a:rPr>
              <a:t>entreprise@example.com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entreprise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8476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500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Intégrateur Réalisation d’un portail de recherche de stages  Eric Mutakana Kandja</vt:lpstr>
      <vt:lpstr>Mise en contexte</vt:lpstr>
      <vt:lpstr>Technologies utilisées</vt:lpstr>
      <vt:lpstr>Modules réalisés</vt:lpstr>
      <vt:lpstr>Modules réalisés</vt:lpstr>
      <vt:lpstr>Modules réalisés</vt:lpstr>
      <vt:lpstr>Difficultés rencontrés</vt:lpstr>
      <vt:lpstr>Déploiement et 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Intégrateur Réalisation d’un portail de recherche de stages</dc:title>
  <dc:creator>Eric Kandja</dc:creator>
  <cp:lastModifiedBy>Eric Kandja</cp:lastModifiedBy>
  <cp:revision>18</cp:revision>
  <dcterms:created xsi:type="dcterms:W3CDTF">2021-04-10T01:23:59Z</dcterms:created>
  <dcterms:modified xsi:type="dcterms:W3CDTF">2021-04-12T01:04:25Z</dcterms:modified>
</cp:coreProperties>
</file>