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5" r:id="rId5"/>
    <p:sldId id="266" r:id="rId6"/>
    <p:sldId id="279" r:id="rId7"/>
    <p:sldId id="267" r:id="rId8"/>
    <p:sldId id="278" r:id="rId9"/>
    <p:sldId id="275" r:id="rId10"/>
    <p:sldId id="268" r:id="rId11"/>
    <p:sldId id="277" r:id="rId12"/>
    <p:sldId id="271" r:id="rId13"/>
    <p:sldId id="276" r:id="rId14"/>
    <p:sldId id="270"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966"/>
    <a:srgbClr val="3B5344"/>
    <a:srgbClr val="364D3E"/>
    <a:srgbClr val="080D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07704-5E36-46DB-84F4-D46B5DA18131}" v="286" dt="2024-08-22T23:25:31.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9" autoAdjust="0"/>
    <p:restoredTop sz="94310" autoAdjust="0"/>
  </p:normalViewPr>
  <p:slideViewPr>
    <p:cSldViewPr snapToGrid="0">
      <p:cViewPr>
        <p:scale>
          <a:sx n="75" d="100"/>
          <a:sy n="75" d="100"/>
        </p:scale>
        <p:origin x="504" y="-6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Kane" userId="2062a02f54518299" providerId="LiveId" clId="{3E807704-5E36-46DB-84F4-D46B5DA18131}"/>
    <pc:docChg chg="undo redo custSel addSld delSld modSld sldOrd">
      <pc:chgData name="Erin Kane" userId="2062a02f54518299" providerId="LiveId" clId="{3E807704-5E36-46DB-84F4-D46B5DA18131}" dt="2024-08-23T01:19:53.981" v="3546" actId="2696"/>
      <pc:docMkLst>
        <pc:docMk/>
      </pc:docMkLst>
      <pc:sldChg chg="modSp mod">
        <pc:chgData name="Erin Kane" userId="2062a02f54518299" providerId="LiveId" clId="{3E807704-5E36-46DB-84F4-D46B5DA18131}" dt="2024-08-23T00:05:10.723" v="3333" actId="20577"/>
        <pc:sldMkLst>
          <pc:docMk/>
          <pc:sldMk cId="3470052375" sldId="257"/>
        </pc:sldMkLst>
        <pc:spChg chg="mod">
          <ac:chgData name="Erin Kane" userId="2062a02f54518299" providerId="LiveId" clId="{3E807704-5E36-46DB-84F4-D46B5DA18131}" dt="2024-08-23T00:05:10.723" v="3333" actId="20577"/>
          <ac:spMkLst>
            <pc:docMk/>
            <pc:sldMk cId="3470052375" sldId="257"/>
            <ac:spMk id="13" creationId="{3DAB03BA-5FFD-2A13-BDB0-3191889F3FCF}"/>
          </ac:spMkLst>
        </pc:spChg>
      </pc:sldChg>
      <pc:sldChg chg="delSp modSp del mod">
        <pc:chgData name="Erin Kane" userId="2062a02f54518299" providerId="LiveId" clId="{3E807704-5E36-46DB-84F4-D46B5DA18131}" dt="2024-08-18T19:44:41.546" v="28" actId="47"/>
        <pc:sldMkLst>
          <pc:docMk/>
          <pc:sldMk cId="2761580547" sldId="258"/>
        </pc:sldMkLst>
        <pc:spChg chg="mod">
          <ac:chgData name="Erin Kane" userId="2062a02f54518299" providerId="LiveId" clId="{3E807704-5E36-46DB-84F4-D46B5DA18131}" dt="2024-08-18T19:43:29.854" v="8" actId="21"/>
          <ac:spMkLst>
            <pc:docMk/>
            <pc:sldMk cId="2761580547" sldId="258"/>
            <ac:spMk id="7" creationId="{3C60B8C2-FE77-083A-25DC-20AB56726351}"/>
          </ac:spMkLst>
        </pc:spChg>
        <pc:spChg chg="del">
          <ac:chgData name="Erin Kane" userId="2062a02f54518299" providerId="LiveId" clId="{3E807704-5E36-46DB-84F4-D46B5DA18131}" dt="2024-08-18T19:44:30.997" v="25" actId="478"/>
          <ac:spMkLst>
            <pc:docMk/>
            <pc:sldMk cId="2761580547" sldId="258"/>
            <ac:spMk id="8" creationId="{133AB332-BF2F-6469-534C-7F982D3C8CF6}"/>
          </ac:spMkLst>
        </pc:spChg>
        <pc:spChg chg="del">
          <ac:chgData name="Erin Kane" userId="2062a02f54518299" providerId="LiveId" clId="{3E807704-5E36-46DB-84F4-D46B5DA18131}" dt="2024-08-18T19:44:36.383" v="27" actId="478"/>
          <ac:spMkLst>
            <pc:docMk/>
            <pc:sldMk cId="2761580547" sldId="258"/>
            <ac:spMk id="15" creationId="{D15160F4-FAEF-48D0-E623-9C40A737CAAB}"/>
          </ac:spMkLst>
        </pc:spChg>
        <pc:grpChg chg="del">
          <ac:chgData name="Erin Kane" userId="2062a02f54518299" providerId="LiveId" clId="{3E807704-5E36-46DB-84F4-D46B5DA18131}" dt="2024-08-18T19:44:33.367" v="26" actId="478"/>
          <ac:grpSpMkLst>
            <pc:docMk/>
            <pc:sldMk cId="2761580547" sldId="258"/>
            <ac:grpSpMk id="14" creationId="{CB5F7116-6CED-432D-283B-82C1441CA159}"/>
          </ac:grpSpMkLst>
        </pc:grpChg>
      </pc:sldChg>
      <pc:sldChg chg="addSp delSp modSp mod">
        <pc:chgData name="Erin Kane" userId="2062a02f54518299" providerId="LiveId" clId="{3E807704-5E36-46DB-84F4-D46B5DA18131}" dt="2024-08-18T22:27:24.180" v="2090" actId="14100"/>
        <pc:sldMkLst>
          <pc:docMk/>
          <pc:sldMk cId="3685102595" sldId="259"/>
        </pc:sldMkLst>
        <pc:spChg chg="mod">
          <ac:chgData name="Erin Kane" userId="2062a02f54518299" providerId="LiveId" clId="{3E807704-5E36-46DB-84F4-D46B5DA18131}" dt="2024-08-18T19:42:09.503" v="1" actId="26606"/>
          <ac:spMkLst>
            <pc:docMk/>
            <pc:sldMk cId="3685102595" sldId="259"/>
            <ac:spMk id="6" creationId="{19CD660D-0706-FD20-ADF1-754A98512E2D}"/>
          </ac:spMkLst>
        </pc:spChg>
        <pc:spChg chg="mod">
          <ac:chgData name="Erin Kane" userId="2062a02f54518299" providerId="LiveId" clId="{3E807704-5E36-46DB-84F4-D46B5DA18131}" dt="2024-08-18T22:27:24.180" v="2090" actId="14100"/>
          <ac:spMkLst>
            <pc:docMk/>
            <pc:sldMk cId="3685102595" sldId="259"/>
            <ac:spMk id="7" creationId="{55ED751E-99E7-490C-9C95-179B7EB55E21}"/>
          </ac:spMkLst>
        </pc:spChg>
        <pc:spChg chg="add del">
          <ac:chgData name="Erin Kane" userId="2062a02f54518299" providerId="LiveId" clId="{3E807704-5E36-46DB-84F4-D46B5DA18131}" dt="2024-08-18T19:42:09.503" v="1" actId="26606"/>
          <ac:spMkLst>
            <pc:docMk/>
            <pc:sldMk cId="3685102595" sldId="259"/>
            <ac:spMk id="26" creationId="{A9D2268A-D939-4E78-91B6-6C7E46406788}"/>
          </ac:spMkLst>
        </pc:spChg>
        <pc:spChg chg="add del">
          <ac:chgData name="Erin Kane" userId="2062a02f54518299" providerId="LiveId" clId="{3E807704-5E36-46DB-84F4-D46B5DA18131}" dt="2024-08-18T19:42:09.503" v="1" actId="26606"/>
          <ac:spMkLst>
            <pc:docMk/>
            <pc:sldMk cId="3685102595" sldId="259"/>
            <ac:spMk id="28" creationId="{E0C43A58-225D-452D-8185-0D89D1EED861}"/>
          </ac:spMkLst>
        </pc:spChg>
        <pc:spChg chg="add del">
          <ac:chgData name="Erin Kane" userId="2062a02f54518299" providerId="LiveId" clId="{3E807704-5E36-46DB-84F4-D46B5DA18131}" dt="2024-08-18T19:42:09.503" v="1" actId="26606"/>
          <ac:spMkLst>
            <pc:docMk/>
            <pc:sldMk cId="3685102595" sldId="259"/>
            <ac:spMk id="33" creationId="{04812C46-200A-4DEB-A05E-3ED6C68C2387}"/>
          </ac:spMkLst>
        </pc:spChg>
        <pc:spChg chg="add del">
          <ac:chgData name="Erin Kane" userId="2062a02f54518299" providerId="LiveId" clId="{3E807704-5E36-46DB-84F4-D46B5DA18131}" dt="2024-08-18T19:42:09.503" v="1" actId="26606"/>
          <ac:spMkLst>
            <pc:docMk/>
            <pc:sldMk cId="3685102595" sldId="259"/>
            <ac:spMk id="35" creationId="{D1EA859B-E555-4109-94F3-6700E046E008}"/>
          </ac:spMkLst>
        </pc:spChg>
        <pc:picChg chg="mod">
          <ac:chgData name="Erin Kane" userId="2062a02f54518299" providerId="LiveId" clId="{3E807704-5E36-46DB-84F4-D46B5DA18131}" dt="2024-08-18T19:42:09.503" v="1" actId="26606"/>
          <ac:picMkLst>
            <pc:docMk/>
            <pc:sldMk cId="3685102595" sldId="259"/>
            <ac:picMk id="5" creationId="{4CBA8EA4-40C1-0DE9-9FA8-65ED7C198441}"/>
          </ac:picMkLst>
        </pc:picChg>
      </pc:sldChg>
      <pc:sldChg chg="del">
        <pc:chgData name="Erin Kane" userId="2062a02f54518299" providerId="LiveId" clId="{3E807704-5E36-46DB-84F4-D46B5DA18131}" dt="2024-08-18T19:44:41.715" v="29" actId="47"/>
        <pc:sldMkLst>
          <pc:docMk/>
          <pc:sldMk cId="3622485822" sldId="260"/>
        </pc:sldMkLst>
      </pc:sldChg>
      <pc:sldChg chg="del">
        <pc:chgData name="Erin Kane" userId="2062a02f54518299" providerId="LiveId" clId="{3E807704-5E36-46DB-84F4-D46B5DA18131}" dt="2024-08-18T19:44:41.855" v="30" actId="47"/>
        <pc:sldMkLst>
          <pc:docMk/>
          <pc:sldMk cId="100021511" sldId="261"/>
        </pc:sldMkLst>
      </pc:sldChg>
      <pc:sldChg chg="del">
        <pc:chgData name="Erin Kane" userId="2062a02f54518299" providerId="LiveId" clId="{3E807704-5E36-46DB-84F4-D46B5DA18131}" dt="2024-08-18T19:44:41.982" v="31" actId="47"/>
        <pc:sldMkLst>
          <pc:docMk/>
          <pc:sldMk cId="4057001365" sldId="262"/>
        </pc:sldMkLst>
      </pc:sldChg>
      <pc:sldChg chg="del">
        <pc:chgData name="Erin Kane" userId="2062a02f54518299" providerId="LiveId" clId="{3E807704-5E36-46DB-84F4-D46B5DA18131}" dt="2024-08-18T19:44:42.638" v="32" actId="47"/>
        <pc:sldMkLst>
          <pc:docMk/>
          <pc:sldMk cId="3616235207" sldId="263"/>
        </pc:sldMkLst>
      </pc:sldChg>
      <pc:sldChg chg="del">
        <pc:chgData name="Erin Kane" userId="2062a02f54518299" providerId="LiveId" clId="{3E807704-5E36-46DB-84F4-D46B5DA18131}" dt="2024-08-18T19:44:43.345" v="33" actId="47"/>
        <pc:sldMkLst>
          <pc:docMk/>
          <pc:sldMk cId="340803743" sldId="264"/>
        </pc:sldMkLst>
      </pc:sldChg>
      <pc:sldChg chg="addSp delSp modSp add mod modShow">
        <pc:chgData name="Erin Kane" userId="2062a02f54518299" providerId="LiveId" clId="{3E807704-5E36-46DB-84F4-D46B5DA18131}" dt="2024-08-23T00:04:24.280" v="3262" actId="729"/>
        <pc:sldMkLst>
          <pc:docMk/>
          <pc:sldMk cId="1288010828" sldId="265"/>
        </pc:sldMkLst>
        <pc:spChg chg="add mod">
          <ac:chgData name="Erin Kane" userId="2062a02f54518299" providerId="LiveId" clId="{3E807704-5E36-46DB-84F4-D46B5DA18131}" dt="2024-08-22T02:27:55.657" v="2108" actId="34135"/>
          <ac:spMkLst>
            <pc:docMk/>
            <pc:sldMk cId="1288010828" sldId="265"/>
            <ac:spMk id="2" creationId="{5EFFDCFA-E6C5-E697-7745-A17E47C9017B}"/>
          </ac:spMkLst>
        </pc:spChg>
        <pc:spChg chg="add mod">
          <ac:chgData name="Erin Kane" userId="2062a02f54518299" providerId="LiveId" clId="{3E807704-5E36-46DB-84F4-D46B5DA18131}" dt="2024-08-22T02:27:48.390" v="2106" actId="34135"/>
          <ac:spMkLst>
            <pc:docMk/>
            <pc:sldMk cId="1288010828" sldId="265"/>
            <ac:spMk id="4" creationId="{0CAFB4B5-9CC8-ABAA-7D4C-6560FF2B84DD}"/>
          </ac:spMkLst>
        </pc:spChg>
        <pc:spChg chg="del mod">
          <ac:chgData name="Erin Kane" userId="2062a02f54518299" providerId="LiveId" clId="{3E807704-5E36-46DB-84F4-D46B5DA18131}" dt="2024-08-18T19:42:46.393" v="5" actId="478"/>
          <ac:spMkLst>
            <pc:docMk/>
            <pc:sldMk cId="1288010828" sldId="265"/>
            <ac:spMk id="4" creationId="{E7509797-7B32-7DB4-3611-252828A5C0A9}"/>
          </ac:spMkLst>
        </pc:spChg>
        <pc:spChg chg="add mod">
          <ac:chgData name="Erin Kane" userId="2062a02f54518299" providerId="LiveId" clId="{3E807704-5E36-46DB-84F4-D46B5DA18131}" dt="2024-08-22T23:25:29.324" v="3008"/>
          <ac:spMkLst>
            <pc:docMk/>
            <pc:sldMk cId="1288010828" sldId="265"/>
            <ac:spMk id="5" creationId="{4223EB37-90D5-5E89-1C09-DA57C0995823}"/>
          </ac:spMkLst>
        </pc:spChg>
        <pc:spChg chg="mod ord">
          <ac:chgData name="Erin Kane" userId="2062a02f54518299" providerId="LiveId" clId="{3E807704-5E36-46DB-84F4-D46B5DA18131}" dt="2024-08-22T02:31:52.991" v="2349" actId="1076"/>
          <ac:spMkLst>
            <pc:docMk/>
            <pc:sldMk cId="1288010828" sldId="265"/>
            <ac:spMk id="6" creationId="{19CD660D-0706-FD20-ADF1-754A98512E2D}"/>
          </ac:spMkLst>
        </pc:spChg>
        <pc:spChg chg="mod ord">
          <ac:chgData name="Erin Kane" userId="2062a02f54518299" providerId="LiveId" clId="{3E807704-5E36-46DB-84F4-D46B5DA18131}" dt="2024-08-22T23:26:04.249" v="3020" actId="27636"/>
          <ac:spMkLst>
            <pc:docMk/>
            <pc:sldMk cId="1288010828" sldId="265"/>
            <ac:spMk id="7" creationId="{55ED751E-99E7-490C-9C95-179B7EB55E21}"/>
          </ac:spMkLst>
        </pc:spChg>
        <pc:spChg chg="del mod topLvl">
          <ac:chgData name="Erin Kane" userId="2062a02f54518299" providerId="LiveId" clId="{3E807704-5E36-46DB-84F4-D46B5DA18131}" dt="2024-08-18T19:42:49.070" v="6" actId="478"/>
          <ac:spMkLst>
            <pc:docMk/>
            <pc:sldMk cId="1288010828" sldId="265"/>
            <ac:spMk id="8" creationId="{9A22EFB9-39D5-8DE2-D29B-F60BF62A5EAA}"/>
          </ac:spMkLst>
        </pc:spChg>
        <pc:spChg chg="del">
          <ac:chgData name="Erin Kane" userId="2062a02f54518299" providerId="LiveId" clId="{3E807704-5E36-46DB-84F4-D46B5DA18131}" dt="2024-08-18T19:43:09.725" v="7" actId="26606"/>
          <ac:spMkLst>
            <pc:docMk/>
            <pc:sldMk cId="1288010828" sldId="265"/>
            <ac:spMk id="26" creationId="{A9D2268A-D939-4E78-91B6-6C7E46406788}"/>
          </ac:spMkLst>
        </pc:spChg>
        <pc:spChg chg="del">
          <ac:chgData name="Erin Kane" userId="2062a02f54518299" providerId="LiveId" clId="{3E807704-5E36-46DB-84F4-D46B5DA18131}" dt="2024-08-18T19:43:09.725" v="7" actId="26606"/>
          <ac:spMkLst>
            <pc:docMk/>
            <pc:sldMk cId="1288010828" sldId="265"/>
            <ac:spMk id="28" creationId="{E0C43A58-225D-452D-8185-0D89D1EED861}"/>
          </ac:spMkLst>
        </pc:spChg>
        <pc:spChg chg="add">
          <ac:chgData name="Erin Kane" userId="2062a02f54518299" providerId="LiveId" clId="{3E807704-5E36-46DB-84F4-D46B5DA18131}" dt="2024-08-18T19:43:09.725" v="7" actId="26606"/>
          <ac:spMkLst>
            <pc:docMk/>
            <pc:sldMk cId="1288010828" sldId="265"/>
            <ac:spMk id="33" creationId="{21A75659-5A6F-4F77-9679-678A00B9D8DC}"/>
          </ac:spMkLst>
        </pc:spChg>
        <pc:spChg chg="add">
          <ac:chgData name="Erin Kane" userId="2062a02f54518299" providerId="LiveId" clId="{3E807704-5E36-46DB-84F4-D46B5DA18131}" dt="2024-08-18T19:43:09.725" v="7" actId="26606"/>
          <ac:spMkLst>
            <pc:docMk/>
            <pc:sldMk cId="1288010828" sldId="265"/>
            <ac:spMk id="35" creationId="{E30A3A45-140E-431E-AED0-07EF836310B3}"/>
          </ac:spMkLst>
        </pc:spChg>
        <pc:spChg chg="add">
          <ac:chgData name="Erin Kane" userId="2062a02f54518299" providerId="LiveId" clId="{3E807704-5E36-46DB-84F4-D46B5DA18131}" dt="2024-08-18T19:43:09.725" v="7" actId="26606"/>
          <ac:spMkLst>
            <pc:docMk/>
            <pc:sldMk cId="1288010828" sldId="265"/>
            <ac:spMk id="37" creationId="{55D4142C-5077-457F-A6AD-3FECFDB39685}"/>
          </ac:spMkLst>
        </pc:spChg>
        <pc:spChg chg="add">
          <ac:chgData name="Erin Kane" userId="2062a02f54518299" providerId="LiveId" clId="{3E807704-5E36-46DB-84F4-D46B5DA18131}" dt="2024-08-18T19:43:09.725" v="7" actId="26606"/>
          <ac:spMkLst>
            <pc:docMk/>
            <pc:sldMk cId="1288010828" sldId="265"/>
            <ac:spMk id="39" creationId="{7A5F0580-5EE9-419F-96EE-B6529EF6E7D0}"/>
          </ac:spMkLst>
        </pc:spChg>
        <pc:grpChg chg="add del mod">
          <ac:chgData name="Erin Kane" userId="2062a02f54518299" providerId="LiveId" clId="{3E807704-5E36-46DB-84F4-D46B5DA18131}" dt="2024-08-18T19:42:49.070" v="6" actId="478"/>
          <ac:grpSpMkLst>
            <pc:docMk/>
            <pc:sldMk cId="1288010828" sldId="265"/>
            <ac:grpSpMk id="2" creationId="{6514CE72-0F7B-102F-D1BC-9966597E8D56}"/>
          </ac:grpSpMkLst>
        </pc:grpChg>
        <pc:picChg chg="mod ord topLvl modCrop">
          <ac:chgData name="Erin Kane" userId="2062a02f54518299" providerId="LiveId" clId="{3E807704-5E36-46DB-84F4-D46B5DA18131}" dt="2024-08-22T02:28:32.800" v="2118" actId="1076"/>
          <ac:picMkLst>
            <pc:docMk/>
            <pc:sldMk cId="1288010828" sldId="265"/>
            <ac:picMk id="3" creationId="{212FE1F7-FC83-B50A-8DCE-7C34CEB23A1E}"/>
          </ac:picMkLst>
        </pc:picChg>
        <pc:picChg chg="del">
          <ac:chgData name="Erin Kane" userId="2062a02f54518299" providerId="LiveId" clId="{3E807704-5E36-46DB-84F4-D46B5DA18131}" dt="2024-08-18T19:42:21.064" v="3" actId="478"/>
          <ac:picMkLst>
            <pc:docMk/>
            <pc:sldMk cId="1288010828" sldId="265"/>
            <ac:picMk id="5" creationId="{4CBA8EA4-40C1-0DE9-9FA8-65ED7C198441}"/>
          </ac:picMkLst>
        </pc:picChg>
      </pc:sldChg>
      <pc:sldChg chg="addSp delSp modSp new mod setBg">
        <pc:chgData name="Erin Kane" userId="2062a02f54518299" providerId="LiveId" clId="{3E807704-5E36-46DB-84F4-D46B5DA18131}" dt="2024-08-22T23:15:39.602" v="2771" actId="1076"/>
        <pc:sldMkLst>
          <pc:docMk/>
          <pc:sldMk cId="1773961844" sldId="266"/>
        </pc:sldMkLst>
        <pc:spChg chg="del">
          <ac:chgData name="Erin Kane" userId="2062a02f54518299" providerId="LiveId" clId="{3E807704-5E36-46DB-84F4-D46B5DA18131}" dt="2024-08-18T19:44:53.909" v="35" actId="478"/>
          <ac:spMkLst>
            <pc:docMk/>
            <pc:sldMk cId="1773961844" sldId="266"/>
            <ac:spMk id="2" creationId="{570705CA-AE92-5516-17EC-4B17B135C819}"/>
          </ac:spMkLst>
        </pc:spChg>
        <pc:spChg chg="del">
          <ac:chgData name="Erin Kane" userId="2062a02f54518299" providerId="LiveId" clId="{3E807704-5E36-46DB-84F4-D46B5DA18131}" dt="2024-08-18T19:44:53.909" v="35" actId="478"/>
          <ac:spMkLst>
            <pc:docMk/>
            <pc:sldMk cId="1773961844" sldId="266"/>
            <ac:spMk id="3" creationId="{DD257456-F0E5-F12C-5364-3034F9CCBC89}"/>
          </ac:spMkLst>
        </pc:spChg>
        <pc:spChg chg="add mod">
          <ac:chgData name="Erin Kane" userId="2062a02f54518299" providerId="LiveId" clId="{3E807704-5E36-46DB-84F4-D46B5DA18131}" dt="2024-08-22T23:15:21.216" v="2769" actId="20577"/>
          <ac:spMkLst>
            <pc:docMk/>
            <pc:sldMk cId="1773961844" sldId="266"/>
            <ac:spMk id="7" creationId="{AE8E4F25-BD79-19DD-B9CC-BF2FA25E11FA}"/>
          </ac:spMkLst>
        </pc:spChg>
        <pc:spChg chg="add mod">
          <ac:chgData name="Erin Kane" userId="2062a02f54518299" providerId="LiveId" clId="{3E807704-5E36-46DB-84F4-D46B5DA18131}" dt="2024-08-22T23:15:39.602" v="2771" actId="1076"/>
          <ac:spMkLst>
            <pc:docMk/>
            <pc:sldMk cId="1773961844" sldId="266"/>
            <ac:spMk id="8" creationId="{7C6B8E52-914D-E106-1D76-BC8E9700A005}"/>
          </ac:spMkLst>
        </pc:spChg>
        <pc:spChg chg="add">
          <ac:chgData name="Erin Kane" userId="2062a02f54518299" providerId="LiveId" clId="{3E807704-5E36-46DB-84F4-D46B5DA18131}" dt="2024-08-18T19:46:21.148" v="44" actId="26606"/>
          <ac:spMkLst>
            <pc:docMk/>
            <pc:sldMk cId="1773961844" sldId="266"/>
            <ac:spMk id="12" creationId="{04812C46-200A-4DEB-A05E-3ED6C68C2387}"/>
          </ac:spMkLst>
        </pc:spChg>
        <pc:spChg chg="add">
          <ac:chgData name="Erin Kane" userId="2062a02f54518299" providerId="LiveId" clId="{3E807704-5E36-46DB-84F4-D46B5DA18131}" dt="2024-08-18T19:46:21.148" v="44" actId="26606"/>
          <ac:spMkLst>
            <pc:docMk/>
            <pc:sldMk cId="1773961844" sldId="266"/>
            <ac:spMk id="14" creationId="{D1EA859B-E555-4109-94F3-6700E046E008}"/>
          </ac:spMkLst>
        </pc:spChg>
        <pc:picChg chg="add mod modCrop">
          <ac:chgData name="Erin Kane" userId="2062a02f54518299" providerId="LiveId" clId="{3E807704-5E36-46DB-84F4-D46B5DA18131}" dt="2024-08-22T23:15:31.983" v="2770" actId="1076"/>
          <ac:picMkLst>
            <pc:docMk/>
            <pc:sldMk cId="1773961844" sldId="266"/>
            <ac:picMk id="5" creationId="{A0644ED8-4EA6-7276-6374-0C3C3FA7FB77}"/>
          </ac:picMkLst>
        </pc:picChg>
      </pc:sldChg>
      <pc:sldChg chg="addSp delSp modSp new mod ord modNotesTx">
        <pc:chgData name="Erin Kane" userId="2062a02f54518299" providerId="LiveId" clId="{3E807704-5E36-46DB-84F4-D46B5DA18131}" dt="2024-08-23T00:17:53.045" v="3545" actId="14100"/>
        <pc:sldMkLst>
          <pc:docMk/>
          <pc:sldMk cId="732330447" sldId="267"/>
        </pc:sldMkLst>
        <pc:spChg chg="del mod">
          <ac:chgData name="Erin Kane" userId="2062a02f54518299" providerId="LiveId" clId="{3E807704-5E36-46DB-84F4-D46B5DA18131}" dt="2024-08-22T23:22:09.484" v="2968" actId="478"/>
          <ac:spMkLst>
            <pc:docMk/>
            <pc:sldMk cId="732330447" sldId="267"/>
            <ac:spMk id="2" creationId="{6E13382C-960F-5D68-A127-939D4A2C252D}"/>
          </ac:spMkLst>
        </pc:spChg>
        <pc:spChg chg="del mod">
          <ac:chgData name="Erin Kane" userId="2062a02f54518299" providerId="LiveId" clId="{3E807704-5E36-46DB-84F4-D46B5DA18131}" dt="2024-08-18T20:18:45.854" v="689" actId="478"/>
          <ac:spMkLst>
            <pc:docMk/>
            <pc:sldMk cId="732330447" sldId="267"/>
            <ac:spMk id="3" creationId="{BBADC604-4D3D-F7C4-F7DC-18E12C387964}"/>
          </ac:spMkLst>
        </pc:spChg>
        <pc:spChg chg="add del mod">
          <ac:chgData name="Erin Kane" userId="2062a02f54518299" providerId="LiveId" clId="{3E807704-5E36-46DB-84F4-D46B5DA18131}" dt="2024-08-22T23:22:09.484" v="2968" actId="478"/>
          <ac:spMkLst>
            <pc:docMk/>
            <pc:sldMk cId="732330447" sldId="267"/>
            <ac:spMk id="4" creationId="{79A2F0AE-E217-ADB2-7F3C-3289DA44FD5C}"/>
          </ac:spMkLst>
        </pc:spChg>
        <pc:spChg chg="add mod">
          <ac:chgData name="Erin Kane" userId="2062a02f54518299" providerId="LiveId" clId="{3E807704-5E36-46DB-84F4-D46B5DA18131}" dt="2024-08-22T23:56:14.894" v="3253" actId="1076"/>
          <ac:spMkLst>
            <pc:docMk/>
            <pc:sldMk cId="732330447" sldId="267"/>
            <ac:spMk id="5" creationId="{43317298-81DF-0D0D-7340-90BD6E7E0A3C}"/>
          </ac:spMkLst>
        </pc:spChg>
        <pc:spChg chg="add del mod">
          <ac:chgData name="Erin Kane" userId="2062a02f54518299" providerId="LiveId" clId="{3E807704-5E36-46DB-84F4-D46B5DA18131}" dt="2024-08-18T20:22:42.134" v="736" actId="478"/>
          <ac:spMkLst>
            <pc:docMk/>
            <pc:sldMk cId="732330447" sldId="267"/>
            <ac:spMk id="5" creationId="{4CDAABF3-451D-595F-434C-6FB19B61A5B6}"/>
          </ac:spMkLst>
        </pc:spChg>
        <pc:spChg chg="add del mod ord">
          <ac:chgData name="Erin Kane" userId="2062a02f54518299" providerId="LiveId" clId="{3E807704-5E36-46DB-84F4-D46B5DA18131}" dt="2024-08-18T21:01:44.730" v="1491" actId="478"/>
          <ac:spMkLst>
            <pc:docMk/>
            <pc:sldMk cId="732330447" sldId="267"/>
            <ac:spMk id="6" creationId="{EA1CC86E-33C0-CB2B-EAC4-38C6EB850F6D}"/>
          </ac:spMkLst>
        </pc:spChg>
        <pc:spChg chg="add mod">
          <ac:chgData name="Erin Kane" userId="2062a02f54518299" providerId="LiveId" clId="{3E807704-5E36-46DB-84F4-D46B5DA18131}" dt="2024-08-22T23:56:09.148" v="3252" actId="1076"/>
          <ac:spMkLst>
            <pc:docMk/>
            <pc:sldMk cId="732330447" sldId="267"/>
            <ac:spMk id="7" creationId="{48F11DB6-90BC-1E1C-F558-7BE46AA1F89F}"/>
          </ac:spMkLst>
        </pc:spChg>
        <pc:picChg chg="add del mod">
          <ac:chgData name="Erin Kane" userId="2062a02f54518299" providerId="LiveId" clId="{3E807704-5E36-46DB-84F4-D46B5DA18131}" dt="2024-08-18T20:31:03.813" v="812" actId="478"/>
          <ac:picMkLst>
            <pc:docMk/>
            <pc:sldMk cId="732330447" sldId="267"/>
            <ac:picMk id="7" creationId="{485FDD30-F52A-C3F5-D770-9D211F63B241}"/>
          </ac:picMkLst>
        </pc:picChg>
        <pc:picChg chg="add del mod">
          <ac:chgData name="Erin Kane" userId="2062a02f54518299" providerId="LiveId" clId="{3E807704-5E36-46DB-84F4-D46B5DA18131}" dt="2024-08-18T20:32:31.142" v="852" actId="478"/>
          <ac:picMkLst>
            <pc:docMk/>
            <pc:sldMk cId="732330447" sldId="267"/>
            <ac:picMk id="8" creationId="{92D7D5FB-854D-D0FD-02A8-1346B10A512B}"/>
          </ac:picMkLst>
        </pc:picChg>
        <pc:picChg chg="add mod ord">
          <ac:chgData name="Erin Kane" userId="2062a02f54518299" providerId="LiveId" clId="{3E807704-5E36-46DB-84F4-D46B5DA18131}" dt="2024-08-22T23:34:19.606" v="3041" actId="1076"/>
          <ac:picMkLst>
            <pc:docMk/>
            <pc:sldMk cId="732330447" sldId="267"/>
            <ac:picMk id="9" creationId="{96D02BE0-A1B6-B9E4-E1A9-B75EF01BE225}"/>
          </ac:picMkLst>
        </pc:picChg>
        <pc:picChg chg="add mod">
          <ac:chgData name="Erin Kane" userId="2062a02f54518299" providerId="LiveId" clId="{3E807704-5E36-46DB-84F4-D46B5DA18131}" dt="2024-08-23T00:17:49.773" v="3544" actId="14100"/>
          <ac:picMkLst>
            <pc:docMk/>
            <pc:sldMk cId="732330447" sldId="267"/>
            <ac:picMk id="10" creationId="{BEB96EAC-F3BB-6888-ED53-9F51FBF1179E}"/>
          </ac:picMkLst>
        </pc:picChg>
        <pc:picChg chg="add mod">
          <ac:chgData name="Erin Kane" userId="2062a02f54518299" providerId="LiveId" clId="{3E807704-5E36-46DB-84F4-D46B5DA18131}" dt="2024-08-23T00:17:53.045" v="3545" actId="14100"/>
          <ac:picMkLst>
            <pc:docMk/>
            <pc:sldMk cId="732330447" sldId="267"/>
            <ac:picMk id="12" creationId="{125FEE3C-96C5-E84E-2CF6-BF95C8A7A8AA}"/>
          </ac:picMkLst>
        </pc:picChg>
      </pc:sldChg>
      <pc:sldChg chg="addSp modSp new mod ord modNotesTx">
        <pc:chgData name="Erin Kane" userId="2062a02f54518299" providerId="LiveId" clId="{3E807704-5E36-46DB-84F4-D46B5DA18131}" dt="2024-08-23T00:09:36.188" v="3540" actId="1076"/>
        <pc:sldMkLst>
          <pc:docMk/>
          <pc:sldMk cId="3898498360" sldId="268"/>
        </pc:sldMkLst>
        <pc:spChg chg="mod">
          <ac:chgData name="Erin Kane" userId="2062a02f54518299" providerId="LiveId" clId="{3E807704-5E36-46DB-84F4-D46B5DA18131}" dt="2024-08-18T21:07:02.689" v="1558" actId="404"/>
          <ac:spMkLst>
            <pc:docMk/>
            <pc:sldMk cId="3898498360" sldId="268"/>
            <ac:spMk id="2" creationId="{65557ECD-5D25-6FB5-E98C-C9F949CC5D81}"/>
          </ac:spMkLst>
        </pc:spChg>
        <pc:spChg chg="mod">
          <ac:chgData name="Erin Kane" userId="2062a02f54518299" providerId="LiveId" clId="{3E807704-5E36-46DB-84F4-D46B5DA18131}" dt="2024-08-23T00:09:31.236" v="3539" actId="20577"/>
          <ac:spMkLst>
            <pc:docMk/>
            <pc:sldMk cId="3898498360" sldId="268"/>
            <ac:spMk id="3" creationId="{785DEC7B-17C8-56B9-B294-73AB2DBFBE6A}"/>
          </ac:spMkLst>
        </pc:spChg>
        <pc:spChg chg="add mod">
          <ac:chgData name="Erin Kane" userId="2062a02f54518299" providerId="LiveId" clId="{3E807704-5E36-46DB-84F4-D46B5DA18131}" dt="2024-08-18T21:04:50.300" v="1518"/>
          <ac:spMkLst>
            <pc:docMk/>
            <pc:sldMk cId="3898498360" sldId="268"/>
            <ac:spMk id="5" creationId="{F88672C0-4038-AA5C-846D-86FEF34F8A2F}"/>
          </ac:spMkLst>
        </pc:spChg>
        <pc:picChg chg="add mod ord">
          <ac:chgData name="Erin Kane" userId="2062a02f54518299" providerId="LiveId" clId="{3E807704-5E36-46DB-84F4-D46B5DA18131}" dt="2024-08-23T00:09:36.188" v="3540" actId="1076"/>
          <ac:picMkLst>
            <pc:docMk/>
            <pc:sldMk cId="3898498360" sldId="268"/>
            <ac:picMk id="4" creationId="{183E9876-3D80-6931-A043-F9AF20CD6110}"/>
          </ac:picMkLst>
        </pc:picChg>
      </pc:sldChg>
      <pc:sldChg chg="addSp delSp modSp new del mod setBg modClrScheme delDesignElem modShow chgLayout">
        <pc:chgData name="Erin Kane" userId="2062a02f54518299" providerId="LiveId" clId="{3E807704-5E36-46DB-84F4-D46B5DA18131}" dt="2024-08-23T01:19:53.981" v="3546" actId="2696"/>
        <pc:sldMkLst>
          <pc:docMk/>
          <pc:sldMk cId="2153207426" sldId="269"/>
        </pc:sldMkLst>
        <pc:spChg chg="mod ord">
          <ac:chgData name="Erin Kane" userId="2062a02f54518299" providerId="LiveId" clId="{3E807704-5E36-46DB-84F4-D46B5DA18131}" dt="2024-08-18T21:40:48.107" v="1862" actId="14100"/>
          <ac:spMkLst>
            <pc:docMk/>
            <pc:sldMk cId="2153207426" sldId="269"/>
            <ac:spMk id="2" creationId="{347081C2-ED56-7890-D15D-E4FAAAAD4AA7}"/>
          </ac:spMkLst>
        </pc:spChg>
        <pc:spChg chg="add del mod ord">
          <ac:chgData name="Erin Kane" userId="2062a02f54518299" providerId="LiveId" clId="{3E807704-5E36-46DB-84F4-D46B5DA18131}" dt="2024-08-18T21:32:04.294" v="1718" actId="20577"/>
          <ac:spMkLst>
            <pc:docMk/>
            <pc:sldMk cId="2153207426" sldId="269"/>
            <ac:spMk id="3" creationId="{2EDEE161-6A32-F0C3-EBD5-151B28BC5629}"/>
          </ac:spMkLst>
        </pc:spChg>
        <pc:spChg chg="add del mod ord">
          <ac:chgData name="Erin Kane" userId="2062a02f54518299" providerId="LiveId" clId="{3E807704-5E36-46DB-84F4-D46B5DA18131}" dt="2024-08-18T21:31:33.699" v="1709" actId="700"/>
          <ac:spMkLst>
            <pc:docMk/>
            <pc:sldMk cId="2153207426" sldId="269"/>
            <ac:spMk id="8" creationId="{A6E15A8A-240A-B387-EB18-FA9FAFEEDF4E}"/>
          </ac:spMkLst>
        </pc:spChg>
        <pc:spChg chg="add del">
          <ac:chgData name="Erin Kane" userId="2062a02f54518299" providerId="LiveId" clId="{3E807704-5E36-46DB-84F4-D46B5DA18131}" dt="2024-08-18T21:31:37.921" v="1710" actId="26606"/>
          <ac:spMkLst>
            <pc:docMk/>
            <pc:sldMk cId="2153207426" sldId="269"/>
            <ac:spMk id="12" creationId="{35C956CA-A8FB-4F91-A258-FBE459CD99FC}"/>
          </ac:spMkLst>
        </pc:spChg>
        <pc:spChg chg="add del">
          <ac:chgData name="Erin Kane" userId="2062a02f54518299" providerId="LiveId" clId="{3E807704-5E36-46DB-84F4-D46B5DA18131}" dt="2024-08-18T21:31:37.921" v="1710" actId="26606"/>
          <ac:spMkLst>
            <pc:docMk/>
            <pc:sldMk cId="2153207426" sldId="269"/>
            <ac:spMk id="14" creationId="{70A48D59-8581-41F7-B529-F4617FE07A9A}"/>
          </ac:spMkLst>
        </pc:spChg>
        <pc:spChg chg="add del">
          <ac:chgData name="Erin Kane" userId="2062a02f54518299" providerId="LiveId" clId="{3E807704-5E36-46DB-84F4-D46B5DA18131}" dt="2024-08-18T21:32:00.441" v="1717" actId="26606"/>
          <ac:spMkLst>
            <pc:docMk/>
            <pc:sldMk cId="2153207426" sldId="269"/>
            <ac:spMk id="21" creationId="{04812C46-200A-4DEB-A05E-3ED6C68C2387}"/>
          </ac:spMkLst>
        </pc:spChg>
        <pc:spChg chg="add del">
          <ac:chgData name="Erin Kane" userId="2062a02f54518299" providerId="LiveId" clId="{3E807704-5E36-46DB-84F4-D46B5DA18131}" dt="2024-08-18T21:32:00.441" v="1717" actId="26606"/>
          <ac:spMkLst>
            <pc:docMk/>
            <pc:sldMk cId="2153207426" sldId="269"/>
            <ac:spMk id="23" creationId="{D1EA859B-E555-4109-94F3-6700E046E008}"/>
          </ac:spMkLst>
        </pc:spChg>
        <pc:spChg chg="add">
          <ac:chgData name="Erin Kane" userId="2062a02f54518299" providerId="LiveId" clId="{3E807704-5E36-46DB-84F4-D46B5DA18131}" dt="2024-08-18T21:32:00.441" v="1717" actId="26606"/>
          <ac:spMkLst>
            <pc:docMk/>
            <pc:sldMk cId="2153207426" sldId="269"/>
            <ac:spMk id="28" creationId="{362810D9-2C5A-477D-949C-C191895477F3}"/>
          </ac:spMkLst>
        </pc:spChg>
        <pc:spChg chg="add">
          <ac:chgData name="Erin Kane" userId="2062a02f54518299" providerId="LiveId" clId="{3E807704-5E36-46DB-84F4-D46B5DA18131}" dt="2024-08-18T21:32:00.441" v="1717" actId="26606"/>
          <ac:spMkLst>
            <pc:docMk/>
            <pc:sldMk cId="2153207426" sldId="269"/>
            <ac:spMk id="30" creationId="{081E4A58-353D-44AE-B2FC-2A74E2E400F7}"/>
          </ac:spMkLst>
        </pc:spChg>
        <pc:graphicFrameChg chg="add del">
          <ac:chgData name="Erin Kane" userId="2062a02f54518299" providerId="LiveId" clId="{3E807704-5E36-46DB-84F4-D46B5DA18131}" dt="2024-08-18T21:03:45.055" v="1507" actId="26606"/>
          <ac:graphicFrameMkLst>
            <pc:docMk/>
            <pc:sldMk cId="2153207426" sldId="269"/>
            <ac:graphicFrameMk id="6" creationId="{DCA4ABA1-537E-A1D9-8827-A2A2C4D17C92}"/>
          </ac:graphicFrameMkLst>
        </pc:graphicFrameChg>
        <pc:picChg chg="add del mod ord">
          <ac:chgData name="Erin Kane" userId="2062a02f54518299" providerId="LiveId" clId="{3E807704-5E36-46DB-84F4-D46B5DA18131}" dt="2024-08-18T21:30:58.632" v="1704" actId="478"/>
          <ac:picMkLst>
            <pc:docMk/>
            <pc:sldMk cId="2153207426" sldId="269"/>
            <ac:picMk id="4" creationId="{D20A5740-1AF0-16A8-E2C4-8FD589ECE850}"/>
          </ac:picMkLst>
        </pc:picChg>
        <pc:picChg chg="add mod ord modCrop">
          <ac:chgData name="Erin Kane" userId="2062a02f54518299" providerId="LiveId" clId="{3E807704-5E36-46DB-84F4-D46B5DA18131}" dt="2024-08-18T21:40:39.092" v="1861" actId="14100"/>
          <ac:picMkLst>
            <pc:docMk/>
            <pc:sldMk cId="2153207426" sldId="269"/>
            <ac:picMk id="7" creationId="{FBA11C75-D560-FCDD-D2A5-7395E124BD9F}"/>
          </ac:picMkLst>
        </pc:picChg>
        <pc:cxnChg chg="add del">
          <ac:chgData name="Erin Kane" userId="2062a02f54518299" providerId="LiveId" clId="{3E807704-5E36-46DB-84F4-D46B5DA18131}" dt="2024-08-18T21:31:37.921" v="1710" actId="26606"/>
          <ac:cxnSpMkLst>
            <pc:docMk/>
            <pc:sldMk cId="2153207426" sldId="269"/>
            <ac:cxnSpMk id="16" creationId="{967F2066-0253-4771-A5F6-68111E1FE832}"/>
          </ac:cxnSpMkLst>
        </pc:cxnChg>
      </pc:sldChg>
      <pc:sldChg chg="addSp modSp new mod setBg">
        <pc:chgData name="Erin Kane" userId="2062a02f54518299" providerId="LiveId" clId="{3E807704-5E36-46DB-84F4-D46B5DA18131}" dt="2024-08-23T00:09:02.728" v="3537" actId="20577"/>
        <pc:sldMkLst>
          <pc:docMk/>
          <pc:sldMk cId="555574749" sldId="270"/>
        </pc:sldMkLst>
        <pc:spChg chg="mod ord">
          <ac:chgData name="Erin Kane" userId="2062a02f54518299" providerId="LiveId" clId="{3E807704-5E36-46DB-84F4-D46B5DA18131}" dt="2024-08-23T00:09:02.728" v="3537" actId="20577"/>
          <ac:spMkLst>
            <pc:docMk/>
            <pc:sldMk cId="555574749" sldId="270"/>
            <ac:spMk id="2" creationId="{F504C48C-1AC9-2183-0D7A-470D59413B6E}"/>
          </ac:spMkLst>
        </pc:spChg>
        <pc:spChg chg="mod ord">
          <ac:chgData name="Erin Kane" userId="2062a02f54518299" providerId="LiveId" clId="{3E807704-5E36-46DB-84F4-D46B5DA18131}" dt="2024-08-23T00:08:40.699" v="3525" actId="27636"/>
          <ac:spMkLst>
            <pc:docMk/>
            <pc:sldMk cId="555574749" sldId="270"/>
            <ac:spMk id="3" creationId="{4B203F3D-2DF4-98F5-7582-1E6EE496A481}"/>
          </ac:spMkLst>
        </pc:spChg>
        <pc:picChg chg="add mod">
          <ac:chgData name="Erin Kane" userId="2062a02f54518299" providerId="LiveId" clId="{3E807704-5E36-46DB-84F4-D46B5DA18131}" dt="2024-08-18T21:37:05.335" v="1824" actId="1076"/>
          <ac:picMkLst>
            <pc:docMk/>
            <pc:sldMk cId="555574749" sldId="270"/>
            <ac:picMk id="5" creationId="{DDB83FDE-5391-87F8-CDC6-36C5BF7B8589}"/>
          </ac:picMkLst>
        </pc:picChg>
      </pc:sldChg>
      <pc:sldChg chg="addSp delSp modSp new mod ord modNotesTx">
        <pc:chgData name="Erin Kane" userId="2062a02f54518299" providerId="LiveId" clId="{3E807704-5E36-46DB-84F4-D46B5DA18131}" dt="2024-08-22T23:19:02.880" v="2797" actId="20577"/>
        <pc:sldMkLst>
          <pc:docMk/>
          <pc:sldMk cId="1417413061" sldId="271"/>
        </pc:sldMkLst>
        <pc:spChg chg="mod">
          <ac:chgData name="Erin Kane" userId="2062a02f54518299" providerId="LiveId" clId="{3E807704-5E36-46DB-84F4-D46B5DA18131}" dt="2024-08-22T23:19:02.880" v="2797" actId="20577"/>
          <ac:spMkLst>
            <pc:docMk/>
            <pc:sldMk cId="1417413061" sldId="271"/>
            <ac:spMk id="2" creationId="{40DBE683-BE16-91F9-3A19-295E5A5BE70E}"/>
          </ac:spMkLst>
        </pc:spChg>
        <pc:spChg chg="mod">
          <ac:chgData name="Erin Kane" userId="2062a02f54518299" providerId="LiveId" clId="{3E807704-5E36-46DB-84F4-D46B5DA18131}" dt="2024-08-18T21:01:29.390" v="1485" actId="207"/>
          <ac:spMkLst>
            <pc:docMk/>
            <pc:sldMk cId="1417413061" sldId="271"/>
            <ac:spMk id="3" creationId="{ABF65E09-63C6-0911-0A52-BDE2105ABA94}"/>
          </ac:spMkLst>
        </pc:spChg>
        <pc:spChg chg="add del mod">
          <ac:chgData name="Erin Kane" userId="2062a02f54518299" providerId="LiveId" clId="{3E807704-5E36-46DB-84F4-D46B5DA18131}" dt="2024-08-18T20:19:27.927" v="694" actId="21"/>
          <ac:spMkLst>
            <pc:docMk/>
            <pc:sldMk cId="1417413061" sldId="271"/>
            <ac:spMk id="4" creationId="{4CDAABF3-451D-595F-434C-6FB19B61A5B6}"/>
          </ac:spMkLst>
        </pc:spChg>
        <pc:picChg chg="add mod ord modCrop">
          <ac:chgData name="Erin Kane" userId="2062a02f54518299" providerId="LiveId" clId="{3E807704-5E36-46DB-84F4-D46B5DA18131}" dt="2024-08-18T21:28:28.035" v="1693" actId="14100"/>
          <ac:picMkLst>
            <pc:docMk/>
            <pc:sldMk cId="1417413061" sldId="271"/>
            <ac:picMk id="6" creationId="{6D449A1B-46F7-2374-ACF0-5C181A69BDFF}"/>
          </ac:picMkLst>
        </pc:picChg>
      </pc:sldChg>
      <pc:sldChg chg="addSp delSp modSp new mod setBg">
        <pc:chgData name="Erin Kane" userId="2062a02f54518299" providerId="LiveId" clId="{3E807704-5E36-46DB-84F4-D46B5DA18131}" dt="2024-08-18T21:45:57.827" v="1964" actId="1076"/>
        <pc:sldMkLst>
          <pc:docMk/>
          <pc:sldMk cId="3321249964" sldId="272"/>
        </pc:sldMkLst>
        <pc:spChg chg="mod">
          <ac:chgData name="Erin Kane" userId="2062a02f54518299" providerId="LiveId" clId="{3E807704-5E36-46DB-84F4-D46B5DA18131}" dt="2024-08-18T21:45:57.827" v="1964" actId="1076"/>
          <ac:spMkLst>
            <pc:docMk/>
            <pc:sldMk cId="3321249964" sldId="272"/>
            <ac:spMk id="2" creationId="{9502367D-EF02-F38D-0084-33E5C99F7A59}"/>
          </ac:spMkLst>
        </pc:spChg>
        <pc:spChg chg="mod">
          <ac:chgData name="Erin Kane" userId="2062a02f54518299" providerId="LiveId" clId="{3E807704-5E36-46DB-84F4-D46B5DA18131}" dt="2024-08-18T21:45:44.374" v="1962" actId="14100"/>
          <ac:spMkLst>
            <pc:docMk/>
            <pc:sldMk cId="3321249964" sldId="272"/>
            <ac:spMk id="3" creationId="{068E2431-9062-180B-0CA1-663DF4C31B98}"/>
          </ac:spMkLst>
        </pc:spChg>
        <pc:spChg chg="add">
          <ac:chgData name="Erin Kane" userId="2062a02f54518299" providerId="LiveId" clId="{3E807704-5E36-46DB-84F4-D46B5DA18131}" dt="2024-08-18T21:43:23.965" v="1871" actId="26606"/>
          <ac:spMkLst>
            <pc:docMk/>
            <pc:sldMk cId="3321249964" sldId="272"/>
            <ac:spMk id="10" creationId="{04812C46-200A-4DEB-A05E-3ED6C68C2387}"/>
          </ac:spMkLst>
        </pc:spChg>
        <pc:spChg chg="add">
          <ac:chgData name="Erin Kane" userId="2062a02f54518299" providerId="LiveId" clId="{3E807704-5E36-46DB-84F4-D46B5DA18131}" dt="2024-08-18T21:43:23.965" v="1871" actId="26606"/>
          <ac:spMkLst>
            <pc:docMk/>
            <pc:sldMk cId="3321249964" sldId="272"/>
            <ac:spMk id="12" creationId="{D1EA859B-E555-4109-94F3-6700E046E008}"/>
          </ac:spMkLst>
        </pc:spChg>
        <pc:picChg chg="add mod ord modCrop">
          <ac:chgData name="Erin Kane" userId="2062a02f54518299" providerId="LiveId" clId="{3E807704-5E36-46DB-84F4-D46B5DA18131}" dt="2024-08-18T21:45:49.270" v="1963" actId="1076"/>
          <ac:picMkLst>
            <pc:docMk/>
            <pc:sldMk cId="3321249964" sldId="272"/>
            <ac:picMk id="5" creationId="{2A7C8FD3-13C2-15DE-5061-EE09BC0F0A3B}"/>
          </ac:picMkLst>
        </pc:picChg>
        <pc:picChg chg="add mod">
          <ac:chgData name="Erin Kane" userId="2062a02f54518299" providerId="LiveId" clId="{3E807704-5E36-46DB-84F4-D46B5DA18131}" dt="2024-08-18T21:44:53.778" v="1889" actId="14100"/>
          <ac:picMkLst>
            <pc:docMk/>
            <pc:sldMk cId="3321249964" sldId="272"/>
            <ac:picMk id="7" creationId="{681FD6AF-9EE8-975C-FC46-4B7493C2059D}"/>
          </ac:picMkLst>
        </pc:picChg>
        <pc:picChg chg="add mod">
          <ac:chgData name="Erin Kane" userId="2062a02f54518299" providerId="LiveId" clId="{3E807704-5E36-46DB-84F4-D46B5DA18131}" dt="2024-08-18T21:44:53.778" v="1889" actId="14100"/>
          <ac:picMkLst>
            <pc:docMk/>
            <pc:sldMk cId="3321249964" sldId="272"/>
            <ac:picMk id="8" creationId="{8B587A26-87BC-7197-60B9-F45A24D43226}"/>
          </ac:picMkLst>
        </pc:picChg>
        <pc:picChg chg="add mod">
          <ac:chgData name="Erin Kane" userId="2062a02f54518299" providerId="LiveId" clId="{3E807704-5E36-46DB-84F4-D46B5DA18131}" dt="2024-08-18T21:44:53.778" v="1889" actId="14100"/>
          <ac:picMkLst>
            <pc:docMk/>
            <pc:sldMk cId="3321249964" sldId="272"/>
            <ac:picMk id="9" creationId="{2D80D616-9F14-493E-CBEC-BDF6CBF5CC57}"/>
          </ac:picMkLst>
        </pc:picChg>
        <pc:picChg chg="add del mod">
          <ac:chgData name="Erin Kane" userId="2062a02f54518299" providerId="LiveId" clId="{3E807704-5E36-46DB-84F4-D46B5DA18131}" dt="2024-08-18T21:44:39.997" v="1888" actId="478"/>
          <ac:picMkLst>
            <pc:docMk/>
            <pc:sldMk cId="3321249964" sldId="272"/>
            <ac:picMk id="11" creationId="{FCA0B352-3D04-B92A-455C-D17140747978}"/>
          </ac:picMkLst>
        </pc:picChg>
      </pc:sldChg>
      <pc:sldChg chg="addSp delSp modSp new mod setBg">
        <pc:chgData name="Erin Kane" userId="2062a02f54518299" providerId="LiveId" clId="{3E807704-5E36-46DB-84F4-D46B5DA18131}" dt="2024-08-18T21:49:38.335" v="1989" actId="1076"/>
        <pc:sldMkLst>
          <pc:docMk/>
          <pc:sldMk cId="3099824905" sldId="273"/>
        </pc:sldMkLst>
        <pc:spChg chg="del mod">
          <ac:chgData name="Erin Kane" userId="2062a02f54518299" providerId="LiveId" clId="{3E807704-5E36-46DB-84F4-D46B5DA18131}" dt="2024-08-18T20:36:16.696" v="1118" actId="478"/>
          <ac:spMkLst>
            <pc:docMk/>
            <pc:sldMk cId="3099824905" sldId="273"/>
            <ac:spMk id="2" creationId="{E3AE3971-6275-C14F-84BE-DE8FAA687FBA}"/>
          </ac:spMkLst>
        </pc:spChg>
        <pc:spChg chg="mod ord">
          <ac:chgData name="Erin Kane" userId="2062a02f54518299" providerId="LiveId" clId="{3E807704-5E36-46DB-84F4-D46B5DA18131}" dt="2024-08-18T21:49:38.335" v="1989" actId="1076"/>
          <ac:spMkLst>
            <pc:docMk/>
            <pc:sldMk cId="3099824905" sldId="273"/>
            <ac:spMk id="3" creationId="{E63009E0-A73B-911A-46C1-304F8A3FAF1F}"/>
          </ac:spMkLst>
        </pc:spChg>
        <pc:spChg chg="add">
          <ac:chgData name="Erin Kane" userId="2062a02f54518299" providerId="LiveId" clId="{3E807704-5E36-46DB-84F4-D46B5DA18131}" dt="2024-08-18T21:47:18.723" v="1973" actId="26606"/>
          <ac:spMkLst>
            <pc:docMk/>
            <pc:sldMk cId="3099824905" sldId="273"/>
            <ac:spMk id="10" creationId="{C0A1ED06-4733-4020-9C60-81D4D801408D}"/>
          </ac:spMkLst>
        </pc:spChg>
        <pc:spChg chg="add">
          <ac:chgData name="Erin Kane" userId="2062a02f54518299" providerId="LiveId" clId="{3E807704-5E36-46DB-84F4-D46B5DA18131}" dt="2024-08-18T21:47:18.723" v="1973" actId="26606"/>
          <ac:spMkLst>
            <pc:docMk/>
            <pc:sldMk cId="3099824905" sldId="273"/>
            <ac:spMk id="12" creationId="{B0CA3509-3AF9-45FE-93ED-57BB5D5E8E07}"/>
          </ac:spMkLst>
        </pc:spChg>
        <pc:picChg chg="add mod modCrop">
          <ac:chgData name="Erin Kane" userId="2062a02f54518299" providerId="LiveId" clId="{3E807704-5E36-46DB-84F4-D46B5DA18131}" dt="2024-08-18T21:48:20.500" v="1981" actId="14100"/>
          <ac:picMkLst>
            <pc:docMk/>
            <pc:sldMk cId="3099824905" sldId="273"/>
            <ac:picMk id="5" creationId="{8B3A6E40-AEAD-671C-22E2-541ADC6E7763}"/>
          </ac:picMkLst>
        </pc:picChg>
        <pc:cxnChg chg="add mod">
          <ac:chgData name="Erin Kane" userId="2062a02f54518299" providerId="LiveId" clId="{3E807704-5E36-46DB-84F4-D46B5DA18131}" dt="2024-08-18T21:49:38.335" v="1989" actId="1076"/>
          <ac:cxnSpMkLst>
            <pc:docMk/>
            <pc:sldMk cId="3099824905" sldId="273"/>
            <ac:cxnSpMk id="7" creationId="{D61EFEE6-B07D-D20E-DE43-FFE0B1778880}"/>
          </ac:cxnSpMkLst>
        </pc:cxnChg>
      </pc:sldChg>
      <pc:sldChg chg="addSp delSp modSp new mod setBg addAnim setClrOvrMap">
        <pc:chgData name="Erin Kane" userId="2062a02f54518299" providerId="LiveId" clId="{3E807704-5E36-46DB-84F4-D46B5DA18131}" dt="2024-08-18T21:55:07.291" v="2060" actId="1076"/>
        <pc:sldMkLst>
          <pc:docMk/>
          <pc:sldMk cId="1907870472" sldId="274"/>
        </pc:sldMkLst>
        <pc:spChg chg="mod ord">
          <ac:chgData name="Erin Kane" userId="2062a02f54518299" providerId="LiveId" clId="{3E807704-5E36-46DB-84F4-D46B5DA18131}" dt="2024-08-18T21:54:13.406" v="2043" actId="27636"/>
          <ac:spMkLst>
            <pc:docMk/>
            <pc:sldMk cId="1907870472" sldId="274"/>
            <ac:spMk id="2" creationId="{8DAD1667-EB66-BA92-492A-3C617AEC6379}"/>
          </ac:spMkLst>
        </pc:spChg>
        <pc:spChg chg="del mod">
          <ac:chgData name="Erin Kane" userId="2062a02f54518299" providerId="LiveId" clId="{3E807704-5E36-46DB-84F4-D46B5DA18131}" dt="2024-08-18T20:37:08.199" v="1124"/>
          <ac:spMkLst>
            <pc:docMk/>
            <pc:sldMk cId="1907870472" sldId="274"/>
            <ac:spMk id="3" creationId="{39B6E93D-FB65-15A6-C780-98C0033F0A6E}"/>
          </ac:spMkLst>
        </pc:spChg>
        <pc:spChg chg="add del mod">
          <ac:chgData name="Erin Kane" userId="2062a02f54518299" providerId="LiveId" clId="{3E807704-5E36-46DB-84F4-D46B5DA18131}" dt="2024-08-18T20:37:16.746" v="1126" actId="478"/>
          <ac:spMkLst>
            <pc:docMk/>
            <pc:sldMk cId="1907870472" sldId="274"/>
            <ac:spMk id="4" creationId="{446321D2-B6B5-C04F-89B2-02F7E0ED3B80}"/>
          </ac:spMkLst>
        </pc:spChg>
        <pc:spChg chg="add">
          <ac:chgData name="Erin Kane" userId="2062a02f54518299" providerId="LiveId" clId="{3E807704-5E36-46DB-84F4-D46B5DA18131}" dt="2024-08-18T21:50:34.007" v="1993" actId="26606"/>
          <ac:spMkLst>
            <pc:docMk/>
            <pc:sldMk cId="1907870472" sldId="274"/>
            <ac:spMk id="11" creationId="{71B2258F-86CA-4D4D-8270-BC05FCDEBFB3}"/>
          </ac:spMkLst>
        </pc:spChg>
        <pc:spChg chg="add mod">
          <ac:chgData name="Erin Kane" userId="2062a02f54518299" providerId="LiveId" clId="{3E807704-5E36-46DB-84F4-D46B5DA18131}" dt="2024-08-18T21:55:07.291" v="2060" actId="1076"/>
          <ac:spMkLst>
            <pc:docMk/>
            <pc:sldMk cId="1907870472" sldId="274"/>
            <ac:spMk id="15" creationId="{F71B5083-18C3-C4B9-C4B5-C80B1927A853}"/>
          </ac:spMkLst>
        </pc:spChg>
        <pc:picChg chg="add mod">
          <ac:chgData name="Erin Kane" userId="2062a02f54518299" providerId="LiveId" clId="{3E807704-5E36-46DB-84F4-D46B5DA18131}" dt="2024-08-18T21:50:34.007" v="1993" actId="26606"/>
          <ac:picMkLst>
            <pc:docMk/>
            <pc:sldMk cId="1907870472" sldId="274"/>
            <ac:picMk id="6" creationId="{1228C2EF-84DD-7618-0D45-2FFB774A006E}"/>
          </ac:picMkLst>
        </pc:picChg>
        <pc:picChg chg="add mod">
          <ac:chgData name="Erin Kane" userId="2062a02f54518299" providerId="LiveId" clId="{3E807704-5E36-46DB-84F4-D46B5DA18131}" dt="2024-08-18T21:51:01.725" v="1997" actId="14100"/>
          <ac:picMkLst>
            <pc:docMk/>
            <pc:sldMk cId="1907870472" sldId="274"/>
            <ac:picMk id="8" creationId="{2232BABA-F718-D3E2-0EA1-1760AC30AE84}"/>
          </ac:picMkLst>
        </pc:picChg>
        <pc:picChg chg="add mod">
          <ac:chgData name="Erin Kane" userId="2062a02f54518299" providerId="LiveId" clId="{3E807704-5E36-46DB-84F4-D46B5DA18131}" dt="2024-08-18T21:51:11.230" v="2000" actId="14100"/>
          <ac:picMkLst>
            <pc:docMk/>
            <pc:sldMk cId="1907870472" sldId="274"/>
            <ac:picMk id="10" creationId="{E372F13A-F5A5-40E4-3B4F-652D04311730}"/>
          </ac:picMkLst>
        </pc:picChg>
        <pc:picChg chg="add mod modCrop">
          <ac:chgData name="Erin Kane" userId="2062a02f54518299" providerId="LiveId" clId="{3E807704-5E36-46DB-84F4-D46B5DA18131}" dt="2024-08-18T21:51:30.376" v="2006" actId="18131"/>
          <ac:picMkLst>
            <pc:docMk/>
            <pc:sldMk cId="1907870472" sldId="274"/>
            <ac:picMk id="13" creationId="{D8AB9C59-4C89-7226-F67A-EC0AD41F2A2D}"/>
          </ac:picMkLst>
        </pc:picChg>
      </pc:sldChg>
      <pc:sldChg chg="addSp delSp modSp add mod setBg">
        <pc:chgData name="Erin Kane" userId="2062a02f54518299" providerId="LiveId" clId="{3E807704-5E36-46DB-84F4-D46B5DA18131}" dt="2024-08-23T00:14:01.913" v="3541" actId="1076"/>
        <pc:sldMkLst>
          <pc:docMk/>
          <pc:sldMk cId="3761834041" sldId="275"/>
        </pc:sldMkLst>
        <pc:spChg chg="mod ord">
          <ac:chgData name="Erin Kane" userId="2062a02f54518299" providerId="LiveId" clId="{3E807704-5E36-46DB-84F4-D46B5DA18131}" dt="2024-08-22T23:19:23.663" v="2801" actId="20577"/>
          <ac:spMkLst>
            <pc:docMk/>
            <pc:sldMk cId="3761834041" sldId="275"/>
            <ac:spMk id="2" creationId="{6E13382C-960F-5D68-A127-939D4A2C252D}"/>
          </ac:spMkLst>
        </pc:spChg>
        <pc:spChg chg="mod ord">
          <ac:chgData name="Erin Kane" userId="2062a02f54518299" providerId="LiveId" clId="{3E807704-5E36-46DB-84F4-D46B5DA18131}" dt="2024-08-22T23:20:34.936" v="2962" actId="20577"/>
          <ac:spMkLst>
            <pc:docMk/>
            <pc:sldMk cId="3761834041" sldId="275"/>
            <ac:spMk id="4" creationId="{79A2F0AE-E217-ADB2-7F3C-3289DA44FD5C}"/>
          </ac:spMkLst>
        </pc:spChg>
        <pc:spChg chg="add del mod ord">
          <ac:chgData name="Erin Kane" userId="2062a02f54518299" providerId="LiveId" clId="{3E807704-5E36-46DB-84F4-D46B5DA18131}" dt="2024-08-18T21:01:55.359" v="1495" actId="478"/>
          <ac:spMkLst>
            <pc:docMk/>
            <pc:sldMk cId="3761834041" sldId="275"/>
            <ac:spMk id="6" creationId="{0D4184C2-2D0A-F69C-2C20-5BD3820D6C59}"/>
          </ac:spMkLst>
        </pc:spChg>
        <pc:spChg chg="add del">
          <ac:chgData name="Erin Kane" userId="2062a02f54518299" providerId="LiveId" clId="{3E807704-5E36-46DB-84F4-D46B5DA18131}" dt="2024-08-18T20:29:18.229" v="802" actId="26606"/>
          <ac:spMkLst>
            <pc:docMk/>
            <pc:sldMk cId="3761834041" sldId="275"/>
            <ac:spMk id="7" creationId="{1022CA72-2A63-428F-B586-37BA5AB6D265}"/>
          </ac:spMkLst>
        </pc:spChg>
        <pc:spChg chg="add del">
          <ac:chgData name="Erin Kane" userId="2062a02f54518299" providerId="LiveId" clId="{3E807704-5E36-46DB-84F4-D46B5DA18131}" dt="2024-08-18T20:29:18.229" v="802" actId="26606"/>
          <ac:spMkLst>
            <pc:docMk/>
            <pc:sldMk cId="3761834041" sldId="275"/>
            <ac:spMk id="8" creationId="{95C8260E-968F-44E8-A823-ABB431311926}"/>
          </ac:spMkLst>
        </pc:spChg>
        <pc:spChg chg="add del">
          <ac:chgData name="Erin Kane" userId="2062a02f54518299" providerId="LiveId" clId="{3E807704-5E36-46DB-84F4-D46B5DA18131}" dt="2024-08-18T20:29:18.229" v="802" actId="26606"/>
          <ac:spMkLst>
            <pc:docMk/>
            <pc:sldMk cId="3761834041" sldId="275"/>
            <ac:spMk id="9" creationId="{2C1BBA94-3F40-40AA-8BB9-E69E25E537C1}"/>
          </ac:spMkLst>
        </pc:spChg>
        <pc:spChg chg="add del">
          <ac:chgData name="Erin Kane" userId="2062a02f54518299" providerId="LiveId" clId="{3E807704-5E36-46DB-84F4-D46B5DA18131}" dt="2024-08-18T20:28:42.293" v="796" actId="26606"/>
          <ac:spMkLst>
            <pc:docMk/>
            <pc:sldMk cId="3761834041" sldId="275"/>
            <ac:spMk id="10" creationId="{0D7B6173-1D58-48E2-83CF-37350F315F75}"/>
          </ac:spMkLst>
        </pc:spChg>
        <pc:spChg chg="add del">
          <ac:chgData name="Erin Kane" userId="2062a02f54518299" providerId="LiveId" clId="{3E807704-5E36-46DB-84F4-D46B5DA18131}" dt="2024-08-18T20:29:18.229" v="802" actId="26606"/>
          <ac:spMkLst>
            <pc:docMk/>
            <pc:sldMk cId="3761834041" sldId="275"/>
            <ac:spMk id="11" creationId="{FE43805F-24A6-46A4-B19B-54F28347355C}"/>
          </ac:spMkLst>
        </pc:spChg>
        <pc:spChg chg="add del">
          <ac:chgData name="Erin Kane" userId="2062a02f54518299" providerId="LiveId" clId="{3E807704-5E36-46DB-84F4-D46B5DA18131}" dt="2024-08-18T20:28:42.293" v="796" actId="26606"/>
          <ac:spMkLst>
            <pc:docMk/>
            <pc:sldMk cId="3761834041" sldId="275"/>
            <ac:spMk id="12" creationId="{2F36CA75-CFBF-4844-B719-8FE9EBADA9AF}"/>
          </ac:spMkLst>
        </pc:spChg>
        <pc:spChg chg="add del">
          <ac:chgData name="Erin Kane" userId="2062a02f54518299" providerId="LiveId" clId="{3E807704-5E36-46DB-84F4-D46B5DA18131}" dt="2024-08-18T20:28:42.293" v="796" actId="26606"/>
          <ac:spMkLst>
            <pc:docMk/>
            <pc:sldMk cId="3761834041" sldId="275"/>
            <ac:spMk id="14" creationId="{3D4A84B9-E564-4DD0-97F8-DBF1C460C28A}"/>
          </ac:spMkLst>
        </pc:spChg>
        <pc:spChg chg="add del">
          <ac:chgData name="Erin Kane" userId="2062a02f54518299" providerId="LiveId" clId="{3E807704-5E36-46DB-84F4-D46B5DA18131}" dt="2024-08-18T20:28:42.293" v="796" actId="26606"/>
          <ac:spMkLst>
            <pc:docMk/>
            <pc:sldMk cId="3761834041" sldId="275"/>
            <ac:spMk id="18" creationId="{102382E0-0A09-46AE-B955-B911CAFE7F00}"/>
          </ac:spMkLst>
        </pc:spChg>
        <pc:spChg chg="add del">
          <ac:chgData name="Erin Kane" userId="2062a02f54518299" providerId="LiveId" clId="{3E807704-5E36-46DB-84F4-D46B5DA18131}" dt="2024-08-18T20:28:42.293" v="796" actId="26606"/>
          <ac:spMkLst>
            <pc:docMk/>
            <pc:sldMk cId="3761834041" sldId="275"/>
            <ac:spMk id="20" creationId="{7DE75D4A-0965-4973-BE75-DECCAC9A9614}"/>
          </ac:spMkLst>
        </pc:spChg>
        <pc:spChg chg="add del">
          <ac:chgData name="Erin Kane" userId="2062a02f54518299" providerId="LiveId" clId="{3E807704-5E36-46DB-84F4-D46B5DA18131}" dt="2024-08-18T20:28:45.591" v="798" actId="26606"/>
          <ac:spMkLst>
            <pc:docMk/>
            <pc:sldMk cId="3761834041" sldId="275"/>
            <ac:spMk id="22" creationId="{352BEC0E-22F8-46D0-9632-375DB541B06C}"/>
          </ac:spMkLst>
        </pc:spChg>
        <pc:spChg chg="add del">
          <ac:chgData name="Erin Kane" userId="2062a02f54518299" providerId="LiveId" clId="{3E807704-5E36-46DB-84F4-D46B5DA18131}" dt="2024-08-18T20:28:45.591" v="798" actId="26606"/>
          <ac:spMkLst>
            <pc:docMk/>
            <pc:sldMk cId="3761834041" sldId="275"/>
            <ac:spMk id="23" creationId="{3FCFB1DE-0B7E-48CC-BA90-B2AB0889F9D6}"/>
          </ac:spMkLst>
        </pc:spChg>
        <pc:picChg chg="add mod ord">
          <ac:chgData name="Erin Kane" userId="2062a02f54518299" providerId="LiveId" clId="{3E807704-5E36-46DB-84F4-D46B5DA18131}" dt="2024-08-18T20:46:54.328" v="1142" actId="1076"/>
          <ac:picMkLst>
            <pc:docMk/>
            <pc:sldMk cId="3761834041" sldId="275"/>
            <ac:picMk id="3" creationId="{B2FD1D29-7530-7350-D376-08873C816511}"/>
          </ac:picMkLst>
        </pc:picChg>
        <pc:picChg chg="add mod">
          <ac:chgData name="Erin Kane" userId="2062a02f54518299" providerId="LiveId" clId="{3E807704-5E36-46DB-84F4-D46B5DA18131}" dt="2024-08-18T20:29:18.229" v="802" actId="26606"/>
          <ac:picMkLst>
            <pc:docMk/>
            <pc:sldMk cId="3761834041" sldId="275"/>
            <ac:picMk id="5" creationId="{2F8B20D7-B7D7-1B6A-87B2-2C00C125A508}"/>
          </ac:picMkLst>
        </pc:picChg>
        <pc:picChg chg="add mod ord">
          <ac:chgData name="Erin Kane" userId="2062a02f54518299" providerId="LiveId" clId="{3E807704-5E36-46DB-84F4-D46B5DA18131}" dt="2024-08-23T00:14:01.913" v="3541" actId="1076"/>
          <ac:picMkLst>
            <pc:docMk/>
            <pc:sldMk cId="3761834041" sldId="275"/>
            <ac:picMk id="13" creationId="{F51C1CD8-3FD0-4E3C-47E8-54DFADE420BB}"/>
          </ac:picMkLst>
        </pc:picChg>
        <pc:picChg chg="add del">
          <ac:chgData name="Erin Kane" userId="2062a02f54518299" providerId="LiveId" clId="{3E807704-5E36-46DB-84F4-D46B5DA18131}" dt="2024-08-18T20:28:42.293" v="796" actId="26606"/>
          <ac:picMkLst>
            <pc:docMk/>
            <pc:sldMk cId="3761834041" sldId="275"/>
            <ac:picMk id="16" creationId="{4A599609-F5C2-4A0B-A992-913F814A631A}"/>
          </ac:picMkLst>
        </pc:picChg>
      </pc:sldChg>
      <pc:sldChg chg="addSp delSp modSp add mod setBg">
        <pc:chgData name="Erin Kane" userId="2062a02f54518299" providerId="LiveId" clId="{3E807704-5E36-46DB-84F4-D46B5DA18131}" dt="2024-08-22T23:19:07.321" v="2799" actId="20577"/>
        <pc:sldMkLst>
          <pc:docMk/>
          <pc:sldMk cId="1862950407" sldId="276"/>
        </pc:sldMkLst>
        <pc:spChg chg="mod">
          <ac:chgData name="Erin Kane" userId="2062a02f54518299" providerId="LiveId" clId="{3E807704-5E36-46DB-84F4-D46B5DA18131}" dt="2024-08-22T23:19:07.321" v="2799" actId="20577"/>
          <ac:spMkLst>
            <pc:docMk/>
            <pc:sldMk cId="1862950407" sldId="276"/>
            <ac:spMk id="2" creationId="{40DBE683-BE16-91F9-3A19-295E5A5BE70E}"/>
          </ac:spMkLst>
        </pc:spChg>
        <pc:spChg chg="mod ord">
          <ac:chgData name="Erin Kane" userId="2062a02f54518299" providerId="LiveId" clId="{3E807704-5E36-46DB-84F4-D46B5DA18131}" dt="2024-08-18T21:01:13.522" v="1483" actId="207"/>
          <ac:spMkLst>
            <pc:docMk/>
            <pc:sldMk cId="1862950407" sldId="276"/>
            <ac:spMk id="3" creationId="{ABF65E09-63C6-0911-0A52-BDE2105ABA94}"/>
          </ac:spMkLst>
        </pc:spChg>
        <pc:spChg chg="add del">
          <ac:chgData name="Erin Kane" userId="2062a02f54518299" providerId="LiveId" clId="{3E807704-5E36-46DB-84F4-D46B5DA18131}" dt="2024-08-18T20:55:49.712" v="1241" actId="26606"/>
          <ac:spMkLst>
            <pc:docMk/>
            <pc:sldMk cId="1862950407" sldId="276"/>
            <ac:spMk id="10" creationId="{E8A8EAB8-D2FF-444D-B34B-7D32F106AD0E}"/>
          </ac:spMkLst>
        </pc:spChg>
        <pc:spChg chg="add del">
          <ac:chgData name="Erin Kane" userId="2062a02f54518299" providerId="LiveId" clId="{3E807704-5E36-46DB-84F4-D46B5DA18131}" dt="2024-08-18T20:55:52.435" v="1243" actId="26606"/>
          <ac:spMkLst>
            <pc:docMk/>
            <pc:sldMk cId="1862950407" sldId="276"/>
            <ac:spMk id="18" creationId="{AAB8EDC3-1C0D-4505-A2C7-839A5161FB53}"/>
          </ac:spMkLst>
        </pc:spChg>
        <pc:spChg chg="add del">
          <ac:chgData name="Erin Kane" userId="2062a02f54518299" providerId="LiveId" clId="{3E807704-5E36-46DB-84F4-D46B5DA18131}" dt="2024-08-18T20:55:52.435" v="1243" actId="26606"/>
          <ac:spMkLst>
            <pc:docMk/>
            <pc:sldMk cId="1862950407" sldId="276"/>
            <ac:spMk id="19" creationId="{2069E294-3813-4588-9E9C-AEA08F9C4DA1}"/>
          </ac:spMkLst>
        </pc:spChg>
        <pc:spChg chg="add del">
          <ac:chgData name="Erin Kane" userId="2062a02f54518299" providerId="LiveId" clId="{3E807704-5E36-46DB-84F4-D46B5DA18131}" dt="2024-08-18T20:55:58.332" v="1245" actId="26606"/>
          <ac:spMkLst>
            <pc:docMk/>
            <pc:sldMk cId="1862950407" sldId="276"/>
            <ac:spMk id="21" creationId="{1EE70AE2-832E-4D1F-A983-946F2217D128}"/>
          </ac:spMkLst>
        </pc:spChg>
        <pc:grpChg chg="add del">
          <ac:chgData name="Erin Kane" userId="2062a02f54518299" providerId="LiveId" clId="{3E807704-5E36-46DB-84F4-D46B5DA18131}" dt="2024-08-18T20:55:58.332" v="1245" actId="26606"/>
          <ac:grpSpMkLst>
            <pc:docMk/>
            <pc:sldMk cId="1862950407" sldId="276"/>
            <ac:grpSpMk id="22" creationId="{7594B485-3656-43C7-AB7B-F237101E3282}"/>
          </ac:grpSpMkLst>
        </pc:grpChg>
        <pc:picChg chg="add mod ord">
          <ac:chgData name="Erin Kane" userId="2062a02f54518299" providerId="LiveId" clId="{3E807704-5E36-46DB-84F4-D46B5DA18131}" dt="2024-08-18T20:56:13.716" v="1247" actId="1076"/>
          <ac:picMkLst>
            <pc:docMk/>
            <pc:sldMk cId="1862950407" sldId="276"/>
            <ac:picMk id="4" creationId="{0EFA887A-26C8-E2A0-2FED-1FF1971A9DD9}"/>
          </ac:picMkLst>
        </pc:picChg>
        <pc:picChg chg="add mod">
          <ac:chgData name="Erin Kane" userId="2062a02f54518299" providerId="LiveId" clId="{3E807704-5E36-46DB-84F4-D46B5DA18131}" dt="2024-08-18T21:11:54.992" v="1684" actId="14100"/>
          <ac:picMkLst>
            <pc:docMk/>
            <pc:sldMk cId="1862950407" sldId="276"/>
            <ac:picMk id="5" creationId="{FC5FBCA4-1EBC-E464-C7DB-9EDFF7908650}"/>
          </ac:picMkLst>
        </pc:picChg>
        <pc:picChg chg="add mod ord">
          <ac:chgData name="Erin Kane" userId="2062a02f54518299" providerId="LiveId" clId="{3E807704-5E36-46DB-84F4-D46B5DA18131}" dt="2024-08-18T21:28:30.908" v="1694" actId="14100"/>
          <ac:picMkLst>
            <pc:docMk/>
            <pc:sldMk cId="1862950407" sldId="276"/>
            <ac:picMk id="6" creationId="{29FDCAB9-2479-6387-4CF0-5FB62BE0566C}"/>
          </ac:picMkLst>
        </pc:picChg>
        <pc:cxnChg chg="add del">
          <ac:chgData name="Erin Kane" userId="2062a02f54518299" providerId="LiveId" clId="{3E807704-5E36-46DB-84F4-D46B5DA18131}" dt="2024-08-18T20:55:49.712" v="1241" actId="26606"/>
          <ac:cxnSpMkLst>
            <pc:docMk/>
            <pc:sldMk cId="1862950407" sldId="276"/>
            <ac:cxnSpMk id="12" creationId="{EEA38897-7BA3-4408-8083-3235339C4A60}"/>
          </ac:cxnSpMkLst>
        </pc:cxnChg>
        <pc:cxnChg chg="add del">
          <ac:chgData name="Erin Kane" userId="2062a02f54518299" providerId="LiveId" clId="{3E807704-5E36-46DB-84F4-D46B5DA18131}" dt="2024-08-18T20:55:49.712" v="1241" actId="26606"/>
          <ac:cxnSpMkLst>
            <pc:docMk/>
            <pc:sldMk cId="1862950407" sldId="276"/>
            <ac:cxnSpMk id="14" creationId="{CA240C79-242E-4918-9F28-B101847D1CC6}"/>
          </ac:cxnSpMkLst>
        </pc:cxnChg>
        <pc:cxnChg chg="add del">
          <ac:chgData name="Erin Kane" userId="2062a02f54518299" providerId="LiveId" clId="{3E807704-5E36-46DB-84F4-D46B5DA18131}" dt="2024-08-18T20:55:49.712" v="1241" actId="26606"/>
          <ac:cxnSpMkLst>
            <pc:docMk/>
            <pc:sldMk cId="1862950407" sldId="276"/>
            <ac:cxnSpMk id="16" creationId="{F11AD06B-AB20-4097-8606-5DA00DBACE88}"/>
          </ac:cxnSpMkLst>
        </pc:cxnChg>
      </pc:sldChg>
      <pc:sldChg chg="new del">
        <pc:chgData name="Erin Kane" userId="2062a02f54518299" providerId="LiveId" clId="{3E807704-5E36-46DB-84F4-D46B5DA18131}" dt="2024-08-18T21:03:53.996" v="1509" actId="680"/>
        <pc:sldMkLst>
          <pc:docMk/>
          <pc:sldMk cId="1393197093" sldId="277"/>
        </pc:sldMkLst>
      </pc:sldChg>
      <pc:sldChg chg="addSp delSp modSp add mod ord">
        <pc:chgData name="Erin Kane" userId="2062a02f54518299" providerId="LiveId" clId="{3E807704-5E36-46DB-84F4-D46B5DA18131}" dt="2024-08-23T00:17:09.140" v="3542" actId="1076"/>
        <pc:sldMkLst>
          <pc:docMk/>
          <pc:sldMk cId="2782317717" sldId="277"/>
        </pc:sldMkLst>
        <pc:spChg chg="add del mod">
          <ac:chgData name="Erin Kane" userId="2062a02f54518299" providerId="LiveId" clId="{3E807704-5E36-46DB-84F4-D46B5DA18131}" dt="2024-08-18T21:59:06.837" v="2082" actId="478"/>
          <ac:spMkLst>
            <pc:docMk/>
            <pc:sldMk cId="2782317717" sldId="277"/>
            <ac:spMk id="2" creationId="{65557ECD-5D25-6FB5-E98C-C9F949CC5D81}"/>
          </ac:spMkLst>
        </pc:spChg>
        <pc:spChg chg="add del mod">
          <ac:chgData name="Erin Kane" userId="2062a02f54518299" providerId="LiveId" clId="{3E807704-5E36-46DB-84F4-D46B5DA18131}" dt="2024-08-18T21:59:22.537" v="2086" actId="478"/>
          <ac:spMkLst>
            <pc:docMk/>
            <pc:sldMk cId="2782317717" sldId="277"/>
            <ac:spMk id="3" creationId="{785DEC7B-17C8-56B9-B294-73AB2DBFBE6A}"/>
          </ac:spMkLst>
        </pc:spChg>
        <pc:spChg chg="add del">
          <ac:chgData name="Erin Kane" userId="2062a02f54518299" providerId="LiveId" clId="{3E807704-5E36-46DB-84F4-D46B5DA18131}" dt="2024-08-18T21:08:17.146" v="1571" actId="22"/>
          <ac:spMkLst>
            <pc:docMk/>
            <pc:sldMk cId="2782317717" sldId="277"/>
            <ac:spMk id="6" creationId="{8DC885FF-8094-A00A-B839-C03A58BC7943}"/>
          </ac:spMkLst>
        </pc:spChg>
        <pc:spChg chg="add del mod">
          <ac:chgData name="Erin Kane" userId="2062a02f54518299" providerId="LiveId" clId="{3E807704-5E36-46DB-84F4-D46B5DA18131}" dt="2024-08-18T21:59:57.337" v="2089" actId="1076"/>
          <ac:spMkLst>
            <pc:docMk/>
            <pc:sldMk cId="2782317717" sldId="277"/>
            <ac:spMk id="8" creationId="{088F596F-CEC3-9F2E-C961-3FFBA5A6C939}"/>
          </ac:spMkLst>
        </pc:spChg>
        <pc:spChg chg="add del mod">
          <ac:chgData name="Erin Kane" userId="2062a02f54518299" providerId="LiveId" clId="{3E807704-5E36-46DB-84F4-D46B5DA18131}" dt="2024-08-18T21:59:06.837" v="2082" actId="478"/>
          <ac:spMkLst>
            <pc:docMk/>
            <pc:sldMk cId="2782317717" sldId="277"/>
            <ac:spMk id="12" creationId="{166D68DF-6A56-14A2-7C88-8BD9D5DB76EB}"/>
          </ac:spMkLst>
        </pc:spChg>
        <pc:spChg chg="add del mod">
          <ac:chgData name="Erin Kane" userId="2062a02f54518299" providerId="LiveId" clId="{3E807704-5E36-46DB-84F4-D46B5DA18131}" dt="2024-08-18T21:59:27.432" v="2087" actId="478"/>
          <ac:spMkLst>
            <pc:docMk/>
            <pc:sldMk cId="2782317717" sldId="277"/>
            <ac:spMk id="14" creationId="{69F2C475-6F5B-02F0-017A-47C6BC06F8E6}"/>
          </ac:spMkLst>
        </pc:spChg>
        <pc:picChg chg="mod">
          <ac:chgData name="Erin Kane" userId="2062a02f54518299" providerId="LiveId" clId="{3E807704-5E36-46DB-84F4-D46B5DA18131}" dt="2024-08-23T00:17:09.140" v="3542" actId="1076"/>
          <ac:picMkLst>
            <pc:docMk/>
            <pc:sldMk cId="2782317717" sldId="277"/>
            <ac:picMk id="4" creationId="{183E9876-3D80-6931-A043-F9AF20CD6110}"/>
          </ac:picMkLst>
        </pc:picChg>
        <pc:picChg chg="add mod">
          <ac:chgData name="Erin Kane" userId="2062a02f54518299" providerId="LiveId" clId="{3E807704-5E36-46DB-84F4-D46B5DA18131}" dt="2024-08-18T21:11:42.367" v="1682" actId="1076"/>
          <ac:picMkLst>
            <pc:docMk/>
            <pc:sldMk cId="2782317717" sldId="277"/>
            <ac:picMk id="9" creationId="{FC754DBD-5283-29D2-9B84-1FEF213FCD19}"/>
          </ac:picMkLst>
        </pc:picChg>
        <pc:picChg chg="add mod">
          <ac:chgData name="Erin Kane" userId="2062a02f54518299" providerId="LiveId" clId="{3E807704-5E36-46DB-84F4-D46B5DA18131}" dt="2024-08-18T21:11:44.790" v="1683" actId="1076"/>
          <ac:picMkLst>
            <pc:docMk/>
            <pc:sldMk cId="2782317717" sldId="277"/>
            <ac:picMk id="10" creationId="{124A1054-7458-B274-F15B-B70076FDB646}"/>
          </ac:picMkLst>
        </pc:picChg>
      </pc:sldChg>
      <pc:sldChg chg="modSp add mod ord">
        <pc:chgData name="Erin Kane" userId="2062a02f54518299" providerId="LiveId" clId="{3E807704-5E36-46DB-84F4-D46B5DA18131}" dt="2024-08-22T23:35:34.436" v="3089" actId="1076"/>
        <pc:sldMkLst>
          <pc:docMk/>
          <pc:sldMk cId="2251580282" sldId="278"/>
        </pc:sldMkLst>
        <pc:picChg chg="mod">
          <ac:chgData name="Erin Kane" userId="2062a02f54518299" providerId="LiveId" clId="{3E807704-5E36-46DB-84F4-D46B5DA18131}" dt="2024-08-22T23:35:34.436" v="3089" actId="1076"/>
          <ac:picMkLst>
            <pc:docMk/>
            <pc:sldMk cId="2251580282" sldId="278"/>
            <ac:picMk id="9" creationId="{96D02BE0-A1B6-B9E4-E1A9-B75EF01BE225}"/>
          </ac:picMkLst>
        </pc:picChg>
      </pc:sldChg>
      <pc:sldChg chg="addSp delSp modSp add mod">
        <pc:chgData name="Erin Kane" userId="2062a02f54518299" providerId="LiveId" clId="{3E807704-5E36-46DB-84F4-D46B5DA18131}" dt="2024-08-22T23:52:47.005" v="3239" actId="20577"/>
        <pc:sldMkLst>
          <pc:docMk/>
          <pc:sldMk cId="58239346" sldId="279"/>
        </pc:sldMkLst>
        <pc:spChg chg="del mod">
          <ac:chgData name="Erin Kane" userId="2062a02f54518299" providerId="LiveId" clId="{3E807704-5E36-46DB-84F4-D46B5DA18131}" dt="2024-08-22T23:24:12.292" v="2994" actId="478"/>
          <ac:spMkLst>
            <pc:docMk/>
            <pc:sldMk cId="58239346" sldId="279"/>
            <ac:spMk id="2" creationId="{6E13382C-960F-5D68-A127-939D4A2C252D}"/>
          </ac:spMkLst>
        </pc:spChg>
        <pc:spChg chg="add mod">
          <ac:chgData name="Erin Kane" userId="2062a02f54518299" providerId="LiveId" clId="{3E807704-5E36-46DB-84F4-D46B5DA18131}" dt="2024-08-22T23:24:12.553" v="2995"/>
          <ac:spMkLst>
            <pc:docMk/>
            <pc:sldMk cId="58239346" sldId="279"/>
            <ac:spMk id="3" creationId="{EBDE2BE3-E545-5C26-86E1-B42D324C659E}"/>
          </ac:spMkLst>
        </pc:spChg>
        <pc:spChg chg="mod">
          <ac:chgData name="Erin Kane" userId="2062a02f54518299" providerId="LiveId" clId="{3E807704-5E36-46DB-84F4-D46B5DA18131}" dt="2024-08-22T23:21:51.227" v="2965" actId="20577"/>
          <ac:spMkLst>
            <pc:docMk/>
            <pc:sldMk cId="58239346" sldId="279"/>
            <ac:spMk id="4" creationId="{79A2F0AE-E217-ADB2-7F3C-3289DA44FD5C}"/>
          </ac:spMkLst>
        </pc:spChg>
        <pc:spChg chg="add mod">
          <ac:chgData name="Erin Kane" userId="2062a02f54518299" providerId="LiveId" clId="{3E807704-5E36-46DB-84F4-D46B5DA18131}" dt="2024-08-22T23:52:47.005" v="3239" actId="20577"/>
          <ac:spMkLst>
            <pc:docMk/>
            <pc:sldMk cId="58239346" sldId="279"/>
            <ac:spMk id="6" creationId="{5836725C-8FF7-1199-3DAD-66D361611807}"/>
          </ac:spMkLst>
        </pc:spChg>
        <pc:picChg chg="mod">
          <ac:chgData name="Erin Kane" userId="2062a02f54518299" providerId="LiveId" clId="{3E807704-5E36-46DB-84F4-D46B5DA18131}" dt="2024-08-22T23:35:15.040" v="3086" actId="1076"/>
          <ac:picMkLst>
            <pc:docMk/>
            <pc:sldMk cId="58239346" sldId="279"/>
            <ac:picMk id="9" creationId="{96D02BE0-A1B6-B9E4-E1A9-B75EF01BE2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94913-9EB8-486B-9D12-76F8645BD523}"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B9529-AA70-4389-BC24-520ACA1C65E4}" type="slidenum">
              <a:rPr lang="en-US" smtClean="0"/>
              <a:t>‹#›</a:t>
            </a:fld>
            <a:endParaRPr lang="en-US"/>
          </a:p>
        </p:txBody>
      </p:sp>
    </p:spTree>
    <p:extLst>
      <p:ext uri="{BB962C8B-B14F-4D97-AF65-F5344CB8AC3E}">
        <p14:creationId xmlns:p14="http://schemas.microsoft.com/office/powerpoint/2010/main" val="173647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BB9529-AA70-4389-BC24-520ACA1C65E4}" type="slidenum">
              <a:rPr lang="en-US" smtClean="0"/>
              <a:t>1</a:t>
            </a:fld>
            <a:endParaRPr lang="en-US"/>
          </a:p>
        </p:txBody>
      </p:sp>
    </p:spTree>
    <p:extLst>
      <p:ext uri="{BB962C8B-B14F-4D97-AF65-F5344CB8AC3E}">
        <p14:creationId xmlns:p14="http://schemas.microsoft.com/office/powerpoint/2010/main" val="3233475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cap="all" spc="600" dirty="0">
                <a:latin typeface="Arial" panose="020B0604020202020204" pitchFamily="34" charset="0"/>
                <a:cs typeface="Arial" panose="020B0604020202020204" pitchFamily="34" charset="0"/>
              </a:rPr>
              <a:t>Importance of Mobility: Link between falls, mortality, and the need for strength training</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75BB9529-AA70-4389-BC24-520ACA1C65E4}" type="slidenum">
              <a:rPr lang="en-US" smtClean="0"/>
              <a:t>13</a:t>
            </a:fld>
            <a:endParaRPr lang="en-US"/>
          </a:p>
        </p:txBody>
      </p:sp>
    </p:spTree>
    <p:extLst>
      <p:ext uri="{BB962C8B-B14F-4D97-AF65-F5344CB8AC3E}">
        <p14:creationId xmlns:p14="http://schemas.microsoft.com/office/powerpoint/2010/main" val="326754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BB9529-AA70-4389-BC24-520ACA1C65E4}" type="slidenum">
              <a:rPr lang="en-US" smtClean="0"/>
              <a:t>4</a:t>
            </a:fld>
            <a:endParaRPr lang="en-US"/>
          </a:p>
        </p:txBody>
      </p:sp>
    </p:spTree>
    <p:extLst>
      <p:ext uri="{BB962C8B-B14F-4D97-AF65-F5344CB8AC3E}">
        <p14:creationId xmlns:p14="http://schemas.microsoft.com/office/powerpoint/2010/main" val="371952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implications for mobility and fall risk reduction in older adults</a:t>
            </a:r>
          </a:p>
          <a:p>
            <a:endParaRPr lang="en-US" dirty="0"/>
          </a:p>
        </p:txBody>
      </p:sp>
      <p:sp>
        <p:nvSpPr>
          <p:cNvPr id="4" name="Slide Number Placeholder 3"/>
          <p:cNvSpPr>
            <a:spLocks noGrp="1"/>
          </p:cNvSpPr>
          <p:nvPr>
            <p:ph type="sldNum" sz="quarter" idx="5"/>
          </p:nvPr>
        </p:nvSpPr>
        <p:spPr/>
        <p:txBody>
          <a:bodyPr/>
          <a:lstStyle/>
          <a:p>
            <a:fld id="{75BB9529-AA70-4389-BC24-520ACA1C65E4}" type="slidenum">
              <a:rPr lang="en-US" smtClean="0"/>
              <a:t>6</a:t>
            </a:fld>
            <a:endParaRPr lang="en-US"/>
          </a:p>
        </p:txBody>
      </p:sp>
    </p:spTree>
    <p:extLst>
      <p:ext uri="{BB962C8B-B14F-4D97-AF65-F5344CB8AC3E}">
        <p14:creationId xmlns:p14="http://schemas.microsoft.com/office/powerpoint/2010/main" val="209640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implications for mobility and fall risk reduction in older adults</a:t>
            </a:r>
          </a:p>
          <a:p>
            <a:endParaRPr lang="en-US" dirty="0"/>
          </a:p>
          <a:p>
            <a:r>
              <a:rPr lang="en-US" dirty="0"/>
              <a:t>Descriptive statistics: </a:t>
            </a:r>
          </a:p>
          <a:p>
            <a:endParaRPr lang="en-US" b="1" dirty="0"/>
          </a:p>
        </p:txBody>
      </p:sp>
      <p:sp>
        <p:nvSpPr>
          <p:cNvPr id="4" name="Slide Number Placeholder 3"/>
          <p:cNvSpPr>
            <a:spLocks noGrp="1"/>
          </p:cNvSpPr>
          <p:nvPr>
            <p:ph type="sldNum" sz="quarter" idx="5"/>
          </p:nvPr>
        </p:nvSpPr>
        <p:spPr/>
        <p:txBody>
          <a:bodyPr/>
          <a:lstStyle/>
          <a:p>
            <a:fld id="{75BB9529-AA70-4389-BC24-520ACA1C65E4}" type="slidenum">
              <a:rPr lang="en-US" smtClean="0"/>
              <a:t>7</a:t>
            </a:fld>
            <a:endParaRPr lang="en-US"/>
          </a:p>
        </p:txBody>
      </p:sp>
    </p:spTree>
    <p:extLst>
      <p:ext uri="{BB962C8B-B14F-4D97-AF65-F5344CB8AC3E}">
        <p14:creationId xmlns:p14="http://schemas.microsoft.com/office/powerpoint/2010/main" val="3045610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implications for mobility and fall risk reduction in older adults</a:t>
            </a:r>
          </a:p>
          <a:p>
            <a:endParaRPr lang="en-US" dirty="0"/>
          </a:p>
        </p:txBody>
      </p:sp>
      <p:sp>
        <p:nvSpPr>
          <p:cNvPr id="4" name="Slide Number Placeholder 3"/>
          <p:cNvSpPr>
            <a:spLocks noGrp="1"/>
          </p:cNvSpPr>
          <p:nvPr>
            <p:ph type="sldNum" sz="quarter" idx="5"/>
          </p:nvPr>
        </p:nvSpPr>
        <p:spPr/>
        <p:txBody>
          <a:bodyPr/>
          <a:lstStyle/>
          <a:p>
            <a:fld id="{75BB9529-AA70-4389-BC24-520ACA1C65E4}" type="slidenum">
              <a:rPr lang="en-US" smtClean="0"/>
              <a:t>8</a:t>
            </a:fld>
            <a:endParaRPr lang="en-US"/>
          </a:p>
        </p:txBody>
      </p:sp>
    </p:spTree>
    <p:extLst>
      <p:ext uri="{BB962C8B-B14F-4D97-AF65-F5344CB8AC3E}">
        <p14:creationId xmlns:p14="http://schemas.microsoft.com/office/powerpoint/2010/main" val="3319257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implications for mobility and fall risk reduction in older adults</a:t>
            </a:r>
          </a:p>
          <a:p>
            <a:endParaRPr lang="en-US" dirty="0"/>
          </a:p>
        </p:txBody>
      </p:sp>
      <p:sp>
        <p:nvSpPr>
          <p:cNvPr id="4" name="Slide Number Placeholder 3"/>
          <p:cNvSpPr>
            <a:spLocks noGrp="1"/>
          </p:cNvSpPr>
          <p:nvPr>
            <p:ph type="sldNum" sz="quarter" idx="5"/>
          </p:nvPr>
        </p:nvSpPr>
        <p:spPr/>
        <p:txBody>
          <a:bodyPr/>
          <a:lstStyle/>
          <a:p>
            <a:fld id="{75BB9529-AA70-4389-BC24-520ACA1C65E4}" type="slidenum">
              <a:rPr lang="en-US" smtClean="0"/>
              <a:t>9</a:t>
            </a:fld>
            <a:endParaRPr lang="en-US"/>
          </a:p>
        </p:txBody>
      </p:sp>
    </p:spTree>
    <p:extLst>
      <p:ext uri="{BB962C8B-B14F-4D97-AF65-F5344CB8AC3E}">
        <p14:creationId xmlns:p14="http://schemas.microsoft.com/office/powerpoint/2010/main" val="2284031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Relevance: How bodyweight training can enhance strength and mobility.</a:t>
            </a:r>
          </a:p>
          <a:p>
            <a:endParaRPr lang="en-US" dirty="0"/>
          </a:p>
        </p:txBody>
      </p:sp>
      <p:sp>
        <p:nvSpPr>
          <p:cNvPr id="4" name="Slide Number Placeholder 3"/>
          <p:cNvSpPr>
            <a:spLocks noGrp="1"/>
          </p:cNvSpPr>
          <p:nvPr>
            <p:ph type="sldNum" sz="quarter" idx="5"/>
          </p:nvPr>
        </p:nvSpPr>
        <p:spPr/>
        <p:txBody>
          <a:bodyPr/>
          <a:lstStyle/>
          <a:p>
            <a:fld id="{75BB9529-AA70-4389-BC24-520ACA1C65E4}" type="slidenum">
              <a:rPr lang="en-US" smtClean="0"/>
              <a:t>10</a:t>
            </a:fld>
            <a:endParaRPr lang="en-US"/>
          </a:p>
        </p:txBody>
      </p:sp>
    </p:spTree>
    <p:extLst>
      <p:ext uri="{BB962C8B-B14F-4D97-AF65-F5344CB8AC3E}">
        <p14:creationId xmlns:p14="http://schemas.microsoft.com/office/powerpoint/2010/main" val="176644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Relevance: How bodyweight training can enhance strength and mobility.</a:t>
            </a:r>
          </a:p>
          <a:p>
            <a:endParaRPr lang="en-US" dirty="0"/>
          </a:p>
        </p:txBody>
      </p:sp>
      <p:sp>
        <p:nvSpPr>
          <p:cNvPr id="4" name="Slide Number Placeholder 3"/>
          <p:cNvSpPr>
            <a:spLocks noGrp="1"/>
          </p:cNvSpPr>
          <p:nvPr>
            <p:ph type="sldNum" sz="quarter" idx="5"/>
          </p:nvPr>
        </p:nvSpPr>
        <p:spPr/>
        <p:txBody>
          <a:bodyPr/>
          <a:lstStyle/>
          <a:p>
            <a:fld id="{75BB9529-AA70-4389-BC24-520ACA1C65E4}" type="slidenum">
              <a:rPr lang="en-US" smtClean="0"/>
              <a:t>11</a:t>
            </a:fld>
            <a:endParaRPr lang="en-US"/>
          </a:p>
        </p:txBody>
      </p:sp>
    </p:spTree>
    <p:extLst>
      <p:ext uri="{BB962C8B-B14F-4D97-AF65-F5344CB8AC3E}">
        <p14:creationId xmlns:p14="http://schemas.microsoft.com/office/powerpoint/2010/main" val="2982309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cap="all" spc="600" dirty="0">
                <a:latin typeface="Arial" panose="020B0604020202020204" pitchFamily="34" charset="0"/>
                <a:cs typeface="Arial" panose="020B0604020202020204" pitchFamily="34" charset="0"/>
              </a:rPr>
              <a:t>Importance of Mobility: Link between falls, mortality, and the need for strength training</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75BB9529-AA70-4389-BC24-520ACA1C65E4}" type="slidenum">
              <a:rPr lang="en-US" smtClean="0"/>
              <a:t>12</a:t>
            </a:fld>
            <a:endParaRPr lang="en-US"/>
          </a:p>
        </p:txBody>
      </p:sp>
    </p:spTree>
    <p:extLst>
      <p:ext uri="{BB962C8B-B14F-4D97-AF65-F5344CB8AC3E}">
        <p14:creationId xmlns:p14="http://schemas.microsoft.com/office/powerpoint/2010/main" val="277199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F7BA-311A-3394-B02C-18F0D7B18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F6AEE-1910-D168-FB46-E968D9316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AA0CC-D5EC-500F-675F-5BE384C9B0F3}"/>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5" name="Footer Placeholder 4">
            <a:extLst>
              <a:ext uri="{FF2B5EF4-FFF2-40B4-BE49-F238E27FC236}">
                <a16:creationId xmlns:a16="http://schemas.microsoft.com/office/drawing/2014/main" id="{4FECC91F-5C0A-FD5C-173C-BA751CF3F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742DA-53FC-412A-BF33-A49E0EDDE507}"/>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146725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E232-945C-A1C8-F3EF-AB65C52484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DE97EF-F6E5-0452-D980-A82120A98E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388DA-1AB2-DADD-27B5-1D977A487E9D}"/>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5" name="Footer Placeholder 4">
            <a:extLst>
              <a:ext uri="{FF2B5EF4-FFF2-40B4-BE49-F238E27FC236}">
                <a16:creationId xmlns:a16="http://schemas.microsoft.com/office/drawing/2014/main" id="{491781C4-E1D1-1E39-C656-9E26F9813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26C5D-6489-9440-6AEA-C62B28A14A9F}"/>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232671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6E24D-97C0-E5D4-1DDD-79B5DA022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3561E3-DCB0-6C41-9117-6060C0C4B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90295-0EC2-564B-CD93-287C969F5D6E}"/>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5" name="Footer Placeholder 4">
            <a:extLst>
              <a:ext uri="{FF2B5EF4-FFF2-40B4-BE49-F238E27FC236}">
                <a16:creationId xmlns:a16="http://schemas.microsoft.com/office/drawing/2014/main" id="{56226661-30F6-4C4F-3058-E49B0C57A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7D34E-061C-617D-F402-033A8A583764}"/>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1782331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C0ED-D3C2-3560-A2E8-A0E800A95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A9EC0-D429-A58F-B7B6-68E3C4C766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2BD3C-D331-3CEE-198A-B18343B2F17B}"/>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5" name="Footer Placeholder 4">
            <a:extLst>
              <a:ext uri="{FF2B5EF4-FFF2-40B4-BE49-F238E27FC236}">
                <a16:creationId xmlns:a16="http://schemas.microsoft.com/office/drawing/2014/main" id="{84A100AB-B1D6-B8B5-C3D7-BBDADEEA0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1C4F0-30BE-1C7E-9E97-566C5D725BFB}"/>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53483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1D81-6BDA-E5BA-BAE9-1522F1079C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BD0F03-1D87-881A-8BD7-706C8DA03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53EA8-EDB3-DC10-5811-44DD25A6D88A}"/>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5" name="Footer Placeholder 4">
            <a:extLst>
              <a:ext uri="{FF2B5EF4-FFF2-40B4-BE49-F238E27FC236}">
                <a16:creationId xmlns:a16="http://schemas.microsoft.com/office/drawing/2014/main" id="{01139F6C-90DA-54B6-4230-1275A4CAE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38063-D6F9-C984-0111-2305616B4E0B}"/>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74852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E134-50C5-C56F-5047-130311F9D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926A1-6B04-6D0C-D874-711C96523C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527F59-175D-357E-CB5A-CCA46AE25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92258-29A5-168D-2A51-ED483F63F4F5}"/>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6" name="Footer Placeholder 5">
            <a:extLst>
              <a:ext uri="{FF2B5EF4-FFF2-40B4-BE49-F238E27FC236}">
                <a16:creationId xmlns:a16="http://schemas.microsoft.com/office/drawing/2014/main" id="{2926B20F-28AB-400D-6048-435282B5A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9C935-BBEF-47D2-535D-2F6315199D38}"/>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55980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25F-B155-EC20-C33A-3120FE90D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9C54CF-37DA-577E-6456-9CFAF5257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816624-7EE1-9A69-32CB-3ED0CBE9B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B1719C-0F1A-6E15-6F5E-F8DD5322D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C547CD-E731-CF6F-0167-9D8ECAD90D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18951-0A05-D496-5906-9BE2F1372802}"/>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8" name="Footer Placeholder 7">
            <a:extLst>
              <a:ext uri="{FF2B5EF4-FFF2-40B4-BE49-F238E27FC236}">
                <a16:creationId xmlns:a16="http://schemas.microsoft.com/office/drawing/2014/main" id="{366F5F15-10E6-0A15-E42F-72FC5FA62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F8C51-F482-1F18-92BB-300FF2F4E5DA}"/>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378355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E6FB-6F8B-8E08-64E7-FBFA485C1B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EEB3BE-CF00-3D72-C770-6D0E4FD7F1A9}"/>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4" name="Footer Placeholder 3">
            <a:extLst>
              <a:ext uri="{FF2B5EF4-FFF2-40B4-BE49-F238E27FC236}">
                <a16:creationId xmlns:a16="http://schemas.microsoft.com/office/drawing/2014/main" id="{73119A10-D410-79FC-2C7C-25ACE6F303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767AEC-EA81-E94A-69E9-278244291206}"/>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47237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D1A22-7AE1-9A9F-84A0-D44BBA909FD3}"/>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3" name="Footer Placeholder 2">
            <a:extLst>
              <a:ext uri="{FF2B5EF4-FFF2-40B4-BE49-F238E27FC236}">
                <a16:creationId xmlns:a16="http://schemas.microsoft.com/office/drawing/2014/main" id="{A68FF939-334E-90D2-917F-257E3E9F20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6A4405-31EF-86F6-5F89-0E6DCEF79A9A}"/>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398021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5831-5851-2C28-FD57-5B1ECB494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E2FB3F-A0E5-D6A6-60F1-182812B59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DE4007-ADB9-320F-E8EC-BE812762C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2F157-B7F6-A0EA-82F7-3B3466F9941D}"/>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6" name="Footer Placeholder 5">
            <a:extLst>
              <a:ext uri="{FF2B5EF4-FFF2-40B4-BE49-F238E27FC236}">
                <a16:creationId xmlns:a16="http://schemas.microsoft.com/office/drawing/2014/main" id="{1898B81B-DB4B-073C-6862-B946D11AA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EC6FB-550C-22ED-F6D7-F2159E936688}"/>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41807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C96B-B86E-B6C9-7877-A61B40A14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B8415-2A22-E467-A4A7-96F112357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65F6D3-5E8B-C778-0E96-BA7805DCC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8B1BB-1A12-782C-FFEA-6F066F645C12}"/>
              </a:ext>
            </a:extLst>
          </p:cNvPr>
          <p:cNvSpPr>
            <a:spLocks noGrp="1"/>
          </p:cNvSpPr>
          <p:nvPr>
            <p:ph type="dt" sz="half" idx="10"/>
          </p:nvPr>
        </p:nvSpPr>
        <p:spPr/>
        <p:txBody>
          <a:bodyPr/>
          <a:lstStyle/>
          <a:p>
            <a:fld id="{25618800-8A0D-4E65-A67C-36A5017BC5ED}" type="datetimeFigureOut">
              <a:rPr lang="en-US" smtClean="0"/>
              <a:t>8/21/2024</a:t>
            </a:fld>
            <a:endParaRPr lang="en-US"/>
          </a:p>
        </p:txBody>
      </p:sp>
      <p:sp>
        <p:nvSpPr>
          <p:cNvPr id="6" name="Footer Placeholder 5">
            <a:extLst>
              <a:ext uri="{FF2B5EF4-FFF2-40B4-BE49-F238E27FC236}">
                <a16:creationId xmlns:a16="http://schemas.microsoft.com/office/drawing/2014/main" id="{432E3EB3-2FB2-59DB-C06B-D2B49A895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59552-B672-A7E4-F281-954FDA0DA240}"/>
              </a:ext>
            </a:extLst>
          </p:cNvPr>
          <p:cNvSpPr>
            <a:spLocks noGrp="1"/>
          </p:cNvSpPr>
          <p:nvPr>
            <p:ph type="sldNum" sz="quarter" idx="12"/>
          </p:nvPr>
        </p:nvSpPr>
        <p:spPr/>
        <p:txBody>
          <a:bodyPr/>
          <a:lstStyle/>
          <a:p>
            <a:fld id="{697FB249-504D-472D-B8F8-4190ACECB5CA}" type="slidenum">
              <a:rPr lang="en-US" smtClean="0"/>
              <a:t>‹#›</a:t>
            </a:fld>
            <a:endParaRPr lang="en-US"/>
          </a:p>
        </p:txBody>
      </p:sp>
    </p:spTree>
    <p:extLst>
      <p:ext uri="{BB962C8B-B14F-4D97-AF65-F5344CB8AC3E}">
        <p14:creationId xmlns:p14="http://schemas.microsoft.com/office/powerpoint/2010/main" val="57653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AE8EB-18DE-4005-51F7-6FC88806C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31A57C-D4B6-BC24-A0DE-C608E1BC7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5D0DA-D5FC-F60C-38FD-C000508D47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618800-8A0D-4E65-A67C-36A5017BC5ED}" type="datetimeFigureOut">
              <a:rPr lang="en-US" smtClean="0"/>
              <a:t>8/21/2024</a:t>
            </a:fld>
            <a:endParaRPr lang="en-US"/>
          </a:p>
        </p:txBody>
      </p:sp>
      <p:sp>
        <p:nvSpPr>
          <p:cNvPr id="5" name="Footer Placeholder 4">
            <a:extLst>
              <a:ext uri="{FF2B5EF4-FFF2-40B4-BE49-F238E27FC236}">
                <a16:creationId xmlns:a16="http://schemas.microsoft.com/office/drawing/2014/main" id="{0EA7A512-5456-576F-862B-A9BE6A55C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821F4B-0217-BF54-8F48-B65666380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7FB249-504D-472D-B8F8-4190ACECB5CA}" type="slidenum">
              <a:rPr lang="en-US" smtClean="0"/>
              <a:t>‹#›</a:t>
            </a:fld>
            <a:endParaRPr lang="en-US"/>
          </a:p>
        </p:txBody>
      </p:sp>
    </p:spTree>
    <p:extLst>
      <p:ext uri="{BB962C8B-B14F-4D97-AF65-F5344CB8AC3E}">
        <p14:creationId xmlns:p14="http://schemas.microsoft.com/office/powerpoint/2010/main" val="1183934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 person doing stretching exercises&#10;&#10;Description automatically generated">
            <a:extLst>
              <a:ext uri="{FF2B5EF4-FFF2-40B4-BE49-F238E27FC236}">
                <a16:creationId xmlns:a16="http://schemas.microsoft.com/office/drawing/2014/main" id="{2353FF90-CE75-9551-BAFF-D81D6A5DCDC5}"/>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l="7568" r="2653" b="-1"/>
          <a:stretch/>
        </p:blipFill>
        <p:spPr>
          <a:xfrm>
            <a:off x="-725714" y="-558797"/>
            <a:ext cx="13237029" cy="7518397"/>
          </a:xfrm>
          <a:prstGeom prst="rect">
            <a:avLst/>
          </a:prstGeom>
        </p:spPr>
      </p:pic>
      <p:sp>
        <p:nvSpPr>
          <p:cNvPr id="7" name="Title 1">
            <a:extLst>
              <a:ext uri="{FF2B5EF4-FFF2-40B4-BE49-F238E27FC236}">
                <a16:creationId xmlns:a16="http://schemas.microsoft.com/office/drawing/2014/main" id="{2D19E043-9F37-C7E5-51CD-FA2C4626B538}"/>
              </a:ext>
            </a:extLst>
          </p:cNvPr>
          <p:cNvSpPr txBox="1">
            <a:spLocks/>
          </p:cNvSpPr>
          <p:nvPr/>
        </p:nvSpPr>
        <p:spPr>
          <a:xfrm>
            <a:off x="-328096" y="891436"/>
            <a:ext cx="12845143" cy="1837250"/>
          </a:xfrm>
          <a:prstGeom prst="rect">
            <a:avLst/>
          </a:prstGeom>
        </p:spPr>
        <p:txBody>
          <a:bodyPr vert="horz" lIns="91440" tIns="45720" rIns="91440" bIns="45720" rtlCol="0" anchor="t">
            <a:normAutofit/>
          </a:bodyPr>
          <a:lstStyle>
            <a:lvl1pPr algn="ctr"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nSpc>
                <a:spcPct val="90000"/>
              </a:lnSpc>
              <a:spcAft>
                <a:spcPts val="600"/>
              </a:spcAft>
            </a:pPr>
            <a:r>
              <a:rPr lang="en-US" sz="3400" b="1" dirty="0">
                <a:solidFill>
                  <a:srgbClr val="FFFFFF"/>
                </a:solidFill>
                <a:ea typeface="+mj-ea"/>
              </a:rPr>
              <a:t>Enhancing Longevity through Mobility:</a:t>
            </a:r>
            <a:br>
              <a:rPr lang="en-US" sz="3400" b="1" dirty="0">
                <a:solidFill>
                  <a:srgbClr val="FFFFFF"/>
                </a:solidFill>
                <a:ea typeface="+mj-ea"/>
              </a:rPr>
            </a:br>
            <a:r>
              <a:rPr lang="en-US" b="1" dirty="0">
                <a:solidFill>
                  <a:srgbClr val="FFFFFF"/>
                </a:solidFill>
                <a:ea typeface="+mj-ea"/>
              </a:rPr>
              <a:t>The Role of Strength and Bodyweight Training</a:t>
            </a:r>
            <a:endParaRPr lang="en-US" sz="3400" b="1" dirty="0">
              <a:solidFill>
                <a:srgbClr val="FFFFFF"/>
              </a:solidFill>
              <a:ea typeface="+mj-ea"/>
            </a:endParaRPr>
          </a:p>
        </p:txBody>
      </p:sp>
      <p:sp>
        <p:nvSpPr>
          <p:cNvPr id="6" name="Subtitle 2">
            <a:extLst>
              <a:ext uri="{FF2B5EF4-FFF2-40B4-BE49-F238E27FC236}">
                <a16:creationId xmlns:a16="http://schemas.microsoft.com/office/drawing/2014/main" id="{89A842F0-09E2-8CF6-3582-00B7B81B913E}"/>
              </a:ext>
            </a:extLst>
          </p:cNvPr>
          <p:cNvSpPr txBox="1">
            <a:spLocks/>
          </p:cNvSpPr>
          <p:nvPr/>
        </p:nvSpPr>
        <p:spPr>
          <a:xfrm>
            <a:off x="1012951" y="1990880"/>
            <a:ext cx="10163048" cy="73780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0000"/>
              </a:lnSpc>
              <a:spcBef>
                <a:spcPts val="0"/>
              </a:spcBef>
              <a:spcAft>
                <a:spcPts val="600"/>
              </a:spcAft>
            </a:pPr>
            <a:r>
              <a:rPr lang="en-US" sz="1600" cap="all" spc="600" dirty="0">
                <a:solidFill>
                  <a:srgbClr val="FFFFFF"/>
                </a:solidFill>
                <a:ea typeface="+mn-ea"/>
              </a:rPr>
              <a:t>Erin Kane </a:t>
            </a:r>
            <a:r>
              <a:rPr lang="en-US" sz="2800" b="1" cap="all" spc="600" dirty="0">
                <a:solidFill>
                  <a:srgbClr val="FFFFFF"/>
                </a:solidFill>
                <a:ea typeface="+mn-ea"/>
              </a:rPr>
              <a:t>|</a:t>
            </a:r>
            <a:r>
              <a:rPr lang="en-US" cap="all" spc="600" dirty="0">
                <a:solidFill>
                  <a:srgbClr val="FFFFFF"/>
                </a:solidFill>
                <a:ea typeface="+mn-ea"/>
              </a:rPr>
              <a:t> </a:t>
            </a:r>
            <a:r>
              <a:rPr lang="en-US" sz="1600" cap="all" spc="600" dirty="0">
                <a:solidFill>
                  <a:srgbClr val="FFFFFF"/>
                </a:solidFill>
                <a:ea typeface="+mn-ea"/>
              </a:rPr>
              <a:t>MSDS696 Practicum II</a:t>
            </a:r>
            <a:r>
              <a:rPr lang="en-US" cap="all" spc="600" dirty="0">
                <a:solidFill>
                  <a:srgbClr val="FFFFFF"/>
                </a:solidFill>
                <a:ea typeface="+mn-ea"/>
              </a:rPr>
              <a:t> </a:t>
            </a:r>
            <a:r>
              <a:rPr lang="en-US" sz="2800" b="1" cap="all" spc="600" dirty="0">
                <a:solidFill>
                  <a:srgbClr val="FFFFFF"/>
                </a:solidFill>
                <a:ea typeface="+mn-ea"/>
              </a:rPr>
              <a:t>|</a:t>
            </a:r>
            <a:r>
              <a:rPr lang="en-US" cap="all" spc="600" dirty="0">
                <a:solidFill>
                  <a:srgbClr val="FFFFFF"/>
                </a:solidFill>
                <a:ea typeface="+mn-ea"/>
              </a:rPr>
              <a:t> </a:t>
            </a:r>
            <a:r>
              <a:rPr lang="en-US" sz="1600" cap="all" spc="600" dirty="0">
                <a:solidFill>
                  <a:srgbClr val="FFFFFF"/>
                </a:solidFill>
                <a:ea typeface="+mn-ea"/>
              </a:rPr>
              <a:t>22 August 2024</a:t>
            </a:r>
            <a:endParaRPr lang="en-US" cap="all" spc="600" dirty="0">
              <a:solidFill>
                <a:srgbClr val="FFFFFF"/>
              </a:solidFill>
              <a:ea typeface="+mn-ea"/>
            </a:endParaRPr>
          </a:p>
        </p:txBody>
      </p:sp>
    </p:spTree>
    <p:extLst>
      <p:ext uri="{BB962C8B-B14F-4D97-AF65-F5344CB8AC3E}">
        <p14:creationId xmlns:p14="http://schemas.microsoft.com/office/powerpoint/2010/main" val="135781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3E9876-3D80-6931-A043-F9AF20CD6110}"/>
              </a:ext>
            </a:extLst>
          </p:cNvPr>
          <p:cNvPicPr>
            <a:picLocks noChangeAspect="1"/>
          </p:cNvPicPr>
          <p:nvPr/>
        </p:nvPicPr>
        <p:blipFill rotWithShape="1">
          <a:blip r:embed="rId3">
            <a:alphaModFix amt="90000"/>
          </a:blip>
          <a:srcRect l="587" t="984" r="47633" b="3695"/>
          <a:stretch/>
        </p:blipFill>
        <p:spPr>
          <a:xfrm>
            <a:off x="-348916" y="-98133"/>
            <a:ext cx="12540916" cy="7054265"/>
          </a:xfrm>
          <a:prstGeom prst="rect">
            <a:avLst/>
          </a:prstGeom>
          <a:gradFill flip="none" rotWithShape="1">
            <a:gsLst>
              <a:gs pos="16000">
                <a:srgbClr val="3B5344">
                  <a:alpha val="0"/>
                </a:srgbClr>
              </a:gs>
              <a:gs pos="93000">
                <a:schemeClr val="bg1">
                  <a:lumMod val="75000"/>
                </a:schemeClr>
              </a:gs>
            </a:gsLst>
            <a:path path="circle">
              <a:fillToRect l="100000" t="100000"/>
            </a:path>
            <a:tileRect r="-100000" b="-100000"/>
          </a:gradFill>
        </p:spPr>
      </p:pic>
      <p:sp>
        <p:nvSpPr>
          <p:cNvPr id="2" name="Title 1">
            <a:extLst>
              <a:ext uri="{FF2B5EF4-FFF2-40B4-BE49-F238E27FC236}">
                <a16:creationId xmlns:a16="http://schemas.microsoft.com/office/drawing/2014/main" id="{65557ECD-5D25-6FB5-E98C-C9F949CC5D81}"/>
              </a:ext>
            </a:extLst>
          </p:cNvPr>
          <p:cNvSpPr>
            <a:spLocks noGrp="1"/>
          </p:cNvSpPr>
          <p:nvPr>
            <p:ph type="title"/>
          </p:nvPr>
        </p:nvSpPr>
        <p:spPr>
          <a:xfrm>
            <a:off x="127000" y="157162"/>
            <a:ext cx="10515600" cy="1325563"/>
          </a:xfrm>
        </p:spPr>
        <p:txBody>
          <a:bodyPr>
            <a:normAutofit/>
          </a:bodyPr>
          <a:lstStyle/>
          <a:p>
            <a:r>
              <a:rPr lang="en-US" sz="2400" b="1" cap="all" spc="600" dirty="0">
                <a:solidFill>
                  <a:schemeClr val="bg1"/>
                </a:solidFill>
              </a:rPr>
              <a:t>Bodyweight Training Engagement (Dataset 3)</a:t>
            </a:r>
            <a:br>
              <a:rPr lang="en-US" sz="2400" b="1" cap="all" spc="600" dirty="0">
                <a:solidFill>
                  <a:schemeClr val="bg1"/>
                </a:solidFill>
              </a:rPr>
            </a:br>
            <a:endParaRPr lang="en-US" sz="2400" b="1" cap="all" spc="600" dirty="0">
              <a:solidFill>
                <a:schemeClr val="bg1"/>
              </a:solidFill>
            </a:endParaRPr>
          </a:p>
        </p:txBody>
      </p:sp>
      <p:sp>
        <p:nvSpPr>
          <p:cNvPr id="3" name="Content Placeholder 2">
            <a:extLst>
              <a:ext uri="{FF2B5EF4-FFF2-40B4-BE49-F238E27FC236}">
                <a16:creationId xmlns:a16="http://schemas.microsoft.com/office/drawing/2014/main" id="{785DEC7B-17C8-56B9-B294-73AB2DBFBE6A}"/>
              </a:ext>
            </a:extLst>
          </p:cNvPr>
          <p:cNvSpPr>
            <a:spLocks noGrp="1"/>
          </p:cNvSpPr>
          <p:nvPr>
            <p:ph idx="1"/>
          </p:nvPr>
        </p:nvSpPr>
        <p:spPr>
          <a:xfrm>
            <a:off x="254000" y="1082675"/>
            <a:ext cx="10515600" cy="4351338"/>
          </a:xfrm>
        </p:spPr>
        <p:txBody>
          <a:bodyPr>
            <a:noAutofit/>
          </a:bodyPr>
          <a:lstStyle/>
          <a:p>
            <a:pPr marL="0" indent="0">
              <a:buFont typeface="Arial" panose="020B0604020202020204" pitchFamily="34" charset="0"/>
              <a:buNone/>
            </a:pPr>
            <a:r>
              <a:rPr lang="en-US" sz="1800" b="1" cap="all" spc="600" dirty="0">
                <a:solidFill>
                  <a:schemeClr val="bg1"/>
                </a:solidFill>
              </a:rPr>
              <a:t>Context: </a:t>
            </a:r>
            <a:r>
              <a:rPr lang="en-US" sz="1800" spc="50" dirty="0">
                <a:solidFill>
                  <a:schemeClr val="bg1"/>
                </a:solidFill>
                <a:latin typeface="Avenir Next LT Pro Light" panose="020B0304020202020204" pitchFamily="34" charset="0"/>
                <a:ea typeface="+mj-ea"/>
              </a:rPr>
              <a:t>This dataset is derived from a web scraping of the r/bodyweightfitness subreddit</a:t>
            </a:r>
          </a:p>
          <a:p>
            <a:pPr marL="0" indent="0">
              <a:buNone/>
            </a:pPr>
            <a:r>
              <a:rPr lang="en-US" sz="1800" b="1" cap="all" spc="600" dirty="0">
                <a:solidFill>
                  <a:schemeClr val="bg1"/>
                </a:solidFill>
              </a:rPr>
              <a:t>Objective: </a:t>
            </a:r>
            <a:r>
              <a:rPr lang="en-US" sz="1800" spc="50" dirty="0">
                <a:solidFill>
                  <a:schemeClr val="bg1"/>
                </a:solidFill>
                <a:latin typeface="Avenir Next LT Pro Light" panose="020B0304020202020204" pitchFamily="34" charset="0"/>
                <a:ea typeface="+mj-ea"/>
              </a:rPr>
              <a:t>To identify the most popular bodyweight exercises discussed in the r/bodyweightfitness subreddit and analyze user engagement metrics associated with different types of content.</a:t>
            </a:r>
          </a:p>
          <a:p>
            <a:pPr marL="0" indent="0">
              <a:buNone/>
            </a:pPr>
            <a:r>
              <a:rPr lang="en-US" sz="1800" b="1" cap="all" spc="600" dirty="0">
                <a:solidFill>
                  <a:schemeClr val="bg1"/>
                </a:solidFill>
              </a:rPr>
              <a:t>Questions :</a:t>
            </a:r>
          </a:p>
          <a:p>
            <a:pPr marL="0" indent="0">
              <a:buNone/>
            </a:pPr>
            <a:r>
              <a:rPr lang="en-US" sz="1800" spc="50" dirty="0">
                <a:solidFill>
                  <a:schemeClr val="bg1"/>
                </a:solidFill>
                <a:latin typeface="Avenir Next LT Pro Light" panose="020B0304020202020204" pitchFamily="34" charset="0"/>
                <a:ea typeface="+mj-ea"/>
              </a:rPr>
              <a:t>What bodyweight exercises receive the highest levels of user engagement (upvotes, comments)?</a:t>
            </a:r>
          </a:p>
          <a:p>
            <a:pPr marL="0" indent="0">
              <a:buNone/>
            </a:pPr>
            <a:r>
              <a:rPr lang="en-US" sz="1800" spc="50" dirty="0">
                <a:solidFill>
                  <a:schemeClr val="bg1"/>
                </a:solidFill>
                <a:latin typeface="Avenir Next LT Pro Light" panose="020B0304020202020204" pitchFamily="34" charset="0"/>
                <a:ea typeface="+mj-ea"/>
              </a:rPr>
              <a:t>How does the format of posts (videos, routines, discussions) influence user interaction? </a:t>
            </a:r>
          </a:p>
          <a:p>
            <a:pPr marL="0" indent="0">
              <a:buNone/>
            </a:pPr>
            <a:r>
              <a:rPr lang="en-US" sz="1800" spc="50" dirty="0">
                <a:solidFill>
                  <a:schemeClr val="bg1"/>
                </a:solidFill>
                <a:latin typeface="Avenir Next LT Pro Light" panose="020B0304020202020204" pitchFamily="34" charset="0"/>
                <a:ea typeface="+mj-ea"/>
              </a:rPr>
              <a:t>Are there observable trends in exercise popularity over time?</a:t>
            </a:r>
          </a:p>
          <a:p>
            <a:pPr marL="0" indent="0">
              <a:buFont typeface="Arial" panose="020B0604020202020204" pitchFamily="34" charset="0"/>
              <a:buNone/>
            </a:pPr>
            <a:r>
              <a:rPr lang="en-US" sz="1800" b="1" cap="all" spc="600" dirty="0">
                <a:solidFill>
                  <a:schemeClr val="bg1"/>
                </a:solidFill>
              </a:rPr>
              <a:t>Analysis: </a:t>
            </a:r>
            <a:r>
              <a:rPr lang="en-US" sz="1800" spc="50" dirty="0">
                <a:solidFill>
                  <a:schemeClr val="bg1"/>
                </a:solidFill>
                <a:latin typeface="Avenir Next LT Pro Light" panose="020B0304020202020204" pitchFamily="34" charset="0"/>
                <a:ea typeface="+mj-ea"/>
              </a:rPr>
              <a:t>mining techniques, sentiment analysis, and engagement metrics to derive insights from the subreddit data.</a:t>
            </a:r>
          </a:p>
          <a:p>
            <a:pPr marL="0" indent="0">
              <a:buFont typeface="Arial" panose="020B0604020202020204" pitchFamily="34" charset="0"/>
              <a:buNone/>
            </a:pPr>
            <a:r>
              <a:rPr lang="en-US" sz="1800" b="1" cap="all" spc="600" dirty="0">
                <a:solidFill>
                  <a:schemeClr val="bg1"/>
                </a:solidFill>
              </a:rPr>
              <a:t>Challenges include </a:t>
            </a:r>
            <a:r>
              <a:rPr lang="en-US" sz="1800" spc="50" dirty="0">
                <a:solidFill>
                  <a:schemeClr val="bg1"/>
                </a:solidFill>
                <a:latin typeface="Avenir Next LT Pro Light" panose="020B0304020202020204" pitchFamily="34" charset="0"/>
                <a:ea typeface="+mj-ea"/>
              </a:rPr>
              <a:t>managing varied content formats and ensuring the quality of scraped data, which will be addressed through thorough data cleaning and validation.</a:t>
            </a:r>
          </a:p>
          <a:p>
            <a:endParaRPr lang="en-US" sz="1800" dirty="0">
              <a:solidFill>
                <a:schemeClr val="bg1"/>
              </a:solidFill>
            </a:endParaRPr>
          </a:p>
        </p:txBody>
      </p:sp>
    </p:spTree>
    <p:extLst>
      <p:ext uri="{BB962C8B-B14F-4D97-AF65-F5344CB8AC3E}">
        <p14:creationId xmlns:p14="http://schemas.microsoft.com/office/powerpoint/2010/main" val="389849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3E9876-3D80-6931-A043-F9AF20CD6110}"/>
              </a:ext>
            </a:extLst>
          </p:cNvPr>
          <p:cNvPicPr>
            <a:picLocks noChangeAspect="1"/>
          </p:cNvPicPr>
          <p:nvPr/>
        </p:nvPicPr>
        <p:blipFill rotWithShape="1">
          <a:blip r:embed="rId3">
            <a:alphaModFix amt="90000"/>
          </a:blip>
          <a:srcRect l="587" t="984" r="47633" b="3695"/>
          <a:stretch/>
        </p:blipFill>
        <p:spPr>
          <a:xfrm>
            <a:off x="-181811" y="-204537"/>
            <a:ext cx="12555621" cy="7062537"/>
          </a:xfrm>
          <a:prstGeom prst="rect">
            <a:avLst/>
          </a:prstGeom>
          <a:gradFill flip="none" rotWithShape="1">
            <a:gsLst>
              <a:gs pos="16000">
                <a:srgbClr val="3B5344">
                  <a:alpha val="0"/>
                </a:srgbClr>
              </a:gs>
              <a:gs pos="93000">
                <a:schemeClr val="bg1">
                  <a:lumMod val="75000"/>
                </a:schemeClr>
              </a:gs>
            </a:gsLst>
            <a:path path="circle">
              <a:fillToRect l="100000" t="100000"/>
            </a:path>
            <a:tileRect r="-100000" b="-100000"/>
          </a:gradFill>
        </p:spPr>
      </p:pic>
      <p:sp>
        <p:nvSpPr>
          <p:cNvPr id="2" name="Title 1">
            <a:extLst>
              <a:ext uri="{FF2B5EF4-FFF2-40B4-BE49-F238E27FC236}">
                <a16:creationId xmlns:a16="http://schemas.microsoft.com/office/drawing/2014/main" id="{65557ECD-5D25-6FB5-E98C-C9F949CC5D81}"/>
              </a:ext>
            </a:extLst>
          </p:cNvPr>
          <p:cNvSpPr>
            <a:spLocks noGrp="1"/>
          </p:cNvSpPr>
          <p:nvPr>
            <p:ph type="title"/>
          </p:nvPr>
        </p:nvSpPr>
        <p:spPr>
          <a:xfrm>
            <a:off x="95250" y="-98423"/>
            <a:ext cx="10515600" cy="1325563"/>
          </a:xfrm>
        </p:spPr>
        <p:txBody>
          <a:bodyPr>
            <a:normAutofit/>
          </a:bodyPr>
          <a:lstStyle/>
          <a:p>
            <a:r>
              <a:rPr lang="en-US" sz="2400" b="1" cap="all" spc="600" dirty="0">
                <a:solidFill>
                  <a:schemeClr val="bg1"/>
                </a:solidFill>
              </a:rPr>
              <a:t>Bodyweight Training Engagement (Dataset 3)</a:t>
            </a:r>
            <a:br>
              <a:rPr lang="en-US" sz="2400" b="1" cap="all" spc="600" dirty="0">
                <a:solidFill>
                  <a:schemeClr val="bg1"/>
                </a:solidFill>
              </a:rPr>
            </a:br>
            <a:endParaRPr lang="en-US" sz="2400" b="1" cap="all" spc="600" dirty="0">
              <a:solidFill>
                <a:schemeClr val="bg1"/>
              </a:solidFill>
            </a:endParaRPr>
          </a:p>
        </p:txBody>
      </p:sp>
      <p:sp>
        <p:nvSpPr>
          <p:cNvPr id="8" name="TextBox 7">
            <a:extLst>
              <a:ext uri="{FF2B5EF4-FFF2-40B4-BE49-F238E27FC236}">
                <a16:creationId xmlns:a16="http://schemas.microsoft.com/office/drawing/2014/main" id="{088F596F-CEC3-9F2E-C961-3FFBA5A6C939}"/>
              </a:ext>
            </a:extLst>
          </p:cNvPr>
          <p:cNvSpPr txBox="1"/>
          <p:nvPr/>
        </p:nvSpPr>
        <p:spPr>
          <a:xfrm>
            <a:off x="345537" y="1083965"/>
            <a:ext cx="6293644" cy="5078313"/>
          </a:xfrm>
          <a:prstGeom prst="rect">
            <a:avLst/>
          </a:prstGeom>
          <a:noFill/>
        </p:spPr>
        <p:txBody>
          <a:bodyPr wrap="square">
            <a:spAutoFit/>
          </a:bodyPr>
          <a:lstStyle/>
          <a:p>
            <a:r>
              <a:rPr lang="en-US" b="1" cap="all" spc="600" dirty="0">
                <a:solidFill>
                  <a:schemeClr val="bg1"/>
                </a:solidFill>
              </a:rPr>
              <a:t>Scraped Reddit.com </a:t>
            </a:r>
            <a:r>
              <a:rPr lang="en-US" dirty="0">
                <a:solidFill>
                  <a:schemeClr val="bg1"/>
                </a:solidFill>
                <a:latin typeface="Avenir Next LT Pro Light" panose="020B0304020202020204" pitchFamily="34" charset="0"/>
              </a:rPr>
              <a:t>with Praw</a:t>
            </a:r>
          </a:p>
          <a:p>
            <a:endParaRPr lang="en-US" b="1" cap="all" spc="600" dirty="0">
              <a:solidFill>
                <a:schemeClr val="bg1"/>
              </a:solidFill>
            </a:endParaRPr>
          </a:p>
          <a:p>
            <a:r>
              <a:rPr lang="en-US" b="1" cap="all" spc="600" dirty="0">
                <a:solidFill>
                  <a:schemeClr val="bg1"/>
                </a:solidFill>
              </a:rPr>
              <a:t>Walked through the steps of EDA:</a:t>
            </a:r>
          </a:p>
          <a:p>
            <a:pPr marL="560070" lvl="1" indent="-285750">
              <a:buFont typeface="Arial" panose="020B0604020202020204" pitchFamily="34" charset="0"/>
              <a:buChar char="•"/>
            </a:pPr>
            <a:r>
              <a:rPr lang="en-US" dirty="0">
                <a:solidFill>
                  <a:schemeClr val="bg1"/>
                </a:solidFill>
                <a:latin typeface="Avenir Next LT Pro Light" panose="020B0304020202020204" pitchFamily="34" charset="0"/>
              </a:rPr>
              <a:t>Looking at the data, what was I working with</a:t>
            </a:r>
          </a:p>
          <a:p>
            <a:pPr marL="560070" lvl="1" indent="-285750">
              <a:buFont typeface="Arial" panose="020B0604020202020204" pitchFamily="34" charset="0"/>
              <a:buChar char="•"/>
            </a:pPr>
            <a:r>
              <a:rPr lang="en-US" dirty="0">
                <a:solidFill>
                  <a:schemeClr val="bg1"/>
                </a:solidFill>
                <a:latin typeface="Avenir Next LT Pro Light" panose="020B0304020202020204" pitchFamily="34" charset="0"/>
              </a:rPr>
              <a:t>Identifying and dealing with missing values</a:t>
            </a:r>
          </a:p>
          <a:p>
            <a:pPr marL="560070" lvl="1" indent="-285750">
              <a:buFont typeface="Arial" panose="020B0604020202020204" pitchFamily="34" charset="0"/>
              <a:buChar char="•"/>
            </a:pPr>
            <a:r>
              <a:rPr lang="en-US" dirty="0">
                <a:solidFill>
                  <a:schemeClr val="bg1"/>
                </a:solidFill>
                <a:latin typeface="Avenir Next LT Pro Light" panose="020B0304020202020204" pitchFamily="34" charset="0"/>
              </a:rPr>
              <a:t>Addressed removing punctuation, lowercasing, and basic visuals</a:t>
            </a:r>
          </a:p>
          <a:p>
            <a:r>
              <a:rPr lang="en-US" b="1" cap="all" spc="600" dirty="0">
                <a:solidFill>
                  <a:schemeClr val="bg1"/>
                </a:solidFill>
              </a:rPr>
              <a:t>Filtered posts based on language:</a:t>
            </a:r>
            <a:r>
              <a:rPr lang="en-US" dirty="0">
                <a:solidFill>
                  <a:schemeClr val="tx1"/>
                </a:solidFill>
                <a:latin typeface="Avenir Next LT Pro Light" panose="020B0304020202020204" pitchFamily="34" charset="0"/>
              </a:rPr>
              <a:t> </a:t>
            </a:r>
            <a:r>
              <a:rPr lang="en-US" dirty="0">
                <a:solidFill>
                  <a:schemeClr val="bg1"/>
                </a:solidFill>
                <a:latin typeface="Avenir Next LT Pro Light" panose="020B0304020202020204" pitchFamily="34" charset="0"/>
              </a:rPr>
              <a:t>‘bodyweight, range of motion, flexibility, mobility, stretching, and improve movement’</a:t>
            </a:r>
          </a:p>
          <a:p>
            <a:r>
              <a:rPr lang="en-US" dirty="0">
                <a:solidFill>
                  <a:schemeClr val="bg1"/>
                </a:solidFill>
                <a:latin typeface="Avenir Next LT Pro Light" panose="020B0304020202020204" pitchFamily="34" charset="0"/>
              </a:rPr>
              <a:t>Evaluated visualizations based on engagement metrics and trends over time these different posts received</a:t>
            </a:r>
          </a:p>
          <a:p>
            <a:endParaRPr lang="en-US" dirty="0">
              <a:solidFill>
                <a:schemeClr val="bg1"/>
              </a:solidFill>
              <a:latin typeface="Avenir Next LT Pro Light" panose="020B0304020202020204" pitchFamily="34" charset="0"/>
            </a:endParaRPr>
          </a:p>
          <a:p>
            <a:r>
              <a:rPr lang="en-US" b="1" cap="all" spc="600" dirty="0">
                <a:solidFill>
                  <a:schemeClr val="bg1"/>
                </a:solidFill>
              </a:rPr>
              <a:t>Created a word cloud</a:t>
            </a:r>
          </a:p>
          <a:p>
            <a:r>
              <a:rPr lang="en-US" b="1" cap="all" spc="600" dirty="0">
                <a:solidFill>
                  <a:schemeClr val="bg1"/>
                </a:solidFill>
              </a:rPr>
              <a:t>Looked at the distribution of the dataset</a:t>
            </a:r>
            <a:r>
              <a:rPr lang="en-US" dirty="0">
                <a:solidFill>
                  <a:schemeClr val="bg1"/>
                </a:solidFill>
                <a:latin typeface="Avenir Next LT Pro Light" panose="020B0304020202020204" pitchFamily="34" charset="0"/>
              </a:rPr>
              <a:t>, and then balanced the data using sklearn.utils &gt; resample</a:t>
            </a:r>
          </a:p>
        </p:txBody>
      </p:sp>
      <p:pic>
        <p:nvPicPr>
          <p:cNvPr id="9" name="Picture 8">
            <a:extLst>
              <a:ext uri="{FF2B5EF4-FFF2-40B4-BE49-F238E27FC236}">
                <a16:creationId xmlns:a16="http://schemas.microsoft.com/office/drawing/2014/main" id="{FC754DBD-5283-29D2-9B84-1FEF213FCD19}"/>
              </a:ext>
            </a:extLst>
          </p:cNvPr>
          <p:cNvPicPr>
            <a:picLocks noChangeAspect="1"/>
          </p:cNvPicPr>
          <p:nvPr/>
        </p:nvPicPr>
        <p:blipFill>
          <a:blip r:embed="rId4"/>
          <a:stretch>
            <a:fillRect/>
          </a:stretch>
        </p:blipFill>
        <p:spPr>
          <a:xfrm>
            <a:off x="7101224" y="4053084"/>
            <a:ext cx="4537194" cy="2336982"/>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24A1054-7458-B274-F15B-B70076FDB646}"/>
              </a:ext>
            </a:extLst>
          </p:cNvPr>
          <p:cNvPicPr>
            <a:picLocks noChangeAspect="1"/>
          </p:cNvPicPr>
          <p:nvPr/>
        </p:nvPicPr>
        <p:blipFill>
          <a:blip r:embed="rId5"/>
          <a:stretch>
            <a:fillRect/>
          </a:stretch>
        </p:blipFill>
        <p:spPr>
          <a:xfrm>
            <a:off x="7101223" y="840632"/>
            <a:ext cx="4537195" cy="28979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231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449A1B-46F7-2374-ACF0-5C181A69BDFF}"/>
              </a:ext>
            </a:extLst>
          </p:cNvPr>
          <p:cNvPicPr>
            <a:picLocks noChangeAspect="1"/>
          </p:cNvPicPr>
          <p:nvPr/>
        </p:nvPicPr>
        <p:blipFill rotWithShape="1">
          <a:blip r:embed="rId3">
            <a:alphaModFix amt="90000"/>
          </a:blip>
          <a:srcRect l="587" t="984" r="47633" b="3695"/>
          <a:stretch/>
        </p:blipFill>
        <p:spPr>
          <a:xfrm>
            <a:off x="-469232" y="-1"/>
            <a:ext cx="12661232" cy="7121943"/>
          </a:xfrm>
          <a:prstGeom prst="rect">
            <a:avLst/>
          </a:prstGeom>
          <a:gradFill flip="none" rotWithShape="1">
            <a:gsLst>
              <a:gs pos="16000">
                <a:srgbClr val="3B5344">
                  <a:alpha val="0"/>
                </a:srgbClr>
              </a:gs>
              <a:gs pos="93000">
                <a:schemeClr val="bg1">
                  <a:lumMod val="75000"/>
                </a:schemeClr>
              </a:gs>
            </a:gsLst>
            <a:path path="circle">
              <a:fillToRect l="100000" t="100000"/>
            </a:path>
            <a:tileRect r="-100000" b="-100000"/>
          </a:gradFill>
        </p:spPr>
      </p:pic>
      <p:sp>
        <p:nvSpPr>
          <p:cNvPr id="2" name="Title 1">
            <a:extLst>
              <a:ext uri="{FF2B5EF4-FFF2-40B4-BE49-F238E27FC236}">
                <a16:creationId xmlns:a16="http://schemas.microsoft.com/office/drawing/2014/main" id="{40DBE683-BE16-91F9-3A19-295E5A5BE70E}"/>
              </a:ext>
            </a:extLst>
          </p:cNvPr>
          <p:cNvSpPr>
            <a:spLocks noGrp="1"/>
          </p:cNvSpPr>
          <p:nvPr>
            <p:ph type="title"/>
          </p:nvPr>
        </p:nvSpPr>
        <p:spPr>
          <a:xfrm>
            <a:off x="0" y="0"/>
            <a:ext cx="10515600" cy="1325563"/>
          </a:xfrm>
        </p:spPr>
        <p:txBody>
          <a:bodyPr/>
          <a:lstStyle/>
          <a:p>
            <a:r>
              <a:rPr lang="en-US" sz="2800" b="1" cap="all" spc="600" dirty="0">
                <a:solidFill>
                  <a:schemeClr val="bg1"/>
                </a:solidFill>
              </a:rPr>
              <a:t>Falls and Longevity (Dataset 4)</a:t>
            </a:r>
            <a:br>
              <a:rPr lang="en-US" sz="2800" b="1" cap="all" spc="600" dirty="0">
                <a:solidFill>
                  <a:schemeClr val="bg1"/>
                </a:solidFill>
              </a:rPr>
            </a:br>
            <a:endParaRPr lang="en-US" sz="2800" b="1" cap="all" spc="600" dirty="0">
              <a:solidFill>
                <a:schemeClr val="bg1"/>
              </a:solidFill>
            </a:endParaRPr>
          </a:p>
        </p:txBody>
      </p:sp>
      <p:sp>
        <p:nvSpPr>
          <p:cNvPr id="3" name="Content Placeholder 2">
            <a:extLst>
              <a:ext uri="{FF2B5EF4-FFF2-40B4-BE49-F238E27FC236}">
                <a16:creationId xmlns:a16="http://schemas.microsoft.com/office/drawing/2014/main" id="{ABF65E09-63C6-0911-0A52-BDE2105ABA94}"/>
              </a:ext>
            </a:extLst>
          </p:cNvPr>
          <p:cNvSpPr>
            <a:spLocks noGrp="1"/>
          </p:cNvSpPr>
          <p:nvPr>
            <p:ph idx="1"/>
          </p:nvPr>
        </p:nvSpPr>
        <p:spPr>
          <a:xfrm>
            <a:off x="104553" y="762091"/>
            <a:ext cx="11644424" cy="5776931"/>
          </a:xfrm>
        </p:spPr>
        <p:txBody>
          <a:bodyPr>
            <a:normAutofit/>
          </a:bodyPr>
          <a:lstStyle/>
          <a:p>
            <a:pPr marL="0" indent="0">
              <a:buNone/>
            </a:pPr>
            <a:r>
              <a:rPr lang="en-US" sz="1600" b="1" cap="all" spc="600" dirty="0">
                <a:solidFill>
                  <a:schemeClr val="bg1"/>
                </a:solidFill>
              </a:rPr>
              <a:t>Statistics:</a:t>
            </a:r>
          </a:p>
          <a:p>
            <a:r>
              <a:rPr lang="en-US" sz="1600" b="1" cap="all" spc="600" dirty="0">
                <a:solidFill>
                  <a:schemeClr val="bg1"/>
                </a:solidFill>
              </a:rPr>
              <a:t>Over 14 million older adults report falls annually.</a:t>
            </a:r>
          </a:p>
          <a:p>
            <a:r>
              <a:rPr lang="en-US" sz="1600" b="1" cap="all" spc="600" dirty="0">
                <a:solidFill>
                  <a:schemeClr val="bg1"/>
                </a:solidFill>
              </a:rPr>
              <a:t>trends in falls and mortality rates.</a:t>
            </a:r>
          </a:p>
          <a:p>
            <a:pPr marL="0" indent="0">
              <a:buNone/>
            </a:pPr>
            <a:r>
              <a:rPr lang="en-US" sz="1600" b="1" cap="all" spc="600" dirty="0">
                <a:solidFill>
                  <a:schemeClr val="bg1"/>
                </a:solidFill>
              </a:rPr>
              <a:t>CDC Datasets on United States Older Adults (65+)</a:t>
            </a:r>
            <a:r>
              <a:rPr lang="en-US" sz="1600" spc="50" dirty="0">
                <a:solidFill>
                  <a:schemeClr val="bg1"/>
                </a:solidFill>
                <a:latin typeface="Avenir Next LT Pro Light" panose="020B0304020202020204" pitchFamily="34" charset="0"/>
                <a:ea typeface="+mj-ea"/>
              </a:rPr>
              <a:t>These steps reflect a systematic approach to data analytics, aiming to derive insights and predictions regarding fall-related deaths among older adults</a:t>
            </a:r>
            <a:r>
              <a:rPr lang="en-US" sz="1600" cap="all" spc="600" dirty="0">
                <a:solidFill>
                  <a:schemeClr val="bg1"/>
                </a:solidFill>
              </a:rPr>
              <a:t>. </a:t>
            </a:r>
          </a:p>
          <a:p>
            <a:pPr marL="0" indent="0">
              <a:buNone/>
            </a:pPr>
            <a:r>
              <a:rPr lang="en-US" sz="1600" b="1" cap="all" spc="600" dirty="0">
                <a:solidFill>
                  <a:schemeClr val="bg1"/>
                </a:solidFill>
              </a:rPr>
              <a:t>Understanding the Problem: </a:t>
            </a:r>
            <a:r>
              <a:rPr lang="en-US" sz="1600" spc="50" dirty="0">
                <a:solidFill>
                  <a:schemeClr val="bg1"/>
                </a:solidFill>
                <a:latin typeface="Avenir Next LT Pro Light" panose="020B0304020202020204" pitchFamily="34" charset="0"/>
                <a:ea typeface="+mj-ea"/>
              </a:rPr>
              <a:t>Recognizing falls as a major health issue for older adults.</a:t>
            </a:r>
          </a:p>
          <a:p>
            <a:pPr marL="0" indent="0">
              <a:buNone/>
            </a:pPr>
            <a:r>
              <a:rPr lang="en-US" sz="1600" b="1" cap="all" spc="600" dirty="0">
                <a:solidFill>
                  <a:schemeClr val="bg1"/>
                </a:solidFill>
              </a:rPr>
              <a:t>Data Merging</a:t>
            </a:r>
            <a:r>
              <a:rPr lang="en-US" sz="1600" cap="all" spc="600" dirty="0">
                <a:solidFill>
                  <a:schemeClr val="bg1"/>
                </a:solidFill>
              </a:rPr>
              <a:t>: </a:t>
            </a:r>
            <a:r>
              <a:rPr lang="en-US" sz="1600" spc="50" dirty="0">
                <a:solidFill>
                  <a:schemeClr val="bg1"/>
                </a:solidFill>
                <a:latin typeface="Avenir Next LT Pro Light" panose="020B0304020202020204" pitchFamily="34" charset="0"/>
                <a:ea typeface="+mj-ea"/>
              </a:rPr>
              <a:t>Combining datasets from falls by state per year and falls that result in death by year and state to create a comprehensive view.</a:t>
            </a:r>
          </a:p>
          <a:p>
            <a:pPr marL="0" indent="0">
              <a:buNone/>
            </a:pPr>
            <a:r>
              <a:rPr lang="en-US" sz="1600" b="1" cap="all" spc="600" dirty="0">
                <a:solidFill>
                  <a:schemeClr val="bg1"/>
                </a:solidFill>
              </a:rPr>
              <a:t>Data Cleaning and EDA: </a:t>
            </a:r>
            <a:r>
              <a:rPr lang="en-US" sz="1600" spc="50" dirty="0">
                <a:solidFill>
                  <a:schemeClr val="bg1"/>
                </a:solidFill>
                <a:latin typeface="Avenir Next LT Pro Light" panose="020B0304020202020204" pitchFamily="34" charset="0"/>
                <a:ea typeface="+mj-ea"/>
              </a:rPr>
              <a:t>Preparing the data for analysis and exploring trends.</a:t>
            </a:r>
          </a:p>
          <a:p>
            <a:pPr marL="0" indent="0">
              <a:buNone/>
            </a:pPr>
            <a:r>
              <a:rPr lang="en-US" sz="1600" b="1" cap="all" spc="600" dirty="0">
                <a:solidFill>
                  <a:schemeClr val="bg1"/>
                </a:solidFill>
              </a:rPr>
              <a:t>Analysis: </a:t>
            </a:r>
            <a:r>
              <a:rPr lang="en-US" sz="1600" spc="50" dirty="0">
                <a:solidFill>
                  <a:schemeClr val="bg1"/>
                </a:solidFill>
                <a:latin typeface="Avenir Next LT Pro Light" panose="020B0304020202020204" pitchFamily="34" charset="0"/>
                <a:ea typeface="+mj-ea"/>
              </a:rPr>
              <a:t>Worked through balancing techniques</a:t>
            </a:r>
          </a:p>
          <a:p>
            <a:pPr marL="0" indent="0">
              <a:buNone/>
            </a:pPr>
            <a:r>
              <a:rPr lang="en-US" sz="1600" b="1" cap="all" spc="600" dirty="0">
                <a:solidFill>
                  <a:schemeClr val="bg1"/>
                </a:solidFill>
              </a:rPr>
              <a:t>Under-sampling: </a:t>
            </a:r>
            <a:r>
              <a:rPr lang="en-US" sz="1600" spc="50" dirty="0">
                <a:solidFill>
                  <a:schemeClr val="bg1"/>
                </a:solidFill>
                <a:latin typeface="Avenir Next LT Pro Light" panose="020B0304020202020204" pitchFamily="34" charset="0"/>
                <a:ea typeface="+mj-ea"/>
              </a:rPr>
              <a:t>Remove some instances from the majority class.</a:t>
            </a:r>
          </a:p>
          <a:p>
            <a:pPr marL="0" indent="0">
              <a:buNone/>
            </a:pPr>
            <a:r>
              <a:rPr lang="en-US" sz="1600" b="1" cap="all" spc="600" dirty="0">
                <a:solidFill>
                  <a:schemeClr val="bg1"/>
                </a:solidFill>
              </a:rPr>
              <a:t>Over-sampling: </a:t>
            </a:r>
            <a:r>
              <a:rPr lang="en-US" sz="1600" spc="50" dirty="0">
                <a:solidFill>
                  <a:schemeClr val="bg1"/>
                </a:solidFill>
                <a:latin typeface="Avenir Next LT Pro Light" panose="020B0304020202020204" pitchFamily="34" charset="0"/>
                <a:ea typeface="+mj-ea"/>
              </a:rPr>
              <a:t>Duplicate instances from the minority class using SMOTE</a:t>
            </a:r>
          </a:p>
          <a:p>
            <a:pPr marL="0" indent="0">
              <a:buNone/>
            </a:pPr>
            <a:r>
              <a:rPr lang="en-US" sz="1600" b="1" cap="all" spc="600" dirty="0">
                <a:solidFill>
                  <a:schemeClr val="bg1"/>
                </a:solidFill>
              </a:rPr>
              <a:t>Synthetic Data Generation: </a:t>
            </a:r>
            <a:r>
              <a:rPr lang="en-US" sz="1600" spc="50" dirty="0">
                <a:solidFill>
                  <a:schemeClr val="bg1"/>
                </a:solidFill>
                <a:latin typeface="Avenir Next LT Pro Light" panose="020B0304020202020204" pitchFamily="34" charset="0"/>
                <a:ea typeface="+mj-ea"/>
              </a:rPr>
              <a:t>Create new data points based on existing data.</a:t>
            </a:r>
          </a:p>
          <a:p>
            <a:pPr marL="0" indent="0">
              <a:buNone/>
            </a:pPr>
            <a:r>
              <a:rPr lang="en-US" sz="1600" b="1" cap="all" spc="600" dirty="0">
                <a:solidFill>
                  <a:schemeClr val="bg1"/>
                </a:solidFill>
              </a:rPr>
              <a:t>Modeling: </a:t>
            </a:r>
            <a:r>
              <a:rPr lang="en-US" sz="1600" spc="50" dirty="0">
                <a:solidFill>
                  <a:schemeClr val="bg1"/>
                </a:solidFill>
                <a:latin typeface="Avenir Next LT Pro Light" panose="020B0304020202020204" pitchFamily="34" charset="0"/>
                <a:ea typeface="+mj-ea"/>
              </a:rPr>
              <a:t>Random Forest Classifier,  Setting up predictive analytics for future years, specifically 2024. </a:t>
            </a:r>
          </a:p>
          <a:p>
            <a:pPr marL="0" indent="0">
              <a:buNone/>
            </a:pPr>
            <a:r>
              <a:rPr lang="en-US" sz="1600" b="1" cap="all" spc="600" dirty="0">
                <a:solidFill>
                  <a:schemeClr val="bg1"/>
                </a:solidFill>
              </a:rPr>
              <a:t>Defining Variables</a:t>
            </a:r>
            <a:r>
              <a:rPr lang="en-US" sz="1600" cap="all" spc="600" dirty="0">
                <a:solidFill>
                  <a:schemeClr val="bg1"/>
                </a:solidFill>
              </a:rPr>
              <a:t>: </a:t>
            </a:r>
            <a:r>
              <a:rPr lang="en-US" sz="1600" spc="50" dirty="0">
                <a:solidFill>
                  <a:schemeClr val="bg1"/>
                </a:solidFill>
                <a:latin typeface="Avenir Next LT Pro Light" panose="020B0304020202020204" pitchFamily="34" charset="0"/>
                <a:ea typeface="+mj-ea"/>
              </a:rPr>
              <a:t>Identify the target variable (deaths from falls) for the predictive model.</a:t>
            </a:r>
          </a:p>
          <a:p>
            <a:pPr marL="0" indent="0">
              <a:buNone/>
            </a:pPr>
            <a:endParaRPr lang="en-US" sz="3600" dirty="0"/>
          </a:p>
        </p:txBody>
      </p:sp>
    </p:spTree>
    <p:extLst>
      <p:ext uri="{BB962C8B-B14F-4D97-AF65-F5344CB8AC3E}">
        <p14:creationId xmlns:p14="http://schemas.microsoft.com/office/powerpoint/2010/main" val="141741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FDCAB9-2479-6387-4CF0-5FB62BE0566C}"/>
              </a:ext>
            </a:extLst>
          </p:cNvPr>
          <p:cNvPicPr>
            <a:picLocks noChangeAspect="1"/>
          </p:cNvPicPr>
          <p:nvPr/>
        </p:nvPicPr>
        <p:blipFill rotWithShape="1">
          <a:blip r:embed="rId3">
            <a:alphaModFix amt="90000"/>
          </a:blip>
          <a:srcRect l="587" t="984" r="47633" b="3695"/>
          <a:stretch/>
        </p:blipFill>
        <p:spPr>
          <a:xfrm>
            <a:off x="-505326" y="0"/>
            <a:ext cx="12697326" cy="7142246"/>
          </a:xfrm>
          <a:prstGeom prst="rect">
            <a:avLst/>
          </a:prstGeom>
          <a:gradFill flip="none" rotWithShape="1">
            <a:gsLst>
              <a:gs pos="16000">
                <a:srgbClr val="3B5344">
                  <a:alpha val="0"/>
                </a:srgbClr>
              </a:gs>
              <a:gs pos="93000">
                <a:schemeClr val="bg1">
                  <a:lumMod val="75000"/>
                </a:schemeClr>
              </a:gs>
            </a:gsLst>
            <a:path path="circle">
              <a:fillToRect l="100000" t="100000"/>
            </a:path>
            <a:tileRect r="-100000" b="-100000"/>
          </a:gradFill>
        </p:spPr>
      </p:pic>
      <p:sp>
        <p:nvSpPr>
          <p:cNvPr id="2" name="Title 1">
            <a:extLst>
              <a:ext uri="{FF2B5EF4-FFF2-40B4-BE49-F238E27FC236}">
                <a16:creationId xmlns:a16="http://schemas.microsoft.com/office/drawing/2014/main" id="{40DBE683-BE16-91F9-3A19-295E5A5BE70E}"/>
              </a:ext>
            </a:extLst>
          </p:cNvPr>
          <p:cNvSpPr>
            <a:spLocks noGrp="1"/>
          </p:cNvSpPr>
          <p:nvPr>
            <p:ph type="title"/>
          </p:nvPr>
        </p:nvSpPr>
        <p:spPr>
          <a:xfrm>
            <a:off x="0" y="0"/>
            <a:ext cx="10515600" cy="1325563"/>
          </a:xfrm>
        </p:spPr>
        <p:txBody>
          <a:bodyPr/>
          <a:lstStyle/>
          <a:p>
            <a:r>
              <a:rPr lang="en-US" sz="2800" b="1" cap="all" spc="600" dirty="0">
                <a:solidFill>
                  <a:schemeClr val="bg1"/>
                </a:solidFill>
              </a:rPr>
              <a:t>Falls and Longevity (Dataset 4)</a:t>
            </a:r>
            <a:br>
              <a:rPr lang="en-US" sz="2800" b="1" cap="all" spc="600" dirty="0">
                <a:solidFill>
                  <a:schemeClr val="bg1"/>
                </a:solidFill>
              </a:rPr>
            </a:br>
            <a:endParaRPr lang="en-US" sz="2800" b="1" cap="all" spc="600" dirty="0">
              <a:solidFill>
                <a:schemeClr val="bg1"/>
              </a:solidFill>
            </a:endParaRPr>
          </a:p>
        </p:txBody>
      </p:sp>
      <p:sp>
        <p:nvSpPr>
          <p:cNvPr id="3" name="Content Placeholder 2">
            <a:extLst>
              <a:ext uri="{FF2B5EF4-FFF2-40B4-BE49-F238E27FC236}">
                <a16:creationId xmlns:a16="http://schemas.microsoft.com/office/drawing/2014/main" id="{ABF65E09-63C6-0911-0A52-BDE2105ABA94}"/>
              </a:ext>
            </a:extLst>
          </p:cNvPr>
          <p:cNvSpPr>
            <a:spLocks noGrp="1"/>
          </p:cNvSpPr>
          <p:nvPr>
            <p:ph idx="1"/>
          </p:nvPr>
        </p:nvSpPr>
        <p:spPr>
          <a:xfrm>
            <a:off x="93920" y="764233"/>
            <a:ext cx="5743081" cy="5998074"/>
          </a:xfrm>
        </p:spPr>
        <p:txBody>
          <a:bodyPr>
            <a:normAutofit/>
          </a:bodyPr>
          <a:lstStyle/>
          <a:p>
            <a:pPr marL="0" indent="0">
              <a:buNone/>
            </a:pPr>
            <a:r>
              <a:rPr lang="en-US" sz="1600" b="1" cap="all" spc="600" dirty="0">
                <a:solidFill>
                  <a:schemeClr val="bg1"/>
                </a:solidFill>
              </a:rPr>
              <a:t>Results: </a:t>
            </a:r>
          </a:p>
          <a:p>
            <a:r>
              <a:rPr lang="en-US" sz="1600" spc="50" dirty="0">
                <a:solidFill>
                  <a:schemeClr val="bg1"/>
                </a:solidFill>
                <a:latin typeface="Avenir Next LT Pro Light" panose="020B0304020202020204" pitchFamily="34" charset="0"/>
                <a:ea typeface="+mj-ea"/>
              </a:rPr>
              <a:t>The average percentage of older adults who fell: ~29%.</a:t>
            </a:r>
          </a:p>
          <a:p>
            <a:r>
              <a:rPr lang="en-US" sz="1600" spc="50" dirty="0">
                <a:solidFill>
                  <a:schemeClr val="bg1"/>
                </a:solidFill>
                <a:latin typeface="Avenir Next LT Pro Light" panose="020B0304020202020204" pitchFamily="34" charset="0"/>
                <a:ea typeface="+mj-ea"/>
              </a:rPr>
              <a:t>Average number of deaths per year: ~586.</a:t>
            </a:r>
          </a:p>
          <a:p>
            <a:r>
              <a:rPr lang="en-US" sz="1600" spc="50" dirty="0">
                <a:solidFill>
                  <a:schemeClr val="bg1"/>
                </a:solidFill>
                <a:latin typeface="Avenir Next LT Pro Light" panose="020B0304020202020204" pitchFamily="34" charset="0"/>
                <a:ea typeface="+mj-ea"/>
              </a:rPr>
              <a:t>Maximum deaths recorded in a year: 3,356.</a:t>
            </a:r>
          </a:p>
          <a:p>
            <a:pPr marL="0" indent="0">
              <a:buNone/>
            </a:pPr>
            <a:r>
              <a:rPr lang="en-US" sz="1600" b="1" cap="all" spc="600" dirty="0">
                <a:solidFill>
                  <a:schemeClr val="bg1"/>
                </a:solidFill>
              </a:rPr>
              <a:t>Predictive Modeling: </a:t>
            </a:r>
          </a:p>
          <a:p>
            <a:pPr marL="0" indent="0">
              <a:buNone/>
            </a:pPr>
            <a:r>
              <a:rPr lang="en-US" sz="1600" b="1" cap="all" spc="600" dirty="0">
                <a:solidFill>
                  <a:schemeClr val="bg1"/>
                </a:solidFill>
              </a:rPr>
              <a:t>Accuracy: </a:t>
            </a:r>
            <a:r>
              <a:rPr lang="en-US" sz="1600" spc="50" dirty="0">
                <a:solidFill>
                  <a:schemeClr val="bg1"/>
                </a:solidFill>
                <a:latin typeface="Avenir Next LT Pro Light" panose="020B0304020202020204" pitchFamily="34" charset="0"/>
                <a:ea typeface="+mj-ea"/>
              </a:rPr>
              <a:t>The model's overall accuracy is about 31%, correctly predicting approximately one-third of the instances in the test set. This indicates that the model may not be performing well overall.</a:t>
            </a:r>
          </a:p>
          <a:p>
            <a:pPr marL="0" indent="0">
              <a:buNone/>
            </a:pPr>
            <a:r>
              <a:rPr lang="en-US" sz="1600" b="1" cap="all" spc="600" dirty="0">
                <a:solidFill>
                  <a:schemeClr val="bg1"/>
                </a:solidFill>
              </a:rPr>
              <a:t>Macro Average: </a:t>
            </a:r>
            <a:r>
              <a:rPr lang="en-US" sz="1600" spc="50" dirty="0">
                <a:solidFill>
                  <a:schemeClr val="bg1"/>
                </a:solidFill>
                <a:latin typeface="Avenir Next LT Pro Light" panose="020B0304020202020204" pitchFamily="34" charset="0"/>
                <a:ea typeface="+mj-ea"/>
              </a:rPr>
              <a:t>The macro average scores (precision, recall, F1-score) are relatively low, suggesting that the model struggles across multiple classes.</a:t>
            </a:r>
          </a:p>
          <a:p>
            <a:pPr marL="0" indent="0">
              <a:buNone/>
            </a:pPr>
            <a:r>
              <a:rPr lang="en-US" sz="1600" b="1" cap="all" spc="600" dirty="0">
                <a:solidFill>
                  <a:schemeClr val="bg1"/>
                </a:solidFill>
              </a:rPr>
              <a:t>Weighted Average: </a:t>
            </a:r>
            <a:r>
              <a:rPr lang="en-US" sz="1600" spc="50" dirty="0">
                <a:solidFill>
                  <a:schemeClr val="bg1"/>
                </a:solidFill>
                <a:latin typeface="Avenir Next LT Pro Light" panose="020B0304020202020204" pitchFamily="34" charset="0"/>
                <a:ea typeface="+mj-ea"/>
              </a:rPr>
              <a:t>The weighted average considers each class's support (number of instances), providing a more nuanced view of performance but indicating room for improvement</a:t>
            </a:r>
            <a:r>
              <a:rPr lang="en-US" sz="1600" spc="50" dirty="0">
                <a:latin typeface="Avenir Next LT Pro Light" panose="020B0304020202020204" pitchFamily="34" charset="0"/>
                <a:ea typeface="+mj-ea"/>
              </a:rPr>
              <a:t>.</a:t>
            </a:r>
          </a:p>
          <a:p>
            <a:pPr marL="0" indent="0">
              <a:buNone/>
            </a:pPr>
            <a:endParaRPr lang="en-US" sz="3600" dirty="0"/>
          </a:p>
        </p:txBody>
      </p:sp>
      <p:pic>
        <p:nvPicPr>
          <p:cNvPr id="4" name="Picture 3">
            <a:extLst>
              <a:ext uri="{FF2B5EF4-FFF2-40B4-BE49-F238E27FC236}">
                <a16:creationId xmlns:a16="http://schemas.microsoft.com/office/drawing/2014/main" id="{0EFA887A-26C8-E2A0-2FED-1FF1971A9DD9}"/>
              </a:ext>
            </a:extLst>
          </p:cNvPr>
          <p:cNvPicPr>
            <a:picLocks noChangeAspect="1"/>
          </p:cNvPicPr>
          <p:nvPr/>
        </p:nvPicPr>
        <p:blipFill>
          <a:blip r:embed="rId4"/>
          <a:stretch>
            <a:fillRect/>
          </a:stretch>
        </p:blipFill>
        <p:spPr>
          <a:xfrm>
            <a:off x="6722262" y="764233"/>
            <a:ext cx="4978645" cy="297842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C5FBCA4-1EBC-E464-C7DB-9EDFF7908650}"/>
              </a:ext>
            </a:extLst>
          </p:cNvPr>
          <p:cNvPicPr>
            <a:picLocks noChangeAspect="1"/>
          </p:cNvPicPr>
          <p:nvPr/>
        </p:nvPicPr>
        <p:blipFill>
          <a:blip r:embed="rId5"/>
          <a:stretch>
            <a:fillRect/>
          </a:stretch>
        </p:blipFill>
        <p:spPr>
          <a:xfrm>
            <a:off x="6943060" y="4010025"/>
            <a:ext cx="4537051" cy="27522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295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stretching his arms&#10;&#10;Description automatically generated">
            <a:extLst>
              <a:ext uri="{FF2B5EF4-FFF2-40B4-BE49-F238E27FC236}">
                <a16:creationId xmlns:a16="http://schemas.microsoft.com/office/drawing/2014/main" id="{DDB83FDE-5391-87F8-CDC6-36C5BF7B858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63000"/>
                    </a14:imgEffect>
                  </a14:imgLayer>
                </a14:imgProps>
              </a:ext>
              <a:ext uri="{28A0092B-C50C-407E-A947-70E740481C1C}">
                <a14:useLocalDpi xmlns:a14="http://schemas.microsoft.com/office/drawing/2010/main" val="0"/>
              </a:ext>
            </a:extLst>
          </a:blip>
          <a:srcRect t="26368" b="13365"/>
          <a:stretch/>
        </p:blipFill>
        <p:spPr>
          <a:xfrm>
            <a:off x="20" y="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4B203F3D-2DF4-98F5-7582-1E6EE496A481}"/>
              </a:ext>
            </a:extLst>
          </p:cNvPr>
          <p:cNvSpPr>
            <a:spLocks noGrp="1"/>
          </p:cNvSpPr>
          <p:nvPr>
            <p:ph idx="1"/>
          </p:nvPr>
        </p:nvSpPr>
        <p:spPr>
          <a:xfrm>
            <a:off x="0" y="3962399"/>
            <a:ext cx="12192000" cy="2948603"/>
          </a:xfrm>
        </p:spPr>
        <p:txBody>
          <a:bodyPr anchor="ctr">
            <a:normAutofit fontScale="85000" lnSpcReduction="20000"/>
          </a:bodyPr>
          <a:lstStyle/>
          <a:p>
            <a:pPr marL="0" indent="0">
              <a:spcAft>
                <a:spcPts val="800"/>
              </a:spcAft>
              <a:buSzPts val="1000"/>
              <a:buNone/>
              <a:tabLst>
                <a:tab pos="457200" algn="l"/>
              </a:tabLst>
            </a:pPr>
            <a:r>
              <a:rPr lang="en-US" sz="1600" b="1" cap="all" spc="600" dirty="0"/>
              <a:t>Method Approach: The datasets connect to mobility and longevity </a:t>
            </a:r>
            <a:r>
              <a:rPr lang="en-US" sz="1600" dirty="0">
                <a:latin typeface="Avenir Next LT Pro Light" panose="020B0304020202020204" pitchFamily="34" charset="0"/>
              </a:rPr>
              <a:t>by emphasizing bodyweight training's role in maintaining physical fitness and reducing fall risks, thus enhancing the quality of life in older adults</a:t>
            </a:r>
            <a:r>
              <a:rPr lang="en-US" sz="1600" b="1" cap="all" spc="600" dirty="0"/>
              <a:t>.</a:t>
            </a:r>
          </a:p>
          <a:p>
            <a:pPr marL="0" indent="0">
              <a:lnSpc>
                <a:spcPct val="120000"/>
              </a:lnSpc>
              <a:spcAft>
                <a:spcPts val="800"/>
              </a:spcAft>
              <a:buSzPts val="1000"/>
              <a:buNone/>
              <a:tabLst>
                <a:tab pos="457200" algn="l"/>
              </a:tabLst>
            </a:pPr>
            <a:r>
              <a:rPr lang="en-US" sz="1600" b="1" cap="all" spc="600" dirty="0"/>
              <a:t>Cardio fitness (dataset 1): </a:t>
            </a:r>
            <a:r>
              <a:rPr lang="en-US" sz="1600" dirty="0">
                <a:latin typeface="Avenir Next LT Pro Light" panose="020B0304020202020204" pitchFamily="34" charset="0"/>
              </a:rPr>
              <a:t>Foundational trend dataset. </a:t>
            </a:r>
          </a:p>
          <a:p>
            <a:pPr marL="0" indent="0">
              <a:lnSpc>
                <a:spcPct val="120000"/>
              </a:lnSpc>
              <a:spcAft>
                <a:spcPts val="800"/>
              </a:spcAft>
              <a:buSzPts val="1000"/>
              <a:buNone/>
              <a:tabLst>
                <a:tab pos="457200" algn="l"/>
              </a:tabLst>
            </a:pPr>
            <a:r>
              <a:rPr lang="en-US" sz="1600" b="1" cap="all" spc="600" dirty="0"/>
              <a:t>Mobility and Strength (Dataset 2): </a:t>
            </a:r>
            <a:r>
              <a:rPr lang="en-US" sz="1600" dirty="0">
                <a:latin typeface="Avenir Next LT Pro Light" panose="020B0304020202020204" pitchFamily="34" charset="0"/>
              </a:rPr>
              <a:t>Stretching improves strength, which is crucial for maintaining mobility and reducing fall risks in older adults.</a:t>
            </a:r>
          </a:p>
          <a:p>
            <a:pPr marL="0" indent="0">
              <a:lnSpc>
                <a:spcPct val="120000"/>
              </a:lnSpc>
              <a:spcAft>
                <a:spcPts val="800"/>
              </a:spcAft>
              <a:buSzPts val="1000"/>
              <a:buNone/>
              <a:tabLst>
                <a:tab pos="457200" algn="l"/>
              </a:tabLst>
            </a:pPr>
            <a:r>
              <a:rPr lang="en-US" sz="1600" b="1" cap="all" spc="600" dirty="0"/>
              <a:t>Bodyweight Training Engagement (Dataset 3): </a:t>
            </a:r>
            <a:r>
              <a:rPr lang="en-US" sz="1600" dirty="0">
                <a:latin typeface="Avenir Next LT Pro Light" panose="020B0304020202020204" pitchFamily="34" charset="0"/>
              </a:rPr>
              <a:t>Popular exercises discussed in the community can promote effective training routines that enhance strength and mobility, potentially reducing the risk of falls and improving longevity.</a:t>
            </a:r>
          </a:p>
          <a:p>
            <a:pPr marL="0" indent="0">
              <a:lnSpc>
                <a:spcPct val="120000"/>
              </a:lnSpc>
              <a:spcAft>
                <a:spcPts val="800"/>
              </a:spcAft>
              <a:buSzPts val="1000"/>
              <a:buNone/>
              <a:tabLst>
                <a:tab pos="457200" algn="l"/>
              </a:tabLst>
            </a:pPr>
            <a:r>
              <a:rPr lang="en-US" sz="1600" b="1" cap="all" spc="600" dirty="0"/>
              <a:t>Falls and Longevity (Dataset 4): </a:t>
            </a:r>
            <a:r>
              <a:rPr lang="en-US" sz="1600" dirty="0">
                <a:latin typeface="Avenir Next LT Pro Light" panose="020B0304020202020204" pitchFamily="34" charset="0"/>
              </a:rPr>
              <a:t>The high incidence of falls among older adults leads to significant mortality, highlighting the importance of mobility and strength training</a:t>
            </a:r>
            <a:r>
              <a:rPr lang="en-US" sz="1600" b="1" cap="all" spc="600" dirty="0"/>
              <a:t>.</a:t>
            </a:r>
          </a:p>
          <a:p>
            <a:pPr marL="0" indent="0">
              <a:buNone/>
            </a:pPr>
            <a:endParaRPr lang="en-US" sz="1600" dirty="0"/>
          </a:p>
        </p:txBody>
      </p:sp>
      <p:sp>
        <p:nvSpPr>
          <p:cNvPr id="2" name="Title 1">
            <a:extLst>
              <a:ext uri="{FF2B5EF4-FFF2-40B4-BE49-F238E27FC236}">
                <a16:creationId xmlns:a16="http://schemas.microsoft.com/office/drawing/2014/main" id="{F504C48C-1AC9-2183-0D7A-470D59413B6E}"/>
              </a:ext>
            </a:extLst>
          </p:cNvPr>
          <p:cNvSpPr>
            <a:spLocks noGrp="1"/>
          </p:cNvSpPr>
          <p:nvPr>
            <p:ph type="title"/>
          </p:nvPr>
        </p:nvSpPr>
        <p:spPr>
          <a:xfrm>
            <a:off x="0" y="2895601"/>
            <a:ext cx="5495539" cy="770021"/>
          </a:xfrm>
        </p:spPr>
        <p:txBody>
          <a:bodyPr anchor="ctr">
            <a:normAutofit/>
          </a:bodyPr>
          <a:lstStyle/>
          <a:p>
            <a:r>
              <a:rPr lang="en-US" sz="1700" b="1" cap="all" spc="600" dirty="0"/>
              <a:t>Analysis Approach</a:t>
            </a:r>
            <a:br>
              <a:rPr lang="en-US" sz="1700" dirty="0"/>
            </a:br>
            <a:endParaRPr lang="en-US" sz="1700" dirty="0"/>
          </a:p>
        </p:txBody>
      </p:sp>
    </p:spTree>
    <p:extLst>
      <p:ext uri="{BB962C8B-B14F-4D97-AF65-F5344CB8AC3E}">
        <p14:creationId xmlns:p14="http://schemas.microsoft.com/office/powerpoint/2010/main" val="55557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doing a leg exercise&#10;&#10;Description automatically generated">
            <a:extLst>
              <a:ext uri="{FF2B5EF4-FFF2-40B4-BE49-F238E27FC236}">
                <a16:creationId xmlns:a16="http://schemas.microsoft.com/office/drawing/2014/main" id="{2A7C8FD3-13C2-15DE-5061-EE09BC0F0A3B}"/>
              </a:ext>
            </a:extLst>
          </p:cNvPr>
          <p:cNvPicPr>
            <a:picLocks noChangeAspect="1"/>
          </p:cNvPicPr>
          <p:nvPr/>
        </p:nvPicPr>
        <p:blipFill>
          <a:blip r:embed="rId2">
            <a:alphaModFix/>
            <a:extLst>
              <a:ext uri="{28A0092B-C50C-407E-A947-70E740481C1C}">
                <a14:useLocalDpi xmlns:a14="http://schemas.microsoft.com/office/drawing/2010/main" val="0"/>
              </a:ext>
            </a:extLst>
          </a:blip>
          <a:srcRect l="21625" r="7170" b="-1"/>
          <a:stretch/>
        </p:blipFill>
        <p:spPr>
          <a:xfrm>
            <a:off x="3049" y="-235974"/>
            <a:ext cx="9669642" cy="7093974"/>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02367D-EF02-F38D-0084-33E5C99F7A59}"/>
              </a:ext>
            </a:extLst>
          </p:cNvPr>
          <p:cNvSpPr>
            <a:spLocks noGrp="1"/>
          </p:cNvSpPr>
          <p:nvPr>
            <p:ph type="title"/>
          </p:nvPr>
        </p:nvSpPr>
        <p:spPr>
          <a:xfrm>
            <a:off x="8006080" y="469934"/>
            <a:ext cx="3822189" cy="1965288"/>
          </a:xfrm>
        </p:spPr>
        <p:txBody>
          <a:bodyPr>
            <a:normAutofit/>
          </a:bodyPr>
          <a:lstStyle/>
          <a:p>
            <a:r>
              <a:rPr lang="en-US" sz="3100" b="1" cap="all" spc="600" dirty="0"/>
              <a:t>Conclusions</a:t>
            </a:r>
          </a:p>
        </p:txBody>
      </p:sp>
      <p:sp>
        <p:nvSpPr>
          <p:cNvPr id="3" name="Content Placeholder 2">
            <a:extLst>
              <a:ext uri="{FF2B5EF4-FFF2-40B4-BE49-F238E27FC236}">
                <a16:creationId xmlns:a16="http://schemas.microsoft.com/office/drawing/2014/main" id="{068E2431-9062-180B-0CA1-663DF4C31B98}"/>
              </a:ext>
            </a:extLst>
          </p:cNvPr>
          <p:cNvSpPr>
            <a:spLocks noGrp="1"/>
          </p:cNvSpPr>
          <p:nvPr>
            <p:ph idx="1"/>
          </p:nvPr>
        </p:nvSpPr>
        <p:spPr>
          <a:xfrm>
            <a:off x="8445500" y="1670412"/>
            <a:ext cx="3136761" cy="4565288"/>
          </a:xfrm>
        </p:spPr>
        <p:txBody>
          <a:bodyPr>
            <a:normAutofit/>
          </a:bodyPr>
          <a:lstStyle/>
          <a:p>
            <a:pPr marL="0" indent="0">
              <a:buNone/>
            </a:pPr>
            <a:endParaRPr lang="en-US" sz="1900" dirty="0"/>
          </a:p>
          <a:p>
            <a:pPr marL="0" indent="0">
              <a:spcAft>
                <a:spcPts val="800"/>
              </a:spcAft>
              <a:buSzPts val="1000"/>
              <a:buNone/>
              <a:tabLst>
                <a:tab pos="457200" algn="l"/>
              </a:tabLst>
            </a:pPr>
            <a:r>
              <a:rPr lang="en-US" sz="1900" b="1" cap="all" spc="600" dirty="0"/>
              <a:t>Summary of Findings: </a:t>
            </a:r>
            <a:r>
              <a:rPr lang="en-US" sz="1900" dirty="0">
                <a:latin typeface="Avenir Next LT Pro Light" panose="020B0304020202020204" pitchFamily="34" charset="0"/>
              </a:rPr>
              <a:t>Stretching, strength training, and bodyweight exercises promote mobility and reduce fall risks.</a:t>
            </a:r>
          </a:p>
          <a:p>
            <a:pPr marL="0" indent="0">
              <a:spcAft>
                <a:spcPts val="800"/>
              </a:spcAft>
              <a:buSzPts val="1000"/>
              <a:buNone/>
              <a:tabLst>
                <a:tab pos="457200" algn="l"/>
              </a:tabLst>
            </a:pPr>
            <a:r>
              <a:rPr lang="en-US" sz="1900" b="1" cap="all" spc="600" dirty="0"/>
              <a:t>Future Directions: </a:t>
            </a:r>
            <a:r>
              <a:rPr lang="en-US" sz="1900" dirty="0">
                <a:latin typeface="Avenir Next LT Pro Light" panose="020B0304020202020204" pitchFamily="34" charset="0"/>
              </a:rPr>
              <a:t>Recommendations for further research and practical applications in fitness programs for older adults.</a:t>
            </a:r>
          </a:p>
          <a:p>
            <a:endParaRPr lang="en-US" sz="1900" dirty="0"/>
          </a:p>
          <a:p>
            <a:endParaRPr lang="en-US" sz="1900" dirty="0"/>
          </a:p>
        </p:txBody>
      </p:sp>
      <p:pic>
        <p:nvPicPr>
          <p:cNvPr id="7" name="Picture 6">
            <a:extLst>
              <a:ext uri="{FF2B5EF4-FFF2-40B4-BE49-F238E27FC236}">
                <a16:creationId xmlns:a16="http://schemas.microsoft.com/office/drawing/2014/main" id="{681FD6AF-9EE8-975C-FC46-4B7493C2059D}"/>
              </a:ext>
            </a:extLst>
          </p:cNvPr>
          <p:cNvPicPr>
            <a:picLocks noChangeAspect="1"/>
          </p:cNvPicPr>
          <p:nvPr/>
        </p:nvPicPr>
        <p:blipFill>
          <a:blip r:embed="rId3"/>
          <a:stretch>
            <a:fillRect/>
          </a:stretch>
        </p:blipFill>
        <p:spPr>
          <a:xfrm>
            <a:off x="-3047" y="-17802"/>
            <a:ext cx="2316865" cy="535160"/>
          </a:xfrm>
          <a:prstGeom prst="rect">
            <a:avLst/>
          </a:prstGeom>
        </p:spPr>
      </p:pic>
      <p:pic>
        <p:nvPicPr>
          <p:cNvPr id="8" name="Picture 7">
            <a:extLst>
              <a:ext uri="{FF2B5EF4-FFF2-40B4-BE49-F238E27FC236}">
                <a16:creationId xmlns:a16="http://schemas.microsoft.com/office/drawing/2014/main" id="{8B587A26-87BC-7197-60B9-F45A24D43226}"/>
              </a:ext>
            </a:extLst>
          </p:cNvPr>
          <p:cNvPicPr>
            <a:picLocks noChangeAspect="1"/>
          </p:cNvPicPr>
          <p:nvPr/>
        </p:nvPicPr>
        <p:blipFill>
          <a:blip r:embed="rId3"/>
          <a:stretch>
            <a:fillRect/>
          </a:stretch>
        </p:blipFill>
        <p:spPr>
          <a:xfrm>
            <a:off x="2158627" y="-17802"/>
            <a:ext cx="2316865" cy="535160"/>
          </a:xfrm>
          <a:prstGeom prst="rect">
            <a:avLst/>
          </a:prstGeom>
        </p:spPr>
      </p:pic>
      <p:pic>
        <p:nvPicPr>
          <p:cNvPr id="9" name="Picture 8">
            <a:extLst>
              <a:ext uri="{FF2B5EF4-FFF2-40B4-BE49-F238E27FC236}">
                <a16:creationId xmlns:a16="http://schemas.microsoft.com/office/drawing/2014/main" id="{2D80D616-9F14-493E-CBEC-BDF6CBF5CC57}"/>
              </a:ext>
            </a:extLst>
          </p:cNvPr>
          <p:cNvPicPr>
            <a:picLocks noChangeAspect="1"/>
          </p:cNvPicPr>
          <p:nvPr/>
        </p:nvPicPr>
        <p:blipFill>
          <a:blip r:embed="rId3"/>
          <a:stretch>
            <a:fillRect/>
          </a:stretch>
        </p:blipFill>
        <p:spPr>
          <a:xfrm>
            <a:off x="1030757" y="499556"/>
            <a:ext cx="2316865" cy="535160"/>
          </a:xfrm>
          <a:prstGeom prst="rect">
            <a:avLst/>
          </a:prstGeom>
        </p:spPr>
      </p:pic>
    </p:spTree>
    <p:extLst>
      <p:ext uri="{BB962C8B-B14F-4D97-AF65-F5344CB8AC3E}">
        <p14:creationId xmlns:p14="http://schemas.microsoft.com/office/powerpoint/2010/main" val="332124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doing a back stretch&#10;&#10;Description automatically generated with medium confidence">
            <a:extLst>
              <a:ext uri="{FF2B5EF4-FFF2-40B4-BE49-F238E27FC236}">
                <a16:creationId xmlns:a16="http://schemas.microsoft.com/office/drawing/2014/main" id="{8B3A6E40-AEAD-671C-22E2-541ADC6E776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l="9501" t="8621" r="-1"/>
          <a:stretch/>
        </p:blipFill>
        <p:spPr>
          <a:xfrm>
            <a:off x="180975" y="175336"/>
            <a:ext cx="11823637" cy="6507328"/>
          </a:xfrm>
          <a:prstGeom prst="rect">
            <a:avLst/>
          </a:prstGeom>
        </p:spPr>
      </p:pic>
      <p:sp>
        <p:nvSpPr>
          <p:cNvPr id="3" name="Content Placeholder 2">
            <a:extLst>
              <a:ext uri="{FF2B5EF4-FFF2-40B4-BE49-F238E27FC236}">
                <a16:creationId xmlns:a16="http://schemas.microsoft.com/office/drawing/2014/main" id="{E63009E0-A73B-911A-46C1-304F8A3FAF1F}"/>
              </a:ext>
            </a:extLst>
          </p:cNvPr>
          <p:cNvSpPr>
            <a:spLocks noGrp="1"/>
          </p:cNvSpPr>
          <p:nvPr>
            <p:ph idx="1"/>
          </p:nvPr>
        </p:nvSpPr>
        <p:spPr>
          <a:xfrm>
            <a:off x="3429000" y="2168671"/>
            <a:ext cx="4953000" cy="2520658"/>
          </a:xfrm>
        </p:spPr>
        <p:txBody>
          <a:bodyPr>
            <a:normAutofit/>
          </a:bodyPr>
          <a:lstStyle/>
          <a:p>
            <a:pPr marL="0" indent="0" algn="ctr">
              <a:buNone/>
            </a:pPr>
            <a:r>
              <a:rPr lang="en-US" sz="2000" b="1" cap="all" spc="600" dirty="0">
                <a:solidFill>
                  <a:srgbClr val="FFFFFF"/>
                </a:solidFill>
                <a:latin typeface="+mj-lt"/>
                <a:ea typeface="+mj-ea"/>
                <a:cs typeface="+mj-cs"/>
              </a:rPr>
              <a:t>Thank you </a:t>
            </a:r>
          </a:p>
          <a:p>
            <a:pPr marL="0" indent="0" algn="ctr">
              <a:buNone/>
            </a:pPr>
            <a:endParaRPr lang="en-US" sz="2000" b="1" cap="all" spc="600" dirty="0">
              <a:solidFill>
                <a:srgbClr val="FFFFFF"/>
              </a:solidFill>
              <a:latin typeface="+mj-lt"/>
              <a:ea typeface="+mj-ea"/>
              <a:cs typeface="+mj-cs"/>
            </a:endParaRPr>
          </a:p>
          <a:p>
            <a:pPr marL="0" indent="0" algn="ctr">
              <a:buNone/>
            </a:pPr>
            <a:r>
              <a:rPr lang="en-US" sz="2000" b="1" cap="all" spc="600" dirty="0">
                <a:solidFill>
                  <a:srgbClr val="FFFFFF"/>
                </a:solidFill>
                <a:latin typeface="+mj-lt"/>
                <a:ea typeface="+mj-ea"/>
                <a:cs typeface="+mj-cs"/>
              </a:rPr>
              <a:t>Questions</a:t>
            </a:r>
          </a:p>
          <a:p>
            <a:pPr marL="0" indent="0" algn="ctr">
              <a:buNone/>
            </a:pPr>
            <a:endParaRPr lang="en-US" sz="2000" dirty="0">
              <a:solidFill>
                <a:srgbClr val="FFFFFF"/>
              </a:solidFill>
            </a:endParaRPr>
          </a:p>
        </p:txBody>
      </p:sp>
      <p:cxnSp>
        <p:nvCxnSpPr>
          <p:cNvPr id="7" name="Straight Connector 6">
            <a:extLst>
              <a:ext uri="{FF2B5EF4-FFF2-40B4-BE49-F238E27FC236}">
                <a16:creationId xmlns:a16="http://schemas.microsoft.com/office/drawing/2014/main" id="{D61EFEE6-B07D-D20E-DE43-FFE0B1778880}"/>
              </a:ext>
            </a:extLst>
          </p:cNvPr>
          <p:cNvCxnSpPr/>
          <p:nvPr/>
        </p:nvCxnSpPr>
        <p:spPr>
          <a:xfrm>
            <a:off x="3543300" y="2752871"/>
            <a:ext cx="46228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9824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in blue shorts and white belt&#10;&#10;Description automatically generated">
            <a:extLst>
              <a:ext uri="{FF2B5EF4-FFF2-40B4-BE49-F238E27FC236}">
                <a16:creationId xmlns:a16="http://schemas.microsoft.com/office/drawing/2014/main" id="{1228C2EF-84DD-7618-0D45-2FFB774A006E}"/>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r="11111"/>
          <a:stretch/>
        </p:blipFill>
        <p:spPr>
          <a:xfrm>
            <a:off x="20" y="1"/>
            <a:ext cx="12191980" cy="6857999"/>
          </a:xfrm>
          <a:prstGeom prst="rect">
            <a:avLst/>
          </a:prstGeom>
        </p:spPr>
      </p:pic>
      <p:sp>
        <p:nvSpPr>
          <p:cNvPr id="2" name="Title 1">
            <a:extLst>
              <a:ext uri="{FF2B5EF4-FFF2-40B4-BE49-F238E27FC236}">
                <a16:creationId xmlns:a16="http://schemas.microsoft.com/office/drawing/2014/main" id="{8DAD1667-EB66-BA92-492A-3C617AEC6379}"/>
              </a:ext>
            </a:extLst>
          </p:cNvPr>
          <p:cNvSpPr>
            <a:spLocks noGrp="1"/>
          </p:cNvSpPr>
          <p:nvPr>
            <p:ph type="title"/>
          </p:nvPr>
        </p:nvSpPr>
        <p:spPr>
          <a:xfrm>
            <a:off x="278144" y="295267"/>
            <a:ext cx="4859210" cy="720733"/>
          </a:xfrm>
        </p:spPr>
        <p:txBody>
          <a:bodyPr vert="horz" lIns="91440" tIns="45720" rIns="91440" bIns="45720" rtlCol="0" anchor="t">
            <a:normAutofit fontScale="90000"/>
          </a:bodyPr>
          <a:lstStyle/>
          <a:p>
            <a:pPr>
              <a:lnSpc>
                <a:spcPct val="100000"/>
              </a:lnSpc>
            </a:pPr>
            <a:r>
              <a:rPr lang="en-US" sz="3600" b="1" cap="all" spc="600" dirty="0">
                <a:solidFill>
                  <a:srgbClr val="FFFFFF"/>
                </a:solidFill>
              </a:rPr>
              <a:t>References:</a:t>
            </a:r>
            <a:br>
              <a:rPr lang="en-US" sz="3600" b="1" cap="all" spc="600" dirty="0">
                <a:solidFill>
                  <a:srgbClr val="FFFFFF"/>
                </a:solidFill>
              </a:rPr>
            </a:br>
            <a:r>
              <a:rPr lang="en-US" sz="3600" b="1" cap="all" spc="600" dirty="0">
                <a:solidFill>
                  <a:srgbClr val="FFFFFF"/>
                </a:solidFill>
              </a:rPr>
              <a:t> </a:t>
            </a:r>
            <a:endParaRPr lang="en-US" sz="1600" dirty="0">
              <a:latin typeface="Avenir Next LT Pro Light" panose="020B0304020202020204" pitchFamily="34" charset="0"/>
              <a:ea typeface="+mn-ea"/>
              <a:cs typeface="+mn-cs"/>
            </a:endParaRPr>
          </a:p>
        </p:txBody>
      </p:sp>
      <p:pic>
        <p:nvPicPr>
          <p:cNvPr id="8" name="Picture 7">
            <a:extLst>
              <a:ext uri="{FF2B5EF4-FFF2-40B4-BE49-F238E27FC236}">
                <a16:creationId xmlns:a16="http://schemas.microsoft.com/office/drawing/2014/main" id="{2232BABA-F718-D3E2-0EA1-1760AC30AE84}"/>
              </a:ext>
            </a:extLst>
          </p:cNvPr>
          <p:cNvPicPr>
            <a:picLocks noChangeAspect="1"/>
          </p:cNvPicPr>
          <p:nvPr/>
        </p:nvPicPr>
        <p:blipFill>
          <a:blip r:embed="rId3"/>
          <a:stretch>
            <a:fillRect/>
          </a:stretch>
        </p:blipFill>
        <p:spPr>
          <a:xfrm>
            <a:off x="6338783" y="146036"/>
            <a:ext cx="2342938" cy="298464"/>
          </a:xfrm>
          <a:prstGeom prst="rect">
            <a:avLst/>
          </a:prstGeom>
        </p:spPr>
      </p:pic>
      <p:pic>
        <p:nvPicPr>
          <p:cNvPr id="10" name="Picture 9">
            <a:extLst>
              <a:ext uri="{FF2B5EF4-FFF2-40B4-BE49-F238E27FC236}">
                <a16:creationId xmlns:a16="http://schemas.microsoft.com/office/drawing/2014/main" id="{E372F13A-F5A5-40E4-3B4F-652D04311730}"/>
              </a:ext>
            </a:extLst>
          </p:cNvPr>
          <p:cNvPicPr>
            <a:picLocks noChangeAspect="1"/>
          </p:cNvPicPr>
          <p:nvPr/>
        </p:nvPicPr>
        <p:blipFill>
          <a:blip r:embed="rId3"/>
          <a:stretch>
            <a:fillRect/>
          </a:stretch>
        </p:blipFill>
        <p:spPr>
          <a:xfrm>
            <a:off x="8815283" y="146036"/>
            <a:ext cx="2342938" cy="298464"/>
          </a:xfrm>
          <a:prstGeom prst="rect">
            <a:avLst/>
          </a:prstGeom>
        </p:spPr>
      </p:pic>
      <p:pic>
        <p:nvPicPr>
          <p:cNvPr id="13" name="Picture 12">
            <a:extLst>
              <a:ext uri="{FF2B5EF4-FFF2-40B4-BE49-F238E27FC236}">
                <a16:creationId xmlns:a16="http://schemas.microsoft.com/office/drawing/2014/main" id="{D8AB9C59-4C89-7226-F67A-EC0AD41F2A2D}"/>
              </a:ext>
            </a:extLst>
          </p:cNvPr>
          <p:cNvPicPr>
            <a:picLocks noChangeAspect="1"/>
          </p:cNvPicPr>
          <p:nvPr/>
        </p:nvPicPr>
        <p:blipFill rotWithShape="1">
          <a:blip r:embed="rId3"/>
          <a:srcRect l="1" r="-105251"/>
          <a:stretch/>
        </p:blipFill>
        <p:spPr>
          <a:xfrm>
            <a:off x="11050483" y="146035"/>
            <a:ext cx="2342946" cy="298465"/>
          </a:xfrm>
          <a:prstGeom prst="rect">
            <a:avLst/>
          </a:prstGeom>
        </p:spPr>
      </p:pic>
      <p:sp>
        <p:nvSpPr>
          <p:cNvPr id="15" name="TextBox 14">
            <a:extLst>
              <a:ext uri="{FF2B5EF4-FFF2-40B4-BE49-F238E27FC236}">
                <a16:creationId xmlns:a16="http://schemas.microsoft.com/office/drawing/2014/main" id="{F71B5083-18C3-C4B9-C4B5-C80B1927A853}"/>
              </a:ext>
            </a:extLst>
          </p:cNvPr>
          <p:cNvSpPr txBox="1"/>
          <p:nvPr/>
        </p:nvSpPr>
        <p:spPr>
          <a:xfrm>
            <a:off x="278144" y="776534"/>
            <a:ext cx="11494756" cy="6001643"/>
          </a:xfrm>
          <a:prstGeom prst="rect">
            <a:avLst/>
          </a:prstGeom>
          <a:noFill/>
        </p:spPr>
        <p:txBody>
          <a:bodyPr wrap="square">
            <a:spAutoFit/>
          </a:bodyPr>
          <a:lstStyle/>
          <a:p>
            <a:r>
              <a:rPr lang="en-US" sz="1200" dirty="0"/>
              <a:t>Afonso, J., Ramirez-</a:t>
            </a:r>
            <a:r>
              <a:rPr lang="en-US" sz="1200" dirty="0" err="1"/>
              <a:t>Campillo</a:t>
            </a:r>
            <a:r>
              <a:rPr lang="en-US" sz="1200" dirty="0"/>
              <a:t>, R., </a:t>
            </a:r>
            <a:r>
              <a:rPr lang="en-US" sz="1200" dirty="0" err="1"/>
              <a:t>Moscão</a:t>
            </a:r>
            <a:r>
              <a:rPr lang="en-US" sz="1200" dirty="0"/>
              <a:t>, J., Rocha, T., </a:t>
            </a:r>
            <a:r>
              <a:rPr lang="en-US" sz="1200" dirty="0" err="1"/>
              <a:t>Zacca</a:t>
            </a:r>
            <a:r>
              <a:rPr lang="en-US" sz="1200" dirty="0"/>
              <a:t>, R., Martins, A., </a:t>
            </a:r>
            <a:r>
              <a:rPr lang="en-US" sz="1200" dirty="0" err="1"/>
              <a:t>Milheiro</a:t>
            </a:r>
            <a:r>
              <a:rPr lang="en-US" sz="1200" dirty="0"/>
              <a:t>, A. A., Ferreira, J., </a:t>
            </a:r>
            <a:r>
              <a:rPr lang="en-US" sz="1200" dirty="0" err="1"/>
              <a:t>Sarmento</a:t>
            </a:r>
            <a:r>
              <a:rPr lang="en-US" sz="1200" dirty="0"/>
              <a:t>, H., &amp; Clemente, F. M. (2021). Strength Training versus Stretching for Improving Range of Motion: A Systematic Review and Meta-Analysis. Healthcare (Basel, Switzerland), 9(4), 427. https://doi.org/10.3390/healthcare9040427 https://www.ncbi.nlm.nih.gov/pmc/articles/PMC8067745/</a:t>
            </a:r>
          </a:p>
          <a:p>
            <a:endParaRPr lang="en-US" sz="1200" dirty="0"/>
          </a:p>
          <a:p>
            <a:r>
              <a:rPr lang="en-US" sz="1200" dirty="0" err="1"/>
              <a:t>Arntz</a:t>
            </a:r>
            <a:r>
              <a:rPr lang="en-US" sz="1200" dirty="0"/>
              <a:t>, F., Markov, A., </a:t>
            </a:r>
            <a:r>
              <a:rPr lang="en-US" sz="1200" dirty="0" err="1"/>
              <a:t>Behm</a:t>
            </a:r>
            <a:r>
              <a:rPr lang="en-US" sz="1200" dirty="0"/>
              <a:t>, D. G., Behrens, M., Negra, Y., Nakamura, M., Moran, J., &amp; </a:t>
            </a:r>
            <a:r>
              <a:rPr lang="en-US" sz="1200" dirty="0" err="1"/>
              <a:t>Chaabene</a:t>
            </a:r>
            <a:r>
              <a:rPr lang="en-US" sz="1200" dirty="0"/>
              <a:t>, H. (2023). Chronic Effects of Static Stretching Exercises on Muscle Strength and Power in Healthy Individuals Across the Lifespan: A Systematic Review with Multi-level Meta-analysis. Sports medicine (Auckland, N.Z.), 53(3), 723–745. https://doi.org/10.1007/s40279-022-01806-9 https://www.ncbi.nlm.nih.gov/pmc/articles/PMC9935669/ </a:t>
            </a:r>
          </a:p>
          <a:p>
            <a:endParaRPr lang="en-US" sz="1200" dirty="0"/>
          </a:p>
          <a:p>
            <a:r>
              <a:rPr lang="en-US" sz="1200" dirty="0"/>
              <a:t>Centers for Disease Control and Prevention. (2023). Physical Fitness. Retrieved from https://search.cdc.gov/search/?query=physical%20fitness&amp;siteLimit=NCHS&amp;dpage=1</a:t>
            </a:r>
          </a:p>
          <a:p>
            <a:r>
              <a:rPr lang="en-US" sz="1200" dirty="0"/>
              <a:t>Centers for Disease Control and Prevention. (2022). What Counts as Physical Activity? Retrieved from https://www.cdc.gov/physical-activity-basics/adding-older-adults/what-counts.html</a:t>
            </a:r>
          </a:p>
          <a:p>
            <a:endParaRPr lang="en-US" sz="1200" dirty="0"/>
          </a:p>
          <a:p>
            <a:r>
              <a:rPr lang="en-US" sz="1200" dirty="0"/>
              <a:t>Centers for Disease Control and Prevention. National Center for Health Statistics. National Vital Statistics System, Mortality 1999–2021 on CDC WONDER Online Database. Accessed January 24, 2023. https://wonder.cdc.gov/ucd-icd10.html</a:t>
            </a:r>
          </a:p>
          <a:p>
            <a:endParaRPr lang="en-US" sz="1200" dirty="0"/>
          </a:p>
          <a:p>
            <a:r>
              <a:rPr lang="en-US" sz="1200" dirty="0"/>
              <a:t>UCI Machine Learning Repository. (2023). Physical Fitness Datasets. Retrieved from https://archive.ics.uci.edu/datasets?skip=0&amp;take=10&amp;sort=desc&amp;orderBy=NumHits&amp;search=physical+fitness</a:t>
            </a:r>
          </a:p>
          <a:p>
            <a:endParaRPr lang="en-US" sz="1200" dirty="0"/>
          </a:p>
          <a:p>
            <a:r>
              <a:rPr lang="en-US" sz="1200" dirty="0"/>
              <a:t>U.S. Department of Health and Human Services. (2019). Physical Activity Guidelines for Americans (2nd ed.). Retrieved from https://health.gov/sites/default/files/2019-09/Physical_Activity_Guidelines_2nd_edition.pdf#page=73</a:t>
            </a:r>
          </a:p>
          <a:p>
            <a:endParaRPr lang="en-US" sz="1200" dirty="0"/>
          </a:p>
          <a:p>
            <a:r>
              <a:rPr lang="en-US" sz="1200" dirty="0"/>
              <a:t>Shephard, R. J. (2009). Physical activity and aging: Evidence to develop exercise recommendations for older adults. British Journal of Sports Medicine, 43(12), 883. doi:10.1136/bjsm.2009.068072</a:t>
            </a:r>
          </a:p>
          <a:p>
            <a:endParaRPr lang="en-US" sz="1200" dirty="0"/>
          </a:p>
          <a:p>
            <a:r>
              <a:rPr lang="en-US" sz="1200" dirty="0" err="1"/>
              <a:t>Riechman</a:t>
            </a:r>
            <a:r>
              <a:rPr lang="en-US" sz="1200" dirty="0"/>
              <a:t>, S. E., Zoeller, R. F., &amp; </a:t>
            </a:r>
            <a:r>
              <a:rPr lang="en-US" sz="1200" dirty="0" err="1"/>
              <a:t>Dabayebeh</a:t>
            </a:r>
            <a:r>
              <a:rPr lang="en-US" sz="1200" dirty="0"/>
              <a:t>, I. M. (2014). Regulation of Akt during chronic contractile activity‐induced skeletal muscle hypertrophy. </a:t>
            </a:r>
            <a:r>
              <a:rPr lang="en-US" sz="1200" dirty="0" err="1"/>
              <a:t>Pflügers</a:t>
            </a:r>
            <a:r>
              <a:rPr lang="en-US" sz="1200" dirty="0"/>
              <a:t> </a:t>
            </a:r>
            <a:r>
              <a:rPr lang="en-US" sz="1200" dirty="0" err="1"/>
              <a:t>Archiv</a:t>
            </a:r>
            <a:r>
              <a:rPr lang="en-US" sz="1200" dirty="0"/>
              <a:t> - European Journal of Physiology, 466(8), 1497-1505. doi:10.1007/s00424-014-1496-0</a:t>
            </a:r>
          </a:p>
          <a:p>
            <a:endParaRPr lang="en-US" sz="1200" dirty="0"/>
          </a:p>
          <a:p>
            <a:r>
              <a:rPr lang="en-US" sz="1200" dirty="0" err="1"/>
              <a:t>Menie</a:t>
            </a:r>
            <a:r>
              <a:rPr lang="en-US" sz="1200" dirty="0"/>
              <a:t>, N. (2022). Fitness Exercises. Retrieved from https://www.kaggle.com/code/nickmenie/fitness-exercises</a:t>
            </a:r>
          </a:p>
          <a:p>
            <a:endParaRPr lang="en-US" sz="1200" dirty="0"/>
          </a:p>
          <a:p>
            <a:r>
              <a:rPr lang="en-US" sz="1200" dirty="0"/>
              <a:t>Physical Therapy Exercises - UCI Machine Learning Repository</a:t>
            </a:r>
          </a:p>
          <a:p>
            <a:endParaRPr lang="en-US" sz="1200" dirty="0"/>
          </a:p>
          <a:p>
            <a:r>
              <a:rPr lang="en-US" sz="1200" dirty="0"/>
              <a:t>https://www.ncbi.nlm.nih.gov/pmc/articles/PMC9969476/</a:t>
            </a:r>
          </a:p>
        </p:txBody>
      </p:sp>
    </p:spTree>
    <p:extLst>
      <p:ext uri="{BB962C8B-B14F-4D97-AF65-F5344CB8AC3E}">
        <p14:creationId xmlns:p14="http://schemas.microsoft.com/office/powerpoint/2010/main" val="19078704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1" name="Picture 10" descr="A person in swimsuits standing on one leg&#10;&#10;Description automatically generated">
            <a:extLst>
              <a:ext uri="{FF2B5EF4-FFF2-40B4-BE49-F238E27FC236}">
                <a16:creationId xmlns:a16="http://schemas.microsoft.com/office/drawing/2014/main" id="{7125458B-665E-34B0-48E5-64804EECD13B}"/>
              </a:ext>
            </a:extLst>
          </p:cNvPr>
          <p:cNvPicPr>
            <a:picLocks noChangeAspect="1"/>
          </p:cNvPicPr>
          <p:nvPr/>
        </p:nvPicPr>
        <p:blipFill>
          <a:blip r:embed="rId2">
            <a:alphaModFix amt="48000"/>
          </a:blip>
          <a:srcRect l="4775" r="5002" b="-1"/>
          <a:stretch/>
        </p:blipFill>
        <p:spPr>
          <a:xfrm>
            <a:off x="-1" y="-174171"/>
            <a:ext cx="12192001" cy="7032171"/>
          </a:xfrm>
          <a:prstGeom prst="rect">
            <a:avLst/>
          </a:prstGeom>
        </p:spPr>
      </p:pic>
      <p:sp>
        <p:nvSpPr>
          <p:cNvPr id="12" name="Title 1">
            <a:extLst>
              <a:ext uri="{FF2B5EF4-FFF2-40B4-BE49-F238E27FC236}">
                <a16:creationId xmlns:a16="http://schemas.microsoft.com/office/drawing/2014/main" id="{928C39D8-7894-F7B5-9314-70780C23E0B5}"/>
              </a:ext>
            </a:extLst>
          </p:cNvPr>
          <p:cNvSpPr txBox="1">
            <a:spLocks/>
          </p:cNvSpPr>
          <p:nvPr/>
        </p:nvSpPr>
        <p:spPr>
          <a:xfrm>
            <a:off x="749007" y="1392977"/>
            <a:ext cx="5155261" cy="4072044"/>
          </a:xfrm>
          <a:prstGeom prst="rect">
            <a:avLst/>
          </a:prstGeom>
        </p:spPr>
        <p:txBody>
          <a:bodyPr vert="horz" lIns="91440" tIns="45720" rIns="91440" bIns="45720" rtlCol="0" anchor="t">
            <a:normAutofit/>
          </a:bodyPr>
          <a:lstStyle>
            <a:lvl1pPr algn="ctr"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l">
              <a:lnSpc>
                <a:spcPct val="90000"/>
              </a:lnSpc>
              <a:spcAft>
                <a:spcPts val="600"/>
              </a:spcAft>
            </a:pPr>
            <a:r>
              <a:rPr lang="en-US" sz="4400" b="1" dirty="0">
                <a:solidFill>
                  <a:srgbClr val="FFFFFF"/>
                </a:solidFill>
                <a:ea typeface="+mj-ea"/>
              </a:rPr>
              <a:t>Agenda</a:t>
            </a:r>
          </a:p>
        </p:txBody>
      </p:sp>
      <p:sp>
        <p:nvSpPr>
          <p:cNvPr id="13" name="Subtitle 2">
            <a:extLst>
              <a:ext uri="{FF2B5EF4-FFF2-40B4-BE49-F238E27FC236}">
                <a16:creationId xmlns:a16="http://schemas.microsoft.com/office/drawing/2014/main" id="{3DAB03BA-5FFD-2A13-BDB0-3191889F3FCF}"/>
              </a:ext>
            </a:extLst>
          </p:cNvPr>
          <p:cNvSpPr txBox="1">
            <a:spLocks/>
          </p:cNvSpPr>
          <p:nvPr/>
        </p:nvSpPr>
        <p:spPr>
          <a:xfrm>
            <a:off x="749007" y="2237623"/>
            <a:ext cx="8932961" cy="4072043"/>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spcBef>
                <a:spcPts val="0"/>
              </a:spcBef>
              <a:spcAft>
                <a:spcPts val="600"/>
              </a:spcAft>
              <a:buFont typeface="Arial" panose="020B0604020202020204" pitchFamily="34" charset="0"/>
              <a:buChar char="•"/>
            </a:pPr>
            <a:r>
              <a:rPr lang="en-US" b="1" cap="all" spc="600" dirty="0">
                <a:solidFill>
                  <a:srgbClr val="FFFFFF"/>
                </a:solidFill>
                <a:ea typeface="+mn-ea"/>
              </a:rPr>
              <a:t>Introduction</a:t>
            </a:r>
          </a:p>
          <a:p>
            <a:pPr indent="-228600" algn="l">
              <a:spcBef>
                <a:spcPts val="0"/>
              </a:spcBef>
              <a:spcAft>
                <a:spcPts val="600"/>
              </a:spcAft>
              <a:buFont typeface="Arial" panose="020B0604020202020204" pitchFamily="34" charset="0"/>
              <a:buChar char="•"/>
            </a:pPr>
            <a:r>
              <a:rPr lang="en-US" b="1" cap="all" spc="600" dirty="0">
                <a:solidFill>
                  <a:srgbClr val="FFFFFF"/>
                </a:solidFill>
                <a:ea typeface="+mn-ea"/>
              </a:rPr>
              <a:t>Hypotheses</a:t>
            </a:r>
          </a:p>
          <a:p>
            <a:pPr indent="-228600" algn="l">
              <a:spcBef>
                <a:spcPts val="0"/>
              </a:spcBef>
              <a:spcAft>
                <a:spcPts val="600"/>
              </a:spcAft>
              <a:buFont typeface="Arial" panose="020B0604020202020204" pitchFamily="34" charset="0"/>
              <a:buChar char="•"/>
            </a:pPr>
            <a:r>
              <a:rPr lang="en-US" b="1" cap="all" spc="600" dirty="0">
                <a:solidFill>
                  <a:srgbClr val="FFFFFF"/>
                </a:solidFill>
                <a:ea typeface="+mn-ea"/>
              </a:rPr>
              <a:t>Walk through datasets</a:t>
            </a:r>
          </a:p>
          <a:p>
            <a:pPr lvl="1" indent="-228600" algn="l">
              <a:spcBef>
                <a:spcPts val="0"/>
              </a:spcBef>
              <a:spcAft>
                <a:spcPts val="600"/>
              </a:spcAft>
              <a:buFont typeface="Arial" panose="020B0604020202020204" pitchFamily="34" charset="0"/>
              <a:buChar char="•"/>
            </a:pPr>
            <a:r>
              <a:rPr lang="en-US" b="1" cap="all" spc="600" dirty="0">
                <a:solidFill>
                  <a:srgbClr val="FFFFFF"/>
                </a:solidFill>
                <a:ea typeface="+mn-ea"/>
              </a:rPr>
              <a:t>Cardio Fitness trends</a:t>
            </a:r>
          </a:p>
          <a:p>
            <a:pPr lvl="1" indent="-228600" algn="l">
              <a:spcBef>
                <a:spcPts val="0"/>
              </a:spcBef>
              <a:spcAft>
                <a:spcPts val="600"/>
              </a:spcAft>
              <a:buFont typeface="Arial" panose="020B0604020202020204" pitchFamily="34" charset="0"/>
              <a:buChar char="•"/>
            </a:pPr>
            <a:r>
              <a:rPr lang="en-US" b="1" cap="all" spc="600" dirty="0">
                <a:solidFill>
                  <a:srgbClr val="FFFFFF"/>
                </a:solidFill>
                <a:ea typeface="+mn-ea"/>
              </a:rPr>
              <a:t>Mobility &amp; strength dataset</a:t>
            </a:r>
          </a:p>
          <a:p>
            <a:pPr lvl="1" indent="-228600" algn="l">
              <a:spcBef>
                <a:spcPts val="0"/>
              </a:spcBef>
              <a:spcAft>
                <a:spcPts val="600"/>
              </a:spcAft>
              <a:buFont typeface="Arial" panose="020B0604020202020204" pitchFamily="34" charset="0"/>
              <a:buChar char="•"/>
            </a:pPr>
            <a:r>
              <a:rPr lang="en-US" b="1" cap="all" spc="600" dirty="0">
                <a:solidFill>
                  <a:srgbClr val="FFFFFF"/>
                </a:solidFill>
                <a:ea typeface="+mn-ea"/>
              </a:rPr>
              <a:t>Falls &amp; longevity dataset</a:t>
            </a:r>
          </a:p>
          <a:p>
            <a:pPr lvl="1" indent="-228600" algn="l">
              <a:spcBef>
                <a:spcPts val="0"/>
              </a:spcBef>
              <a:spcAft>
                <a:spcPts val="600"/>
              </a:spcAft>
              <a:buFont typeface="Arial" panose="020B0604020202020204" pitchFamily="34" charset="0"/>
              <a:buChar char="•"/>
            </a:pPr>
            <a:r>
              <a:rPr lang="en-US" b="1" cap="all" spc="600" dirty="0">
                <a:solidFill>
                  <a:srgbClr val="FFFFFF"/>
                </a:solidFill>
                <a:ea typeface="+mn-ea"/>
              </a:rPr>
              <a:t>Bodyweight Training Engagement dataset</a:t>
            </a:r>
          </a:p>
          <a:p>
            <a:pPr indent="-228600" algn="l">
              <a:spcBef>
                <a:spcPts val="0"/>
              </a:spcBef>
              <a:spcAft>
                <a:spcPts val="600"/>
              </a:spcAft>
              <a:buFont typeface="Arial" panose="020B0604020202020204" pitchFamily="34" charset="0"/>
              <a:buChar char="•"/>
            </a:pPr>
            <a:r>
              <a:rPr lang="en-US" b="1" cap="all" spc="600" dirty="0">
                <a:solidFill>
                  <a:srgbClr val="FFFFFF"/>
                </a:solidFill>
                <a:ea typeface="+mn-ea"/>
              </a:rPr>
              <a:t>Analysis approach</a:t>
            </a:r>
          </a:p>
          <a:p>
            <a:pPr indent="-228600" algn="l">
              <a:spcBef>
                <a:spcPts val="0"/>
              </a:spcBef>
              <a:spcAft>
                <a:spcPts val="600"/>
              </a:spcAft>
              <a:buFont typeface="Arial" panose="020B0604020202020204" pitchFamily="34" charset="0"/>
              <a:buChar char="•"/>
            </a:pPr>
            <a:r>
              <a:rPr lang="en-US" b="1" cap="all" spc="600" dirty="0">
                <a:solidFill>
                  <a:srgbClr val="FFFFFF"/>
                </a:solidFill>
                <a:ea typeface="+mn-ea"/>
              </a:rPr>
              <a:t>Conclusions</a:t>
            </a:r>
          </a:p>
          <a:p>
            <a:pPr indent="-228600" algn="l">
              <a:lnSpc>
                <a:spcPct val="90000"/>
              </a:lnSpc>
              <a:spcBef>
                <a:spcPts val="0"/>
              </a:spcBef>
              <a:spcAft>
                <a:spcPts val="600"/>
              </a:spcAft>
              <a:buFont typeface="Arial" panose="020B0604020202020204" pitchFamily="34" charset="0"/>
              <a:buChar char="•"/>
            </a:pPr>
            <a:endParaRPr lang="en-US" cap="all" spc="600" dirty="0">
              <a:solidFill>
                <a:srgbClr val="FFFFFF"/>
              </a:solidFill>
              <a:ea typeface="+mn-ea"/>
            </a:endParaRPr>
          </a:p>
          <a:p>
            <a:pPr indent="-228600" algn="l">
              <a:lnSpc>
                <a:spcPct val="90000"/>
              </a:lnSpc>
              <a:spcBef>
                <a:spcPts val="0"/>
              </a:spcBef>
              <a:spcAft>
                <a:spcPts val="600"/>
              </a:spcAft>
              <a:buFont typeface="Arial" panose="020B0604020202020204" pitchFamily="34" charset="0"/>
              <a:buChar char="•"/>
            </a:pPr>
            <a:endParaRPr lang="en-US" cap="all" spc="600" dirty="0">
              <a:solidFill>
                <a:srgbClr val="FFFFFF"/>
              </a:solidFill>
              <a:ea typeface="+mn-ea"/>
            </a:endParaRPr>
          </a:p>
        </p:txBody>
      </p:sp>
    </p:spTree>
    <p:extLst>
      <p:ext uri="{BB962C8B-B14F-4D97-AF65-F5344CB8AC3E}">
        <p14:creationId xmlns:p14="http://schemas.microsoft.com/office/powerpoint/2010/main" val="347005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retching her leg&#10;&#10;Description automatically generated">
            <a:extLst>
              <a:ext uri="{FF2B5EF4-FFF2-40B4-BE49-F238E27FC236}">
                <a16:creationId xmlns:a16="http://schemas.microsoft.com/office/drawing/2014/main" id="{4CBA8EA4-40C1-0DE9-9FA8-65ED7C198441}"/>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7196" r="10666"/>
          <a:stretch/>
        </p:blipFill>
        <p:spPr>
          <a:xfrm>
            <a:off x="-1" y="0"/>
            <a:ext cx="12192001" cy="6858000"/>
          </a:xfrm>
          <a:prstGeom prst="rect">
            <a:avLst/>
          </a:prstGeom>
        </p:spPr>
      </p:pic>
      <p:sp>
        <p:nvSpPr>
          <p:cNvPr id="6" name="Title 1">
            <a:extLst>
              <a:ext uri="{FF2B5EF4-FFF2-40B4-BE49-F238E27FC236}">
                <a16:creationId xmlns:a16="http://schemas.microsoft.com/office/drawing/2014/main" id="{19CD660D-0706-FD20-ADF1-754A98512E2D}"/>
              </a:ext>
            </a:extLst>
          </p:cNvPr>
          <p:cNvSpPr txBox="1">
            <a:spLocks/>
          </p:cNvSpPr>
          <p:nvPr/>
        </p:nvSpPr>
        <p:spPr>
          <a:xfrm>
            <a:off x="-397974" y="657210"/>
            <a:ext cx="6114869" cy="5004794"/>
          </a:xfrm>
          <a:prstGeom prst="rect">
            <a:avLst/>
          </a:prstGeom>
        </p:spPr>
        <p:txBody>
          <a:bodyPr vert="horz" lIns="91440" tIns="45720" rIns="91440" bIns="45720" rtlCol="0" anchor="ctr">
            <a:normAutofit/>
          </a:bodyPr>
          <a:lstStyle>
            <a:lvl1pPr algn="ctr"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nSpc>
                <a:spcPct val="90000"/>
              </a:lnSpc>
              <a:spcAft>
                <a:spcPts val="600"/>
              </a:spcAft>
            </a:pPr>
            <a:r>
              <a:rPr lang="en-US" sz="4400" b="1">
                <a:solidFill>
                  <a:schemeClr val="bg1"/>
                </a:solidFill>
                <a:ea typeface="+mj-ea"/>
              </a:rPr>
              <a:t>Introduction </a:t>
            </a:r>
            <a:endParaRPr lang="en-US" sz="4400" b="1" dirty="0">
              <a:solidFill>
                <a:schemeClr val="bg1"/>
              </a:solidFill>
              <a:ea typeface="+mj-ea"/>
            </a:endParaRPr>
          </a:p>
        </p:txBody>
      </p:sp>
      <p:sp>
        <p:nvSpPr>
          <p:cNvPr id="7" name="Subtitle 2">
            <a:extLst>
              <a:ext uri="{FF2B5EF4-FFF2-40B4-BE49-F238E27FC236}">
                <a16:creationId xmlns:a16="http://schemas.microsoft.com/office/drawing/2014/main" id="{55ED751E-99E7-490C-9C95-179B7EB55E21}"/>
              </a:ext>
            </a:extLst>
          </p:cNvPr>
          <p:cNvSpPr txBox="1">
            <a:spLocks/>
          </p:cNvSpPr>
          <p:nvPr/>
        </p:nvSpPr>
        <p:spPr>
          <a:xfrm>
            <a:off x="5599082" y="853672"/>
            <a:ext cx="5874231" cy="5302107"/>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0000"/>
              </a:lnSpc>
              <a:spcBef>
                <a:spcPts val="0"/>
              </a:spcBef>
              <a:spcAft>
                <a:spcPts val="600"/>
              </a:spcAft>
            </a:pPr>
            <a:r>
              <a:rPr lang="en-US" sz="2200" b="1" cap="all" spc="600" dirty="0">
                <a:solidFill>
                  <a:schemeClr val="bg1"/>
                </a:solidFill>
                <a:ea typeface="+mn-ea"/>
              </a:rPr>
              <a:t>Objective</a:t>
            </a:r>
            <a:r>
              <a:rPr lang="en-US" sz="2200" cap="all" spc="600" dirty="0">
                <a:solidFill>
                  <a:schemeClr val="bg1"/>
                </a:solidFill>
                <a:ea typeface="+mn-ea"/>
              </a:rPr>
              <a:t>: Explore the relationship between pre-intervention stretching, strength gains, falls in older adults, and bodyweight training engagement.</a:t>
            </a:r>
          </a:p>
          <a:p>
            <a:pPr indent="-228600" algn="l">
              <a:lnSpc>
                <a:spcPct val="90000"/>
              </a:lnSpc>
              <a:spcBef>
                <a:spcPts val="0"/>
              </a:spcBef>
              <a:spcAft>
                <a:spcPts val="600"/>
              </a:spcAft>
              <a:buFont typeface="Arial" panose="020B0604020202020204" pitchFamily="34" charset="0"/>
              <a:buChar char="•"/>
            </a:pPr>
            <a:endParaRPr lang="en-US" sz="2200" cap="all" spc="600" dirty="0">
              <a:solidFill>
                <a:schemeClr val="bg1"/>
              </a:solidFill>
              <a:ea typeface="+mn-ea"/>
            </a:endParaRPr>
          </a:p>
          <a:p>
            <a:pPr algn="l">
              <a:lnSpc>
                <a:spcPct val="90000"/>
              </a:lnSpc>
              <a:spcBef>
                <a:spcPts val="0"/>
              </a:spcBef>
              <a:spcAft>
                <a:spcPts val="600"/>
              </a:spcAft>
            </a:pPr>
            <a:r>
              <a:rPr lang="en-US" sz="2200" b="1" cap="all" spc="600" dirty="0">
                <a:solidFill>
                  <a:schemeClr val="bg1"/>
                </a:solidFill>
                <a:ea typeface="+mn-ea"/>
              </a:rPr>
              <a:t>Importance</a:t>
            </a:r>
            <a:r>
              <a:rPr lang="en-US" sz="2200" cap="all" spc="600" dirty="0">
                <a:solidFill>
                  <a:schemeClr val="bg1"/>
                </a:solidFill>
                <a:ea typeface="+mn-ea"/>
              </a:rPr>
              <a:t>: Highlight the significance of mobility in promoting health and longevity.</a:t>
            </a:r>
          </a:p>
          <a:p>
            <a:pPr indent="-228600" algn="l">
              <a:lnSpc>
                <a:spcPct val="90000"/>
              </a:lnSpc>
              <a:spcBef>
                <a:spcPts val="0"/>
              </a:spcBef>
              <a:spcAft>
                <a:spcPts val="600"/>
              </a:spcAft>
              <a:buFont typeface="Arial" panose="020B0604020202020204" pitchFamily="34" charset="0"/>
              <a:buChar char="•"/>
            </a:pPr>
            <a:endParaRPr lang="en-US" sz="2200" cap="all" spc="600" dirty="0">
              <a:solidFill>
                <a:schemeClr val="bg1"/>
              </a:solidFill>
              <a:ea typeface="+mn-ea"/>
            </a:endParaRPr>
          </a:p>
          <a:p>
            <a:pPr indent="-228600" algn="l">
              <a:lnSpc>
                <a:spcPct val="90000"/>
              </a:lnSpc>
              <a:spcBef>
                <a:spcPts val="0"/>
              </a:spcBef>
              <a:spcAft>
                <a:spcPts val="600"/>
              </a:spcAft>
              <a:buFont typeface="Arial" panose="020B0604020202020204" pitchFamily="34" charset="0"/>
              <a:buChar char="•"/>
            </a:pPr>
            <a:endParaRPr lang="en-US" sz="2200" cap="all" spc="600" dirty="0">
              <a:solidFill>
                <a:schemeClr val="bg1"/>
              </a:solidFill>
              <a:ea typeface="+mn-ea"/>
            </a:endParaRPr>
          </a:p>
        </p:txBody>
      </p:sp>
      <p:sp>
        <p:nvSpPr>
          <p:cNvPr id="28"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10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in shorts&#10;&#10;Description automatically generated">
            <a:extLst>
              <a:ext uri="{FF2B5EF4-FFF2-40B4-BE49-F238E27FC236}">
                <a16:creationId xmlns:a16="http://schemas.microsoft.com/office/drawing/2014/main" id="{212FE1F7-FC83-B50A-8DCE-7C34CEB23A1E}"/>
              </a:ext>
            </a:extLst>
          </p:cNvPr>
          <p:cNvPicPr>
            <a:picLocks noChangeAspect="1"/>
          </p:cNvPicPr>
          <p:nvPr/>
        </p:nvPicPr>
        <p:blipFill rotWithShape="1">
          <a:blip r:embed="rId3">
            <a:extLst>
              <a:ext uri="{28A0092B-C50C-407E-A947-70E740481C1C}">
                <a14:useLocalDpi xmlns:a14="http://schemas.microsoft.com/office/drawing/2010/main" val="0"/>
              </a:ext>
            </a:extLst>
          </a:blip>
          <a:srcRect l="33976" t="9085" r="2191" b="-1"/>
          <a:stretch/>
        </p:blipFill>
        <p:spPr>
          <a:xfrm>
            <a:off x="0" y="0"/>
            <a:ext cx="8825006" cy="6981825"/>
          </a:xfrm>
          <a:prstGeom prst="rect">
            <a:avLst/>
          </a:prstGeom>
        </p:spPr>
      </p:pic>
      <p:sp>
        <p:nvSpPr>
          <p:cNvPr id="35" name="Rectangle 34">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Rounded Corners 1">
            <a:extLst>
              <a:ext uri="{FF2B5EF4-FFF2-40B4-BE49-F238E27FC236}">
                <a16:creationId xmlns:a16="http://schemas.microsoft.com/office/drawing/2014/main" id="{5EFFDCFA-E6C5-E697-7745-A17E47C9017B}"/>
              </a:ext>
            </a:extLst>
          </p:cNvPr>
          <p:cNvSpPr>
            <a:spLocks noGrp="1" noRot="1" noMove="1" noResize="1" noEditPoints="1" noAdjustHandles="1" noChangeArrowheads="1" noChangeShapeType="1"/>
          </p:cNvSpPr>
          <p:nvPr/>
        </p:nvSpPr>
        <p:spPr>
          <a:xfrm>
            <a:off x="8335478" y="750771"/>
            <a:ext cx="1039528" cy="23440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AFB4B5-9CC8-ABAA-7D4C-6560FF2B84DD}"/>
              </a:ext>
            </a:extLst>
          </p:cNvPr>
          <p:cNvSpPr>
            <a:spLocks noGrp="1" noRot="1" noMove="1" noResize="1" noEditPoints="1" noAdjustHandles="1" noChangeArrowheads="1" noChangeShapeType="1"/>
          </p:cNvSpPr>
          <p:nvPr/>
        </p:nvSpPr>
        <p:spPr>
          <a:xfrm>
            <a:off x="8204145" y="2372669"/>
            <a:ext cx="3644554" cy="23440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55ED751E-99E7-490C-9C95-179B7EB55E21}"/>
              </a:ext>
            </a:extLst>
          </p:cNvPr>
          <p:cNvSpPr txBox="1">
            <a:spLocks/>
          </p:cNvSpPr>
          <p:nvPr/>
        </p:nvSpPr>
        <p:spPr>
          <a:xfrm>
            <a:off x="7133052" y="1009450"/>
            <a:ext cx="5058948" cy="5140818"/>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0000"/>
              </a:lnSpc>
              <a:spcBef>
                <a:spcPts val="0"/>
              </a:spcBef>
              <a:spcAft>
                <a:spcPts val="600"/>
              </a:spcAft>
            </a:pPr>
            <a:r>
              <a:rPr lang="en-US" sz="2600" b="1" cap="all" spc="600" dirty="0">
                <a:solidFill>
                  <a:schemeClr val="bg1"/>
                </a:solidFill>
                <a:ea typeface="+mn-ea"/>
              </a:rPr>
              <a:t>dataset 1:Cardio Fitness </a:t>
            </a:r>
            <a:r>
              <a:rPr kumimoji="0" lang="en-US" sz="1700" b="1" i="0" u="none" strike="noStrike" kern="1200" cap="all" spc="600" normalizeH="0" baseline="0" noProof="0" dirty="0">
                <a:ln>
                  <a:noFill/>
                </a:ln>
                <a:solidFill>
                  <a:prstClr val="white"/>
                </a:solidFill>
                <a:effectLst/>
                <a:uLnTx/>
                <a:uFillTx/>
                <a:latin typeface="Aptos" panose="02110004020202020204"/>
                <a:ea typeface="+mn-ea"/>
                <a:cs typeface="+mn-cs"/>
              </a:rPr>
              <a:t>Data looks at overall fitness data and cardio metrics for all ages. </a:t>
            </a:r>
            <a:r>
              <a:rPr kumimoji="0" lang="en-US" sz="1700" b="0" i="0" u="none" strike="noStrike" kern="1200" cap="all" spc="600" normalizeH="0" baseline="0" noProof="0" dirty="0">
                <a:ln>
                  <a:noFill/>
                </a:ln>
                <a:solidFill>
                  <a:prstClr val="white"/>
                </a:solidFill>
                <a:effectLst/>
                <a:uLnTx/>
                <a:uFillTx/>
                <a:latin typeface="Aptos" panose="02110004020202020204"/>
                <a:ea typeface="+mn-ea"/>
                <a:cs typeface="+mn-cs"/>
              </a:rPr>
              <a:t>Kaggle.com</a:t>
            </a:r>
          </a:p>
          <a:p>
            <a:pPr algn="l">
              <a:lnSpc>
                <a:spcPct val="90000"/>
              </a:lnSpc>
              <a:spcBef>
                <a:spcPts val="0"/>
              </a:spcBef>
              <a:spcAft>
                <a:spcPts val="600"/>
              </a:spcAft>
            </a:pPr>
            <a:endParaRPr lang="en-US" sz="1500" b="1" cap="all" spc="600" dirty="0">
              <a:solidFill>
                <a:schemeClr val="bg1"/>
              </a:solidFill>
              <a:ea typeface="+mn-ea"/>
            </a:endParaRPr>
          </a:p>
          <a:p>
            <a:pPr algn="l">
              <a:lnSpc>
                <a:spcPct val="90000"/>
              </a:lnSpc>
              <a:spcBef>
                <a:spcPts val="0"/>
              </a:spcBef>
              <a:spcAft>
                <a:spcPts val="600"/>
              </a:spcAft>
            </a:pPr>
            <a:endParaRPr lang="en-US" sz="2600" b="1" cap="all" spc="600" dirty="0">
              <a:solidFill>
                <a:schemeClr val="bg1"/>
              </a:solidFill>
              <a:ea typeface="+mn-ea"/>
            </a:endParaRPr>
          </a:p>
          <a:p>
            <a:pPr algn="l">
              <a:lnSpc>
                <a:spcPct val="90000"/>
              </a:lnSpc>
              <a:spcBef>
                <a:spcPts val="0"/>
              </a:spcBef>
              <a:spcAft>
                <a:spcPts val="600"/>
              </a:spcAft>
            </a:pPr>
            <a:r>
              <a:rPr lang="en-US" sz="2600" b="1" cap="all" spc="600" dirty="0">
                <a:solidFill>
                  <a:schemeClr val="bg1"/>
                </a:solidFill>
                <a:ea typeface="+mn-ea"/>
              </a:rPr>
              <a:t>Dataset 2: Stretching and Strength</a:t>
            </a:r>
          </a:p>
          <a:p>
            <a:pPr algn="l">
              <a:lnSpc>
                <a:spcPct val="90000"/>
              </a:lnSpc>
              <a:spcBef>
                <a:spcPts val="0"/>
              </a:spcBef>
              <a:spcAft>
                <a:spcPts val="600"/>
              </a:spcAft>
            </a:pPr>
            <a:r>
              <a:rPr lang="en-US" sz="1700" cap="all" spc="600" dirty="0">
                <a:solidFill>
                  <a:schemeClr val="bg1"/>
                </a:solidFill>
                <a:ea typeface="+mn-ea"/>
              </a:rPr>
              <a:t>strength measurements, stretching data. from the National Center for Biotechnology(National Institute of Health.gov </a:t>
            </a:r>
          </a:p>
          <a:p>
            <a:pPr algn="l">
              <a:lnSpc>
                <a:spcPct val="90000"/>
              </a:lnSpc>
              <a:spcBef>
                <a:spcPts val="0"/>
              </a:spcBef>
              <a:spcAft>
                <a:spcPts val="600"/>
              </a:spcAft>
            </a:pPr>
            <a:endParaRPr lang="en-US" sz="1200" b="1" cap="all" spc="600" dirty="0">
              <a:solidFill>
                <a:schemeClr val="bg1"/>
              </a:solidFill>
              <a:ea typeface="+mn-ea"/>
            </a:endParaRPr>
          </a:p>
          <a:p>
            <a:pPr algn="l">
              <a:lnSpc>
                <a:spcPct val="90000"/>
              </a:lnSpc>
              <a:spcBef>
                <a:spcPts val="0"/>
              </a:spcBef>
              <a:spcAft>
                <a:spcPts val="600"/>
              </a:spcAft>
            </a:pPr>
            <a:endParaRPr lang="en-US" sz="2600" b="1" cap="all" spc="600" dirty="0">
              <a:solidFill>
                <a:schemeClr val="bg1"/>
              </a:solidFill>
              <a:ea typeface="+mn-ea"/>
            </a:endParaRPr>
          </a:p>
          <a:p>
            <a:pPr algn="l">
              <a:lnSpc>
                <a:spcPct val="90000"/>
              </a:lnSpc>
              <a:spcBef>
                <a:spcPts val="0"/>
              </a:spcBef>
              <a:spcAft>
                <a:spcPts val="600"/>
              </a:spcAft>
            </a:pPr>
            <a:r>
              <a:rPr lang="en-US" sz="2600" b="1" cap="all" spc="600" dirty="0">
                <a:solidFill>
                  <a:schemeClr val="bg1"/>
                </a:solidFill>
                <a:ea typeface="+mn-ea"/>
              </a:rPr>
              <a:t>Dataset 3: Bodyweight Training Engagement</a:t>
            </a:r>
          </a:p>
          <a:p>
            <a:pPr algn="l">
              <a:lnSpc>
                <a:spcPct val="90000"/>
              </a:lnSpc>
              <a:spcBef>
                <a:spcPts val="0"/>
              </a:spcBef>
              <a:spcAft>
                <a:spcPts val="600"/>
              </a:spcAft>
            </a:pPr>
            <a:r>
              <a:rPr lang="en-US" sz="1700" cap="all" spc="600" dirty="0">
                <a:solidFill>
                  <a:schemeClr val="bg1"/>
                </a:solidFill>
                <a:ea typeface="+mn-ea"/>
              </a:rPr>
              <a:t>Popular exercises and engagement metrics. Scrapped from reddit.com</a:t>
            </a:r>
          </a:p>
          <a:p>
            <a:pPr algn="l">
              <a:lnSpc>
                <a:spcPct val="90000"/>
              </a:lnSpc>
              <a:spcBef>
                <a:spcPts val="0"/>
              </a:spcBef>
              <a:spcAft>
                <a:spcPts val="600"/>
              </a:spcAft>
            </a:pPr>
            <a:endParaRPr kumimoji="0" lang="en-US" sz="1200" b="0" i="0" u="none" strike="noStrike" kern="1200" cap="all" spc="600" normalizeH="0" baseline="0" noProof="0" dirty="0">
              <a:ln>
                <a:noFill/>
              </a:ln>
              <a:solidFill>
                <a:prstClr val="white"/>
              </a:solidFill>
              <a:effectLst/>
              <a:uLnTx/>
              <a:uFillTx/>
              <a:latin typeface="Aptos" panose="02110004020202020204"/>
              <a:ea typeface="+mn-ea"/>
              <a:cs typeface="+mn-cs"/>
            </a:endParaRPr>
          </a:p>
          <a:p>
            <a:pPr algn="l">
              <a:lnSpc>
                <a:spcPct val="90000"/>
              </a:lnSpc>
              <a:spcBef>
                <a:spcPts val="0"/>
              </a:spcBef>
              <a:spcAft>
                <a:spcPts val="600"/>
              </a:spcAft>
            </a:pPr>
            <a:endParaRPr lang="en-US" sz="2600" b="1" cap="all" spc="600" dirty="0">
              <a:solidFill>
                <a:schemeClr val="bg1"/>
              </a:solidFill>
              <a:ea typeface="+mn-ea"/>
            </a:endParaRPr>
          </a:p>
          <a:p>
            <a:pPr algn="l">
              <a:lnSpc>
                <a:spcPct val="90000"/>
              </a:lnSpc>
              <a:spcBef>
                <a:spcPts val="0"/>
              </a:spcBef>
              <a:spcAft>
                <a:spcPts val="600"/>
              </a:spcAft>
            </a:pPr>
            <a:r>
              <a:rPr lang="en-US" sz="2600" b="1" cap="all" spc="600" dirty="0">
                <a:solidFill>
                  <a:schemeClr val="bg1"/>
                </a:solidFill>
                <a:ea typeface="+mn-ea"/>
              </a:rPr>
              <a:t>Dataset 4: Falls and Longevity</a:t>
            </a:r>
          </a:p>
          <a:p>
            <a:pPr algn="l">
              <a:lnSpc>
                <a:spcPct val="90000"/>
              </a:lnSpc>
              <a:spcBef>
                <a:spcPts val="0"/>
              </a:spcBef>
              <a:spcAft>
                <a:spcPts val="600"/>
              </a:spcAft>
            </a:pPr>
            <a:r>
              <a:rPr lang="en-US" sz="1700" cap="all" spc="600" dirty="0">
                <a:solidFill>
                  <a:schemeClr val="bg1"/>
                </a:solidFill>
                <a:ea typeface="+mn-ea"/>
              </a:rPr>
              <a:t>Merged data Year, State, Percentage of falls, and Death rates. Merged data, cdc.gov</a:t>
            </a:r>
          </a:p>
          <a:p>
            <a:pPr algn="l">
              <a:lnSpc>
                <a:spcPct val="90000"/>
              </a:lnSpc>
              <a:spcBef>
                <a:spcPts val="0"/>
              </a:spcBef>
              <a:spcAft>
                <a:spcPts val="600"/>
              </a:spcAft>
            </a:pPr>
            <a:endParaRPr lang="en-US" sz="1200" cap="all" spc="600" dirty="0">
              <a:solidFill>
                <a:schemeClr val="bg1"/>
              </a:solidFill>
              <a:ea typeface="+mn-ea"/>
            </a:endParaRPr>
          </a:p>
          <a:p>
            <a:pPr algn="l">
              <a:lnSpc>
                <a:spcPct val="90000"/>
              </a:lnSpc>
              <a:spcBef>
                <a:spcPts val="0"/>
              </a:spcBef>
              <a:spcAft>
                <a:spcPts val="600"/>
              </a:spcAft>
            </a:pPr>
            <a:endParaRPr lang="en-US" sz="1200" b="1" cap="all" spc="600" dirty="0">
              <a:solidFill>
                <a:schemeClr val="bg1"/>
              </a:solidFill>
              <a:ea typeface="+mn-ea"/>
            </a:endParaRPr>
          </a:p>
          <a:p>
            <a:pPr algn="l">
              <a:lnSpc>
                <a:spcPct val="90000"/>
              </a:lnSpc>
              <a:spcBef>
                <a:spcPts val="0"/>
              </a:spcBef>
              <a:spcAft>
                <a:spcPts val="600"/>
              </a:spcAft>
            </a:pPr>
            <a:endParaRPr lang="en-US" sz="1200" cap="all" spc="600" dirty="0">
              <a:solidFill>
                <a:schemeClr val="bg1"/>
              </a:solidFill>
              <a:ea typeface="+mn-ea"/>
            </a:endParaRPr>
          </a:p>
          <a:p>
            <a:pPr indent="-228600" algn="l">
              <a:lnSpc>
                <a:spcPct val="90000"/>
              </a:lnSpc>
              <a:spcBef>
                <a:spcPts val="0"/>
              </a:spcBef>
              <a:spcAft>
                <a:spcPts val="600"/>
              </a:spcAft>
              <a:buFont typeface="Arial" panose="020B0604020202020204" pitchFamily="34" charset="0"/>
              <a:buChar char="•"/>
            </a:pPr>
            <a:endParaRPr lang="en-US" sz="1200" cap="all" spc="600" dirty="0">
              <a:solidFill>
                <a:schemeClr val="bg1"/>
              </a:solidFill>
              <a:ea typeface="+mn-ea"/>
            </a:endParaRPr>
          </a:p>
        </p:txBody>
      </p:sp>
      <p:sp>
        <p:nvSpPr>
          <p:cNvPr id="6" name="Title 1">
            <a:extLst>
              <a:ext uri="{FF2B5EF4-FFF2-40B4-BE49-F238E27FC236}">
                <a16:creationId xmlns:a16="http://schemas.microsoft.com/office/drawing/2014/main" id="{19CD660D-0706-FD20-ADF1-754A98512E2D}"/>
              </a:ext>
            </a:extLst>
          </p:cNvPr>
          <p:cNvSpPr txBox="1">
            <a:spLocks/>
          </p:cNvSpPr>
          <p:nvPr/>
        </p:nvSpPr>
        <p:spPr>
          <a:xfrm>
            <a:off x="7133052" y="404081"/>
            <a:ext cx="5057827" cy="476029"/>
          </a:xfrm>
          <a:prstGeom prst="rect">
            <a:avLst/>
          </a:prstGeom>
        </p:spPr>
        <p:txBody>
          <a:bodyPr vert="horz" lIns="91440" tIns="45720" rIns="91440" bIns="45720" rtlCol="0" anchor="t">
            <a:normAutofit lnSpcReduction="10000"/>
          </a:bodyPr>
          <a:lstStyle>
            <a:lvl1pPr algn="ctr"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l">
              <a:lnSpc>
                <a:spcPct val="90000"/>
              </a:lnSpc>
              <a:spcAft>
                <a:spcPts val="600"/>
              </a:spcAft>
            </a:pPr>
            <a:r>
              <a:rPr lang="en-US" b="1" dirty="0">
                <a:solidFill>
                  <a:schemeClr val="bg1"/>
                </a:solidFill>
                <a:ea typeface="+mj-ea"/>
              </a:rPr>
              <a:t>Dataset Overview</a:t>
            </a:r>
          </a:p>
        </p:txBody>
      </p:sp>
    </p:spTree>
    <p:extLst>
      <p:ext uri="{BB962C8B-B14F-4D97-AF65-F5344CB8AC3E}">
        <p14:creationId xmlns:p14="http://schemas.microsoft.com/office/powerpoint/2010/main" val="128801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retching her legs&#10;&#10;Description automatically generated">
            <a:extLst>
              <a:ext uri="{FF2B5EF4-FFF2-40B4-BE49-F238E27FC236}">
                <a16:creationId xmlns:a16="http://schemas.microsoft.com/office/drawing/2014/main" id="{A0644ED8-4EA6-7276-6374-0C3C3FA7FB77}"/>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brightnessContrast bright="-54000" contrast="-1000"/>
                    </a14:imgEffect>
                  </a14:imgLayer>
                </a14:imgProps>
              </a:ext>
              <a:ext uri="{28A0092B-C50C-407E-A947-70E740481C1C}">
                <a14:useLocalDpi xmlns:a14="http://schemas.microsoft.com/office/drawing/2010/main" val="0"/>
              </a:ext>
            </a:extLst>
          </a:blip>
          <a:srcRect l="14574" t="6296" r="14573" b="-1"/>
          <a:stretch/>
        </p:blipFill>
        <p:spPr>
          <a:xfrm>
            <a:off x="0" y="0"/>
            <a:ext cx="10586920" cy="7035800"/>
          </a:xfrm>
          <a:prstGeom prst="rect">
            <a:avLst/>
          </a:prstGeom>
          <a:solidFill>
            <a:schemeClr val="bg1"/>
          </a:solidFill>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E8E4F25-BD79-19DD-B9CC-BF2FA25E11FA}"/>
              </a:ext>
            </a:extLst>
          </p:cNvPr>
          <p:cNvSpPr txBox="1"/>
          <p:nvPr/>
        </p:nvSpPr>
        <p:spPr>
          <a:xfrm>
            <a:off x="7552944" y="1858129"/>
            <a:ext cx="4386071" cy="3742762"/>
          </a:xfrm>
          <a:prstGeom prst="rect">
            <a:avLst/>
          </a:prstGeom>
        </p:spPr>
        <p:txBody>
          <a:bodyPr vert="horz" lIns="91440" tIns="45720" rIns="91440" bIns="45720" rtlCol="0">
            <a:normAutofit/>
          </a:bodyPr>
          <a:lstStyle/>
          <a:p>
            <a:pPr marL="114300" marR="0" lvl="0">
              <a:lnSpc>
                <a:spcPct val="90000"/>
              </a:lnSpc>
              <a:spcBef>
                <a:spcPts val="0"/>
              </a:spcBef>
              <a:spcAft>
                <a:spcPts val="800"/>
              </a:spcAft>
              <a:buSzPts val="1000"/>
              <a:tabLst>
                <a:tab pos="457200" algn="l"/>
              </a:tabLst>
            </a:pPr>
            <a:r>
              <a:rPr lang="en-US" sz="1600" cap="all" spc="600" dirty="0"/>
              <a:t>Regular physical activity decreases the likelihood of falling in older adults 65+  </a:t>
            </a:r>
          </a:p>
        </p:txBody>
      </p:sp>
      <p:sp>
        <p:nvSpPr>
          <p:cNvPr id="8" name="Title 1">
            <a:extLst>
              <a:ext uri="{FF2B5EF4-FFF2-40B4-BE49-F238E27FC236}">
                <a16:creationId xmlns:a16="http://schemas.microsoft.com/office/drawing/2014/main" id="{7C6B8E52-914D-E106-1D76-BC8E9700A005}"/>
              </a:ext>
            </a:extLst>
          </p:cNvPr>
          <p:cNvSpPr txBox="1">
            <a:spLocks/>
          </p:cNvSpPr>
          <p:nvPr/>
        </p:nvSpPr>
        <p:spPr>
          <a:xfrm>
            <a:off x="7635473" y="1266253"/>
            <a:ext cx="3438144" cy="591876"/>
          </a:xfrm>
          <a:prstGeom prst="rect">
            <a:avLst/>
          </a:prstGeom>
        </p:spPr>
        <p:txBody>
          <a:bodyPr vert="horz" lIns="91440" tIns="45720" rIns="91440" bIns="45720" rtlCol="0" anchor="t">
            <a:normAutofit/>
          </a:bodyPr>
          <a:lstStyle>
            <a:lvl1pPr algn="ctr"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l">
              <a:lnSpc>
                <a:spcPct val="90000"/>
              </a:lnSpc>
              <a:spcAft>
                <a:spcPts val="600"/>
              </a:spcAft>
            </a:pPr>
            <a:r>
              <a:rPr lang="en-US" b="1" dirty="0">
                <a:solidFill>
                  <a:schemeClr val="tx1"/>
                </a:solidFill>
                <a:ea typeface="+mj-ea"/>
              </a:rPr>
              <a:t>Hypotheses</a:t>
            </a:r>
          </a:p>
        </p:txBody>
      </p:sp>
    </p:spTree>
    <p:extLst>
      <p:ext uri="{BB962C8B-B14F-4D97-AF65-F5344CB8AC3E}">
        <p14:creationId xmlns:p14="http://schemas.microsoft.com/office/powerpoint/2010/main" val="177396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6D02BE0-A1B6-B9E4-E1A9-B75EF01BE225}"/>
              </a:ext>
            </a:extLst>
          </p:cNvPr>
          <p:cNvPicPr>
            <a:picLocks noChangeAspect="1"/>
          </p:cNvPicPr>
          <p:nvPr/>
        </p:nvPicPr>
        <p:blipFill rotWithShape="1">
          <a:blip r:embed="rId3">
            <a:alphaModFix amt="90000"/>
          </a:blip>
          <a:srcRect l="587" t="984" r="47633" b="3695"/>
          <a:stretch/>
        </p:blipFill>
        <p:spPr>
          <a:xfrm>
            <a:off x="-120316" y="-67678"/>
            <a:ext cx="12432632" cy="6993356"/>
          </a:xfrm>
          <a:prstGeom prst="rect">
            <a:avLst/>
          </a:prstGeom>
          <a:gradFill flip="none" rotWithShape="1">
            <a:gsLst>
              <a:gs pos="16000">
                <a:srgbClr val="3B5344">
                  <a:alpha val="0"/>
                </a:srgbClr>
              </a:gs>
              <a:gs pos="93000">
                <a:schemeClr val="bg1">
                  <a:lumMod val="75000"/>
                </a:schemeClr>
              </a:gs>
            </a:gsLst>
            <a:path path="circle">
              <a:fillToRect l="100000" t="100000"/>
            </a:path>
            <a:tileRect r="-100000" b="-100000"/>
          </a:gradFill>
        </p:spPr>
      </p:pic>
      <p:sp>
        <p:nvSpPr>
          <p:cNvPr id="4" name="Title 1">
            <a:extLst>
              <a:ext uri="{FF2B5EF4-FFF2-40B4-BE49-F238E27FC236}">
                <a16:creationId xmlns:a16="http://schemas.microsoft.com/office/drawing/2014/main" id="{79A2F0AE-E217-ADB2-7F3C-3289DA44FD5C}"/>
              </a:ext>
            </a:extLst>
          </p:cNvPr>
          <p:cNvSpPr txBox="1">
            <a:spLocks/>
          </p:cNvSpPr>
          <p:nvPr/>
        </p:nvSpPr>
        <p:spPr>
          <a:xfrm>
            <a:off x="180754" y="648586"/>
            <a:ext cx="9037673" cy="59329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spc="50" dirty="0">
              <a:solidFill>
                <a:schemeClr val="bg1"/>
              </a:solidFill>
              <a:latin typeface="Avenir Next LT Pro Light" panose="020B0304020202020204" pitchFamily="34" charset="0"/>
              <a:cs typeface="+mn-cs"/>
            </a:endParaRPr>
          </a:p>
        </p:txBody>
      </p:sp>
      <p:sp>
        <p:nvSpPr>
          <p:cNvPr id="3" name="Title 4">
            <a:extLst>
              <a:ext uri="{FF2B5EF4-FFF2-40B4-BE49-F238E27FC236}">
                <a16:creationId xmlns:a16="http://schemas.microsoft.com/office/drawing/2014/main" id="{EBDE2BE3-E545-5C26-86E1-B42D324C659E}"/>
              </a:ext>
            </a:extLst>
          </p:cNvPr>
          <p:cNvSpPr>
            <a:spLocks noGrp="1"/>
          </p:cNvSpPr>
          <p:nvPr>
            <p:ph type="title"/>
          </p:nvPr>
        </p:nvSpPr>
        <p:spPr>
          <a:xfrm>
            <a:off x="101600" y="123825"/>
            <a:ext cx="10515600" cy="1325563"/>
          </a:xfrm>
        </p:spPr>
        <p:txBody>
          <a:bodyPr>
            <a:noAutofit/>
          </a:bodyPr>
          <a:lstStyle/>
          <a:p>
            <a:r>
              <a:rPr lang="en-US" sz="2500" b="1" cap="all" spc="600" dirty="0">
                <a:solidFill>
                  <a:schemeClr val="bg1"/>
                </a:solidFill>
                <a:ea typeface="+mn-ea"/>
              </a:rPr>
              <a:t>Cardio Fitness (dataset 1)</a:t>
            </a:r>
            <a:br>
              <a:rPr kumimoji="0" lang="en-US" sz="2500" b="0" i="0" u="none" strike="noStrike" kern="1200" cap="all" spc="600" normalizeH="0" baseline="0" noProof="0" dirty="0">
                <a:ln>
                  <a:noFill/>
                </a:ln>
                <a:solidFill>
                  <a:prstClr val="white"/>
                </a:solidFill>
                <a:effectLst/>
                <a:uLnTx/>
                <a:uFillTx/>
                <a:latin typeface="Aptos" panose="02110004020202020204"/>
                <a:ea typeface="+mn-ea"/>
                <a:cs typeface="+mn-cs"/>
              </a:rPr>
            </a:br>
            <a:endParaRPr lang="en-US" sz="2500" dirty="0"/>
          </a:p>
        </p:txBody>
      </p:sp>
      <p:sp>
        <p:nvSpPr>
          <p:cNvPr id="6" name="TextBox 5">
            <a:extLst>
              <a:ext uri="{FF2B5EF4-FFF2-40B4-BE49-F238E27FC236}">
                <a16:creationId xmlns:a16="http://schemas.microsoft.com/office/drawing/2014/main" id="{5836725C-8FF7-1199-3DAD-66D361611807}"/>
              </a:ext>
            </a:extLst>
          </p:cNvPr>
          <p:cNvSpPr txBox="1"/>
          <p:nvPr/>
        </p:nvSpPr>
        <p:spPr>
          <a:xfrm>
            <a:off x="326470" y="920621"/>
            <a:ext cx="10594754" cy="5447645"/>
          </a:xfrm>
          <a:prstGeom prst="rect">
            <a:avLst/>
          </a:prstGeom>
          <a:noFill/>
        </p:spPr>
        <p:txBody>
          <a:bodyPr wrap="square">
            <a:spAutoFit/>
          </a:bodyPr>
          <a:lstStyle/>
          <a:p>
            <a:r>
              <a:rPr lang="en-US" sz="1400" spc="50" dirty="0">
                <a:solidFill>
                  <a:schemeClr val="bg1"/>
                </a:solidFill>
                <a:latin typeface="Avenir Next LT Pro Light" panose="020B0304020202020204" pitchFamily="34" charset="0"/>
                <a:ea typeface="+mj-ea"/>
              </a:rPr>
              <a:t>Falls among older adults are a significant public health concern, leading to injuries, loss of independence, and increased healthcare costs. Regular physical activity enhances balance, strength, and coordination, potentially decreasing the likelihood of falls. Understanding the relationship between physical activity and fall risk in older adults can inform interventions to improve their health and safety.</a:t>
            </a:r>
          </a:p>
          <a:p>
            <a:endParaRPr lang="en-US" sz="1400" spc="50" dirty="0">
              <a:solidFill>
                <a:schemeClr val="bg1"/>
              </a:solidFill>
              <a:latin typeface="Avenir Next LT Pro Light" panose="020B0304020202020204" pitchFamily="34" charset="0"/>
              <a:ea typeface="+mj-ea"/>
            </a:endParaRPr>
          </a:p>
          <a:p>
            <a:r>
              <a:rPr lang="en-US" sz="1400" b="1" cap="all" spc="600" dirty="0">
                <a:solidFill>
                  <a:schemeClr val="bg1"/>
                </a:solidFill>
                <a:latin typeface="+mj-lt"/>
                <a:cs typeface="+mj-cs"/>
              </a:rPr>
              <a:t>Investigating the hypothesis</a:t>
            </a:r>
            <a:r>
              <a:rPr lang="en-US" sz="1400" spc="50" dirty="0">
                <a:solidFill>
                  <a:schemeClr val="bg1"/>
                </a:solidFill>
                <a:latin typeface="Avenir Next LT Pro Light" panose="020B0304020202020204" pitchFamily="34" charset="0"/>
                <a:ea typeface="+mj-ea"/>
              </a:rPr>
              <a:t>: Does increased physical activity, as indicated by fitness levels and usage frequency, correlate with a reduced incidence of falls among older adults?</a:t>
            </a:r>
          </a:p>
          <a:p>
            <a:pPr algn="l"/>
            <a:endParaRPr lang="en-US" sz="1400" b="1" cap="all" spc="600" dirty="0">
              <a:solidFill>
                <a:schemeClr val="bg1"/>
              </a:solidFill>
              <a:latin typeface="+mj-lt"/>
              <a:cs typeface="+mj-cs"/>
            </a:endParaRPr>
          </a:p>
          <a:p>
            <a:pPr algn="l"/>
            <a:r>
              <a:rPr lang="en-US" sz="1400" b="1" cap="all" spc="600" dirty="0">
                <a:solidFill>
                  <a:schemeClr val="bg1"/>
                </a:solidFill>
                <a:latin typeface="+mj-lt"/>
                <a:ea typeface="+mj-ea"/>
                <a:cs typeface="+mj-cs"/>
              </a:rPr>
              <a:t>Data Context: </a:t>
            </a:r>
            <a:r>
              <a:rPr lang="en-US" sz="1400" spc="50" dirty="0">
                <a:solidFill>
                  <a:schemeClr val="bg1"/>
                </a:solidFill>
                <a:latin typeface="Avenir Next LT Pro Light" panose="020B0304020202020204" pitchFamily="34" charset="0"/>
                <a:ea typeface="+mj-ea"/>
              </a:rPr>
              <a:t>The analysis utilizes the CardioGoodFitness dataset, which contains 180 entries with demographic and fitness-related variables. Key columns include:</a:t>
            </a:r>
          </a:p>
          <a:p>
            <a:pPr lvl="1">
              <a:buFont typeface="Arial" panose="020B0604020202020204" pitchFamily="34" charset="0"/>
              <a:buChar char="•"/>
            </a:pPr>
            <a:r>
              <a:rPr lang="en-US" sz="1400" spc="50" dirty="0">
                <a:solidFill>
                  <a:schemeClr val="bg1"/>
                </a:solidFill>
                <a:latin typeface="Avenir Next LT Pro Light" panose="020B0304020202020204" pitchFamily="34" charset="0"/>
                <a:ea typeface="+mj-ea"/>
              </a:rPr>
              <a:t>Age: Participant's age.</a:t>
            </a:r>
          </a:p>
          <a:p>
            <a:pPr lvl="1">
              <a:buFont typeface="Arial" panose="020B0604020202020204" pitchFamily="34" charset="0"/>
              <a:buChar char="•"/>
            </a:pPr>
            <a:r>
              <a:rPr lang="en-US" sz="1400" spc="50" dirty="0">
                <a:solidFill>
                  <a:schemeClr val="bg1"/>
                </a:solidFill>
                <a:latin typeface="Avenir Next LT Pro Light" panose="020B0304020202020204" pitchFamily="34" charset="0"/>
                <a:ea typeface="+mj-ea"/>
              </a:rPr>
              <a:t>Gender: Gender of the participant.</a:t>
            </a:r>
          </a:p>
          <a:p>
            <a:pPr lvl="1">
              <a:buFont typeface="Arial" panose="020B0604020202020204" pitchFamily="34" charset="0"/>
              <a:buChar char="•"/>
            </a:pPr>
            <a:r>
              <a:rPr lang="en-US" sz="1400" spc="50" dirty="0">
                <a:solidFill>
                  <a:schemeClr val="bg1"/>
                </a:solidFill>
                <a:latin typeface="Avenir Next LT Pro Light" panose="020B0304020202020204" pitchFamily="34" charset="0"/>
                <a:ea typeface="+mj-ea"/>
              </a:rPr>
              <a:t>Education: Level of education attained.</a:t>
            </a:r>
          </a:p>
          <a:p>
            <a:pPr lvl="1">
              <a:buFont typeface="Arial" panose="020B0604020202020204" pitchFamily="34" charset="0"/>
              <a:buChar char="•"/>
            </a:pPr>
            <a:r>
              <a:rPr lang="en-US" sz="1400" spc="50" dirty="0">
                <a:solidFill>
                  <a:schemeClr val="bg1"/>
                </a:solidFill>
                <a:latin typeface="Avenir Next LT Pro Light" panose="020B0304020202020204" pitchFamily="34" charset="0"/>
                <a:ea typeface="+mj-ea"/>
              </a:rPr>
              <a:t>Marital Status: Participant's marital status.</a:t>
            </a:r>
          </a:p>
          <a:p>
            <a:pPr lvl="1">
              <a:buFont typeface="Arial" panose="020B0604020202020204" pitchFamily="34" charset="0"/>
              <a:buChar char="•"/>
            </a:pPr>
            <a:r>
              <a:rPr lang="en-US" sz="1400" spc="50" dirty="0">
                <a:solidFill>
                  <a:schemeClr val="bg1"/>
                </a:solidFill>
                <a:latin typeface="Avenir Next LT Pro Light" panose="020B0304020202020204" pitchFamily="34" charset="0"/>
                <a:ea typeface="+mj-ea"/>
              </a:rPr>
              <a:t>Usage: Frequency of product usage, indicating physical activity levels.</a:t>
            </a:r>
          </a:p>
          <a:p>
            <a:pPr lvl="1">
              <a:buFont typeface="Arial" panose="020B0604020202020204" pitchFamily="34" charset="0"/>
              <a:buChar char="•"/>
            </a:pPr>
            <a:r>
              <a:rPr lang="en-US" sz="1400" spc="50" dirty="0">
                <a:solidFill>
                  <a:schemeClr val="bg1"/>
                </a:solidFill>
                <a:latin typeface="Avenir Next LT Pro Light" panose="020B0304020202020204" pitchFamily="34" charset="0"/>
                <a:ea typeface="+mj-ea"/>
              </a:rPr>
              <a:t>Fitness: Self-reported fitness level on a scale.</a:t>
            </a:r>
          </a:p>
          <a:p>
            <a:pPr lvl="1">
              <a:buFont typeface="Arial" panose="020B0604020202020204" pitchFamily="34" charset="0"/>
              <a:buChar char="•"/>
            </a:pPr>
            <a:r>
              <a:rPr lang="en-US" sz="1400" spc="50" dirty="0">
                <a:solidFill>
                  <a:schemeClr val="bg1"/>
                </a:solidFill>
                <a:latin typeface="Avenir Next LT Pro Light" panose="020B0304020202020204" pitchFamily="34" charset="0"/>
                <a:ea typeface="+mj-ea"/>
              </a:rPr>
              <a:t>Income: Annual income of participants.</a:t>
            </a:r>
          </a:p>
          <a:p>
            <a:pPr lvl="1">
              <a:buFont typeface="Arial" panose="020B0604020202020204" pitchFamily="34" charset="0"/>
              <a:buChar char="•"/>
            </a:pPr>
            <a:r>
              <a:rPr lang="en-US" sz="1400" spc="50" dirty="0">
                <a:solidFill>
                  <a:schemeClr val="bg1"/>
                </a:solidFill>
                <a:latin typeface="Avenir Next LT Pro Light" panose="020B0304020202020204" pitchFamily="34" charset="0"/>
                <a:ea typeface="+mj-ea"/>
              </a:rPr>
              <a:t>Miles: Average miles walked, reflecting physical activity engagement.</a:t>
            </a:r>
          </a:p>
          <a:p>
            <a:pPr algn="l"/>
            <a:endParaRPr lang="en-US" sz="1400" spc="50" dirty="0">
              <a:solidFill>
                <a:schemeClr val="bg1"/>
              </a:solidFill>
              <a:latin typeface="Avenir Next LT Pro Light" panose="020B0304020202020204" pitchFamily="34" charset="0"/>
              <a:ea typeface="+mj-ea"/>
            </a:endParaRPr>
          </a:p>
          <a:p>
            <a:pPr algn="l"/>
            <a:r>
              <a:rPr lang="en-US" sz="1400" spc="50" dirty="0">
                <a:solidFill>
                  <a:schemeClr val="bg1"/>
                </a:solidFill>
                <a:latin typeface="Avenir Next LT Pro Light" panose="020B0304020202020204" pitchFamily="34" charset="0"/>
                <a:ea typeface="+mj-ea"/>
              </a:rPr>
              <a:t>This dataset provides a foundation for examining the relationship between regular physical activity and fall risk in older adults, with a focus on the relevant demographic factors that may influence this relationship.</a:t>
            </a:r>
          </a:p>
          <a:p>
            <a:endParaRPr lang="en-US" b="0" i="0" dirty="0">
              <a:solidFill>
                <a:srgbClr val="000000"/>
              </a:solidFill>
              <a:effectLst/>
              <a:highlight>
                <a:srgbClr val="F1F3F7"/>
              </a:highlight>
              <a:latin typeface="Figtree"/>
            </a:endParaRPr>
          </a:p>
          <a:p>
            <a:endParaRPr lang="en-US" dirty="0">
              <a:solidFill>
                <a:srgbClr val="000000"/>
              </a:solidFill>
              <a:highlight>
                <a:srgbClr val="F1F3F7"/>
              </a:highlight>
              <a:latin typeface="Figtree"/>
            </a:endParaRPr>
          </a:p>
          <a:p>
            <a:endParaRPr lang="en-US" dirty="0"/>
          </a:p>
        </p:txBody>
      </p:sp>
    </p:spTree>
    <p:extLst>
      <p:ext uri="{BB962C8B-B14F-4D97-AF65-F5344CB8AC3E}">
        <p14:creationId xmlns:p14="http://schemas.microsoft.com/office/powerpoint/2010/main" val="5823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6D02BE0-A1B6-B9E4-E1A9-B75EF01BE225}"/>
              </a:ext>
            </a:extLst>
          </p:cNvPr>
          <p:cNvPicPr>
            <a:picLocks noChangeAspect="1"/>
          </p:cNvPicPr>
          <p:nvPr/>
        </p:nvPicPr>
        <p:blipFill rotWithShape="1">
          <a:blip r:embed="rId3">
            <a:alphaModFix amt="90000"/>
          </a:blip>
          <a:srcRect l="587" t="984" r="47633" b="3695"/>
          <a:stretch/>
        </p:blipFill>
        <p:spPr>
          <a:xfrm>
            <a:off x="-46037" y="-135356"/>
            <a:ext cx="12432632" cy="6993356"/>
          </a:xfrm>
          <a:prstGeom prst="rect">
            <a:avLst/>
          </a:prstGeom>
          <a:gradFill flip="none" rotWithShape="1">
            <a:gsLst>
              <a:gs pos="16000">
                <a:srgbClr val="3B5344">
                  <a:alpha val="0"/>
                </a:srgbClr>
              </a:gs>
              <a:gs pos="93000">
                <a:schemeClr val="bg1">
                  <a:lumMod val="75000"/>
                </a:schemeClr>
              </a:gs>
            </a:gsLst>
            <a:path path="circle">
              <a:fillToRect l="100000" t="100000"/>
            </a:path>
            <a:tileRect r="-100000" b="-100000"/>
          </a:gradFill>
        </p:spPr>
      </p:pic>
      <p:sp>
        <p:nvSpPr>
          <p:cNvPr id="5" name="Title 4">
            <a:extLst>
              <a:ext uri="{FF2B5EF4-FFF2-40B4-BE49-F238E27FC236}">
                <a16:creationId xmlns:a16="http://schemas.microsoft.com/office/drawing/2014/main" id="{43317298-81DF-0D0D-7340-90BD6E7E0A3C}"/>
              </a:ext>
            </a:extLst>
          </p:cNvPr>
          <p:cNvSpPr>
            <a:spLocks noGrp="1"/>
          </p:cNvSpPr>
          <p:nvPr>
            <p:ph type="title"/>
          </p:nvPr>
        </p:nvSpPr>
        <p:spPr>
          <a:xfrm>
            <a:off x="148558" y="-168824"/>
            <a:ext cx="10515600" cy="1325563"/>
          </a:xfrm>
        </p:spPr>
        <p:txBody>
          <a:bodyPr>
            <a:noAutofit/>
          </a:bodyPr>
          <a:lstStyle/>
          <a:p>
            <a:r>
              <a:rPr lang="en-US" sz="2500" b="1" cap="all" spc="600" dirty="0">
                <a:solidFill>
                  <a:schemeClr val="bg1"/>
                </a:solidFill>
                <a:ea typeface="+mn-ea"/>
              </a:rPr>
              <a:t>Cardio Fitness (dataset 1)</a:t>
            </a:r>
            <a:br>
              <a:rPr kumimoji="0" lang="en-US" sz="2500" b="0" i="0" u="none" strike="noStrike" kern="1200" cap="all" spc="600" normalizeH="0" baseline="0" noProof="0" dirty="0">
                <a:ln>
                  <a:noFill/>
                </a:ln>
                <a:solidFill>
                  <a:prstClr val="white"/>
                </a:solidFill>
                <a:effectLst/>
                <a:uLnTx/>
                <a:uFillTx/>
                <a:latin typeface="Aptos" panose="02110004020202020204"/>
                <a:ea typeface="+mn-ea"/>
                <a:cs typeface="+mn-cs"/>
              </a:rPr>
            </a:br>
            <a:endParaRPr lang="en-US" sz="2500" dirty="0"/>
          </a:p>
        </p:txBody>
      </p:sp>
      <p:sp>
        <p:nvSpPr>
          <p:cNvPr id="7" name="TextBox 6">
            <a:extLst>
              <a:ext uri="{FF2B5EF4-FFF2-40B4-BE49-F238E27FC236}">
                <a16:creationId xmlns:a16="http://schemas.microsoft.com/office/drawing/2014/main" id="{48F11DB6-90BC-1E1C-F558-7BE46AA1F89F}"/>
              </a:ext>
            </a:extLst>
          </p:cNvPr>
          <p:cNvSpPr txBox="1"/>
          <p:nvPr/>
        </p:nvSpPr>
        <p:spPr>
          <a:xfrm>
            <a:off x="148558" y="527425"/>
            <a:ext cx="6788720" cy="6297108"/>
          </a:xfrm>
          <a:prstGeom prst="rect">
            <a:avLst/>
          </a:prstGeom>
          <a:noFill/>
        </p:spPr>
        <p:txBody>
          <a:bodyPr wrap="square">
            <a:spAutoFit/>
          </a:bodyPr>
          <a:lstStyle/>
          <a:p>
            <a:pPr>
              <a:lnSpc>
                <a:spcPct val="90000"/>
              </a:lnSpc>
              <a:spcBef>
                <a:spcPct val="0"/>
              </a:spcBef>
            </a:pPr>
            <a:r>
              <a:rPr lang="en-US" sz="1400" b="1" cap="all" spc="600" dirty="0">
                <a:solidFill>
                  <a:schemeClr val="bg1"/>
                </a:solidFill>
                <a:latin typeface="+mj-lt"/>
                <a:cs typeface="+mj-cs"/>
              </a:rPr>
              <a:t>Demographic</a:t>
            </a:r>
            <a:r>
              <a:rPr lang="en-US" sz="1400" spc="50" dirty="0">
                <a:solidFill>
                  <a:schemeClr val="bg1"/>
                </a:solidFill>
                <a:latin typeface="Avenir Next LT Pro Light" panose="020B0304020202020204" pitchFamily="34" charset="0"/>
                <a:ea typeface="+mj-ea"/>
              </a:rPr>
              <a:t>: The dataset includes demographic information such as age, gender, education, marital status, usage, fitness level, income, and miles walked. Understanding these factors is crucial as they can influence physical activity levels and fall risks.</a:t>
            </a:r>
          </a:p>
          <a:p>
            <a:pPr>
              <a:lnSpc>
                <a:spcPct val="90000"/>
              </a:lnSpc>
              <a:spcBef>
                <a:spcPct val="0"/>
              </a:spcBef>
            </a:pPr>
            <a:endParaRPr lang="en-US" sz="1400" spc="50" dirty="0">
              <a:solidFill>
                <a:schemeClr val="bg1"/>
              </a:solidFill>
              <a:latin typeface="Avenir Next LT Pro Light" panose="020B0304020202020204" pitchFamily="34" charset="0"/>
              <a:ea typeface="+mj-ea"/>
            </a:endParaRPr>
          </a:p>
          <a:p>
            <a:pPr>
              <a:lnSpc>
                <a:spcPct val="90000"/>
              </a:lnSpc>
              <a:spcBef>
                <a:spcPct val="0"/>
              </a:spcBef>
            </a:pPr>
            <a:r>
              <a:rPr lang="en-US" sz="1400" b="1" cap="all" spc="600" dirty="0">
                <a:solidFill>
                  <a:schemeClr val="bg1"/>
                </a:solidFill>
                <a:latin typeface="+mj-lt"/>
                <a:cs typeface="+mj-cs"/>
              </a:rPr>
              <a:t>Physical Activity</a:t>
            </a:r>
            <a:r>
              <a:rPr lang="en-US" sz="1400" spc="50" dirty="0">
                <a:solidFill>
                  <a:schemeClr val="bg1"/>
                </a:solidFill>
                <a:latin typeface="Avenir Next LT Pro Light" panose="020B0304020202020204" pitchFamily="34" charset="0"/>
                <a:ea typeface="+mj-ea"/>
              </a:rPr>
              <a:t>: The 'Usage' and 'Fitness' columns indicate the participants’ physical activity level. Regular engagement in physical activities (as reflected in higher usage and fitness levels) is associated with improved balance and strength, which are critical in preventing falls.</a:t>
            </a:r>
          </a:p>
          <a:p>
            <a:pPr>
              <a:lnSpc>
                <a:spcPct val="90000"/>
              </a:lnSpc>
              <a:spcBef>
                <a:spcPct val="0"/>
              </a:spcBef>
            </a:pPr>
            <a:endParaRPr lang="en-US" sz="1400" spc="50" dirty="0">
              <a:solidFill>
                <a:schemeClr val="bg1"/>
              </a:solidFill>
              <a:latin typeface="Avenir Next LT Pro Light" panose="020B0304020202020204" pitchFamily="34" charset="0"/>
              <a:ea typeface="+mj-ea"/>
            </a:endParaRPr>
          </a:p>
          <a:p>
            <a:pPr>
              <a:lnSpc>
                <a:spcPct val="90000"/>
              </a:lnSpc>
              <a:spcBef>
                <a:spcPct val="0"/>
              </a:spcBef>
            </a:pPr>
            <a:r>
              <a:rPr lang="en-US" sz="1400" b="1" cap="all" spc="600" dirty="0">
                <a:solidFill>
                  <a:schemeClr val="bg1"/>
                </a:solidFill>
                <a:latin typeface="+mj-lt"/>
                <a:cs typeface="+mj-cs"/>
              </a:rPr>
              <a:t>Age Factor: </a:t>
            </a:r>
            <a:r>
              <a:rPr lang="en-US" sz="1400" spc="50" dirty="0">
                <a:solidFill>
                  <a:schemeClr val="bg1"/>
                </a:solidFill>
                <a:latin typeface="Avenir Next LT Pro Light" panose="020B0304020202020204" pitchFamily="34" charset="0"/>
                <a:ea typeface="+mj-ea"/>
              </a:rPr>
              <a:t>The average age in the dataset is approximately 28.8 years, but it's essential to focus on older adults, typically aged 65 and above, as they are at a higher risk for falls. Analyzing trends within this demographic can provide insights into the relationship between physical activity and fall risks.</a:t>
            </a:r>
          </a:p>
          <a:p>
            <a:pPr>
              <a:lnSpc>
                <a:spcPct val="90000"/>
              </a:lnSpc>
              <a:spcBef>
                <a:spcPct val="0"/>
              </a:spcBef>
            </a:pPr>
            <a:endParaRPr lang="en-US" sz="1400" spc="50" dirty="0">
              <a:solidFill>
                <a:schemeClr val="bg1"/>
              </a:solidFill>
              <a:latin typeface="Avenir Next LT Pro Light" panose="020B0304020202020204" pitchFamily="34" charset="0"/>
              <a:ea typeface="+mj-ea"/>
            </a:endParaRPr>
          </a:p>
          <a:p>
            <a:pPr>
              <a:lnSpc>
                <a:spcPct val="90000"/>
              </a:lnSpc>
              <a:spcBef>
                <a:spcPct val="0"/>
              </a:spcBef>
            </a:pPr>
            <a:r>
              <a:rPr lang="en-US" sz="1400" b="1" cap="all" spc="600" dirty="0">
                <a:solidFill>
                  <a:schemeClr val="bg1"/>
                </a:solidFill>
                <a:latin typeface="+mj-lt"/>
                <a:cs typeface="+mj-cs"/>
              </a:rPr>
              <a:t>Statistical Analysis</a:t>
            </a:r>
            <a:r>
              <a:rPr lang="en-US" sz="1400" spc="50" dirty="0">
                <a:solidFill>
                  <a:schemeClr val="bg1"/>
                </a:solidFill>
                <a:latin typeface="Avenir Next LT Pro Light" panose="020B0304020202020204" pitchFamily="34" charset="0"/>
                <a:ea typeface="+mj-ea"/>
              </a:rPr>
              <a:t>: Conducting statistical analyses, such as correlation and regression, can further elucidate the relationship between physical activity levels and the incidence of falls. Higher fitness levels should correlate with lower fall rates.</a:t>
            </a:r>
          </a:p>
          <a:p>
            <a:pPr>
              <a:lnSpc>
                <a:spcPct val="90000"/>
              </a:lnSpc>
              <a:spcBef>
                <a:spcPct val="0"/>
              </a:spcBef>
            </a:pPr>
            <a:endParaRPr lang="en-US" sz="1400" spc="50" dirty="0">
              <a:solidFill>
                <a:schemeClr val="bg1"/>
              </a:solidFill>
              <a:latin typeface="Avenir Next LT Pro Light" panose="020B0304020202020204" pitchFamily="34" charset="0"/>
              <a:ea typeface="+mj-ea"/>
            </a:endParaRPr>
          </a:p>
          <a:p>
            <a:pPr>
              <a:lnSpc>
                <a:spcPct val="90000"/>
              </a:lnSpc>
              <a:spcBef>
                <a:spcPct val="0"/>
              </a:spcBef>
            </a:pPr>
            <a:r>
              <a:rPr lang="en-US" sz="1400" b="1" cap="all" spc="600" dirty="0">
                <a:solidFill>
                  <a:schemeClr val="bg1"/>
                </a:solidFill>
                <a:latin typeface="+mj-lt"/>
                <a:cs typeface="+mj-cs"/>
              </a:rPr>
              <a:t>Descriptive Statistics</a:t>
            </a:r>
            <a:r>
              <a:rPr lang="en-US" sz="1400" spc="50" dirty="0">
                <a:solidFill>
                  <a:schemeClr val="bg1"/>
                </a:solidFill>
                <a:latin typeface="Avenir Next LT Pro Light" panose="020B0304020202020204" pitchFamily="34" charset="0"/>
                <a:ea typeface="+mj-ea"/>
              </a:rPr>
              <a:t>: The dataset's descriptive statistics reveal average fitness levels and usage, which can be compared against fall incidence rates in older populations to strengthen the hypothesis.</a:t>
            </a:r>
          </a:p>
          <a:p>
            <a:pPr>
              <a:lnSpc>
                <a:spcPct val="90000"/>
              </a:lnSpc>
              <a:spcBef>
                <a:spcPct val="0"/>
              </a:spcBef>
            </a:pPr>
            <a:endParaRPr lang="en-US" sz="1400" spc="50" dirty="0">
              <a:solidFill>
                <a:schemeClr val="bg1"/>
              </a:solidFill>
              <a:latin typeface="Avenir Next LT Pro Light" panose="020B0304020202020204" pitchFamily="34" charset="0"/>
              <a:ea typeface="+mj-ea"/>
            </a:endParaRPr>
          </a:p>
          <a:p>
            <a:pPr>
              <a:lnSpc>
                <a:spcPct val="90000"/>
              </a:lnSpc>
              <a:spcBef>
                <a:spcPct val="0"/>
              </a:spcBef>
            </a:pPr>
            <a:r>
              <a:rPr lang="en-US" sz="1400" b="1" cap="all" spc="600" dirty="0">
                <a:solidFill>
                  <a:schemeClr val="bg1"/>
                </a:solidFill>
                <a:latin typeface="+mj-lt"/>
                <a:cs typeface="+mj-cs"/>
              </a:rPr>
              <a:t>Conclusion</a:t>
            </a:r>
            <a:r>
              <a:rPr lang="en-US" sz="1400" spc="50" dirty="0">
                <a:solidFill>
                  <a:schemeClr val="bg1"/>
                </a:solidFill>
                <a:latin typeface="Avenir Next LT Pro Light" panose="020B0304020202020204" pitchFamily="34" charset="0"/>
                <a:ea typeface="+mj-ea"/>
              </a:rPr>
              <a:t>:</a:t>
            </a:r>
          </a:p>
          <a:p>
            <a:pPr>
              <a:lnSpc>
                <a:spcPct val="90000"/>
              </a:lnSpc>
              <a:spcBef>
                <a:spcPct val="0"/>
              </a:spcBef>
            </a:pPr>
            <a:r>
              <a:rPr lang="en-US" sz="1400" spc="50" dirty="0">
                <a:solidFill>
                  <a:schemeClr val="bg1"/>
                </a:solidFill>
                <a:latin typeface="Avenir Next LT Pro Light" panose="020B0304020202020204" pitchFamily="34" charset="0"/>
                <a:ea typeface="+mj-ea"/>
              </a:rPr>
              <a:t>By analyzing this dataset, we can illustrate that regular physical activity significantly reduces fall risks among older adults. This is supported by demographic trends and statistical relationships between physical activity and health outcomes. Further exploration and targeted analysis of older participants can provide more definitive evidence for this hypothesis.</a:t>
            </a:r>
          </a:p>
        </p:txBody>
      </p:sp>
      <p:pic>
        <p:nvPicPr>
          <p:cNvPr id="10" name="Picture 9">
            <a:extLst>
              <a:ext uri="{FF2B5EF4-FFF2-40B4-BE49-F238E27FC236}">
                <a16:creationId xmlns:a16="http://schemas.microsoft.com/office/drawing/2014/main" id="{BEB96EAC-F3BB-6888-ED53-9F51FBF1179E}"/>
              </a:ext>
            </a:extLst>
          </p:cNvPr>
          <p:cNvPicPr>
            <a:picLocks noChangeAspect="1"/>
          </p:cNvPicPr>
          <p:nvPr/>
        </p:nvPicPr>
        <p:blipFill>
          <a:blip r:embed="rId4"/>
          <a:stretch>
            <a:fillRect/>
          </a:stretch>
        </p:blipFill>
        <p:spPr>
          <a:xfrm>
            <a:off x="6937278" y="217180"/>
            <a:ext cx="5106164" cy="2794036"/>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25FEE3C-96C5-E84E-2CF6-BF95C8A7A8AA}"/>
              </a:ext>
            </a:extLst>
          </p:cNvPr>
          <p:cNvPicPr>
            <a:picLocks noChangeAspect="1"/>
          </p:cNvPicPr>
          <p:nvPr/>
        </p:nvPicPr>
        <p:blipFill>
          <a:blip r:embed="rId5"/>
          <a:stretch>
            <a:fillRect/>
          </a:stretch>
        </p:blipFill>
        <p:spPr>
          <a:xfrm>
            <a:off x="6902890" y="3484038"/>
            <a:ext cx="5139582" cy="27940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233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6D02BE0-A1B6-B9E4-E1A9-B75EF01BE225}"/>
              </a:ext>
            </a:extLst>
          </p:cNvPr>
          <p:cNvPicPr>
            <a:picLocks noChangeAspect="1"/>
          </p:cNvPicPr>
          <p:nvPr/>
        </p:nvPicPr>
        <p:blipFill rotWithShape="1">
          <a:blip r:embed="rId3">
            <a:alphaModFix amt="90000"/>
          </a:blip>
          <a:srcRect l="587" t="984" r="47633" b="3695"/>
          <a:stretch/>
        </p:blipFill>
        <p:spPr>
          <a:xfrm>
            <a:off x="-120316" y="-67678"/>
            <a:ext cx="12432632" cy="6993356"/>
          </a:xfrm>
          <a:prstGeom prst="rect">
            <a:avLst/>
          </a:prstGeom>
          <a:gradFill flip="none" rotWithShape="1">
            <a:gsLst>
              <a:gs pos="16000">
                <a:srgbClr val="3B5344">
                  <a:alpha val="0"/>
                </a:srgbClr>
              </a:gs>
              <a:gs pos="93000">
                <a:schemeClr val="bg1">
                  <a:lumMod val="75000"/>
                </a:schemeClr>
              </a:gs>
            </a:gsLst>
            <a:path path="circle">
              <a:fillToRect l="100000" t="100000"/>
            </a:path>
            <a:tileRect r="-100000" b="-100000"/>
          </a:gradFill>
        </p:spPr>
      </p:pic>
      <p:sp>
        <p:nvSpPr>
          <p:cNvPr id="2" name="Title 1">
            <a:extLst>
              <a:ext uri="{FF2B5EF4-FFF2-40B4-BE49-F238E27FC236}">
                <a16:creationId xmlns:a16="http://schemas.microsoft.com/office/drawing/2014/main" id="{6E13382C-960F-5D68-A127-939D4A2C252D}"/>
              </a:ext>
            </a:extLst>
          </p:cNvPr>
          <p:cNvSpPr>
            <a:spLocks noGrp="1"/>
          </p:cNvSpPr>
          <p:nvPr>
            <p:ph type="title"/>
          </p:nvPr>
        </p:nvSpPr>
        <p:spPr>
          <a:xfrm>
            <a:off x="180754" y="372139"/>
            <a:ext cx="10515600" cy="1325563"/>
          </a:xfrm>
        </p:spPr>
        <p:txBody>
          <a:bodyPr>
            <a:normAutofit fontScale="90000"/>
          </a:bodyPr>
          <a:lstStyle/>
          <a:p>
            <a:r>
              <a:rPr lang="en-US" sz="2800" b="1" cap="all" spc="600" dirty="0">
                <a:solidFill>
                  <a:schemeClr val="bg1"/>
                </a:solidFill>
              </a:rPr>
              <a:t>Mobility and Strength (Dataset 2)</a:t>
            </a:r>
            <a:br>
              <a:rPr lang="en-US" sz="2800" b="1" cap="all" spc="600" dirty="0">
                <a:solidFill>
                  <a:schemeClr val="bg1"/>
                </a:solidFill>
              </a:rPr>
            </a:br>
            <a:br>
              <a:rPr lang="en-US" sz="2800" b="1" cap="all" spc="600" dirty="0">
                <a:solidFill>
                  <a:schemeClr val="bg1"/>
                </a:solidFill>
              </a:rPr>
            </a:br>
            <a:br>
              <a:rPr lang="en-US" sz="2800" b="1" cap="all" spc="600" dirty="0">
                <a:solidFill>
                  <a:schemeClr val="bg1"/>
                </a:solidFill>
              </a:rPr>
            </a:br>
            <a:br>
              <a:rPr lang="en-US" sz="2800" b="1" cap="all" spc="600" dirty="0">
                <a:solidFill>
                  <a:schemeClr val="bg1"/>
                </a:solidFill>
              </a:rPr>
            </a:br>
            <a:endParaRPr lang="en-US" sz="2800" b="1" cap="all" spc="600" dirty="0">
              <a:solidFill>
                <a:schemeClr val="bg1"/>
              </a:solidFill>
            </a:endParaRPr>
          </a:p>
        </p:txBody>
      </p:sp>
      <p:sp>
        <p:nvSpPr>
          <p:cNvPr id="4" name="Title 1">
            <a:extLst>
              <a:ext uri="{FF2B5EF4-FFF2-40B4-BE49-F238E27FC236}">
                <a16:creationId xmlns:a16="http://schemas.microsoft.com/office/drawing/2014/main" id="{79A2F0AE-E217-ADB2-7F3C-3289DA44FD5C}"/>
              </a:ext>
            </a:extLst>
          </p:cNvPr>
          <p:cNvSpPr txBox="1">
            <a:spLocks/>
          </p:cNvSpPr>
          <p:nvPr/>
        </p:nvSpPr>
        <p:spPr>
          <a:xfrm>
            <a:off x="180754" y="648586"/>
            <a:ext cx="9037673" cy="59329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cap="all" spc="600" dirty="0">
                <a:solidFill>
                  <a:schemeClr val="bg1"/>
                </a:solidFill>
                <a:latin typeface="+mn-lt"/>
                <a:ea typeface="+mn-ea"/>
                <a:cs typeface="+mn-cs"/>
              </a:rPr>
              <a:t>Impact of Stretching on Strength Improvement</a:t>
            </a:r>
          </a:p>
          <a:p>
            <a:br>
              <a:rPr lang="en-US" sz="1600" b="1" cap="all" spc="600" dirty="0">
                <a:solidFill>
                  <a:schemeClr val="bg1"/>
                </a:solidFill>
                <a:latin typeface="+mn-lt"/>
                <a:ea typeface="+mn-ea"/>
                <a:cs typeface="+mn-cs"/>
              </a:rPr>
            </a:br>
            <a:r>
              <a:rPr lang="en-US" sz="1600" b="1" cap="all" spc="600" dirty="0">
                <a:solidFill>
                  <a:schemeClr val="bg1"/>
                </a:solidFill>
                <a:latin typeface="+mn-lt"/>
                <a:ea typeface="+mn-ea"/>
                <a:cs typeface="+mn-cs"/>
              </a:rPr>
              <a:t>Context: </a:t>
            </a:r>
            <a:r>
              <a:rPr lang="en-US" sz="1600" spc="50" dirty="0">
                <a:solidFill>
                  <a:schemeClr val="bg1"/>
                </a:solidFill>
                <a:latin typeface="Avenir Next LT Pro Light" panose="020B0304020202020204" pitchFamily="34" charset="0"/>
                <a:cs typeface="+mn-cs"/>
              </a:rPr>
              <a:t>The dataset contains results from various studies examining the effects of stretching on strength improvement among different groups. Understanding these effects is crucial for designing effective sports science and rehabilitation training programs.</a:t>
            </a:r>
            <a:br>
              <a:rPr lang="en-US" sz="1600" spc="50" dirty="0">
                <a:solidFill>
                  <a:schemeClr val="bg1"/>
                </a:solidFill>
                <a:latin typeface="Avenir Next LT Pro Light" panose="020B0304020202020204" pitchFamily="34" charset="0"/>
                <a:cs typeface="+mn-cs"/>
              </a:rPr>
            </a:br>
            <a:br>
              <a:rPr lang="en-US" sz="1600" cap="all" spc="600" dirty="0">
                <a:solidFill>
                  <a:schemeClr val="bg1"/>
                </a:solidFill>
                <a:latin typeface="+mn-lt"/>
                <a:ea typeface="+mn-ea"/>
                <a:cs typeface="+mn-cs"/>
              </a:rPr>
            </a:br>
            <a:r>
              <a:rPr lang="en-US" sz="1600" b="1" cap="all" spc="600" dirty="0">
                <a:solidFill>
                  <a:schemeClr val="bg1"/>
                </a:solidFill>
                <a:latin typeface="+mn-lt"/>
                <a:ea typeface="+mn-ea"/>
                <a:cs typeface="+mn-cs"/>
              </a:rPr>
              <a:t>Objective:</a:t>
            </a:r>
            <a:r>
              <a:rPr lang="en-US" sz="1600" spc="50" dirty="0">
                <a:solidFill>
                  <a:schemeClr val="bg1"/>
                </a:solidFill>
                <a:latin typeface="Avenir Next LT Pro Light" panose="020B0304020202020204" pitchFamily="34" charset="0"/>
                <a:cs typeface="+mn-cs"/>
              </a:rPr>
              <a:t> The primary objective of this analysis is to determine the relationship between pre-intervention stretching and post-intervention strength gains. Specifically, we aim to predict how different stretching protocols influence strength outcomes in individuals.</a:t>
            </a:r>
            <a:br>
              <a:rPr lang="en-US" sz="1600" spc="50" dirty="0">
                <a:solidFill>
                  <a:schemeClr val="bg1"/>
                </a:solidFill>
                <a:latin typeface="Avenir Next LT Pro Light" panose="020B0304020202020204" pitchFamily="34" charset="0"/>
                <a:cs typeface="+mn-cs"/>
              </a:rPr>
            </a:br>
            <a:br>
              <a:rPr lang="en-US" sz="1600" cap="all" spc="600" dirty="0">
                <a:solidFill>
                  <a:schemeClr val="bg1"/>
                </a:solidFill>
                <a:latin typeface="+mn-lt"/>
                <a:ea typeface="+mn-ea"/>
                <a:cs typeface="+mn-cs"/>
              </a:rPr>
            </a:br>
            <a:r>
              <a:rPr lang="en-US" sz="1600" b="1" cap="all" spc="600" dirty="0">
                <a:solidFill>
                  <a:schemeClr val="bg1"/>
                </a:solidFill>
                <a:latin typeface="+mn-lt"/>
                <a:ea typeface="+mn-ea"/>
                <a:cs typeface="+mn-cs"/>
              </a:rPr>
              <a:t>Research Questions:</a:t>
            </a:r>
            <a:br>
              <a:rPr lang="en-US" sz="1600" b="1" cap="all" spc="600" dirty="0">
                <a:solidFill>
                  <a:schemeClr val="bg1"/>
                </a:solidFill>
                <a:latin typeface="+mn-lt"/>
                <a:ea typeface="+mn-ea"/>
                <a:cs typeface="+mn-cs"/>
              </a:rPr>
            </a:br>
            <a:r>
              <a:rPr lang="en-US" sz="1600" spc="50" dirty="0">
                <a:solidFill>
                  <a:schemeClr val="bg1"/>
                </a:solidFill>
                <a:latin typeface="Avenir Next LT Pro Light" panose="020B0304020202020204" pitchFamily="34" charset="0"/>
                <a:cs typeface="+mn-cs"/>
              </a:rPr>
              <a:t>What is the average strength improvement associated with different types of stretching protocols?</a:t>
            </a:r>
            <a:br>
              <a:rPr lang="en-US" sz="1600" spc="50" dirty="0">
                <a:solidFill>
                  <a:schemeClr val="bg1"/>
                </a:solidFill>
                <a:latin typeface="Avenir Next LT Pro Light" panose="020B0304020202020204" pitchFamily="34" charset="0"/>
                <a:cs typeface="+mn-cs"/>
              </a:rPr>
            </a:br>
            <a:endParaRPr lang="en-US" sz="1600" spc="50" dirty="0">
              <a:solidFill>
                <a:schemeClr val="bg1"/>
              </a:solidFill>
              <a:latin typeface="Avenir Next LT Pro Light" panose="020B0304020202020204" pitchFamily="34" charset="0"/>
              <a:cs typeface="+mn-cs"/>
            </a:endParaRPr>
          </a:p>
          <a:p>
            <a:r>
              <a:rPr lang="en-US" sz="1600" spc="50" dirty="0">
                <a:solidFill>
                  <a:schemeClr val="bg1"/>
                </a:solidFill>
                <a:latin typeface="Avenir Next LT Pro Light" panose="020B0304020202020204" pitchFamily="34" charset="0"/>
                <a:cs typeface="+mn-cs"/>
              </a:rPr>
              <a:t>Are there significant differences in strength gains between groups that performed stretching versus those that did not?</a:t>
            </a:r>
            <a:br>
              <a:rPr lang="en-US" sz="1600" spc="50" dirty="0">
                <a:solidFill>
                  <a:schemeClr val="bg1"/>
                </a:solidFill>
                <a:latin typeface="Avenir Next LT Pro Light" panose="020B0304020202020204" pitchFamily="34" charset="0"/>
                <a:cs typeface="+mn-cs"/>
              </a:rPr>
            </a:br>
            <a:endParaRPr lang="en-US" sz="1600" spc="50" dirty="0">
              <a:solidFill>
                <a:schemeClr val="bg1"/>
              </a:solidFill>
              <a:latin typeface="Avenir Next LT Pro Light" panose="020B0304020202020204" pitchFamily="34" charset="0"/>
              <a:cs typeface="+mn-cs"/>
            </a:endParaRPr>
          </a:p>
          <a:p>
            <a:r>
              <a:rPr lang="en-US" sz="1600" spc="50" dirty="0">
                <a:solidFill>
                  <a:schemeClr val="bg1"/>
                </a:solidFill>
                <a:latin typeface="Avenir Next LT Pro Light" panose="020B0304020202020204" pitchFamily="34" charset="0"/>
                <a:cs typeface="+mn-cs"/>
              </a:rPr>
              <a:t>How do various factors (e.g., age, gender, initial strength levels) influence the effectiveness of stretching on strength improvement?</a:t>
            </a:r>
            <a:br>
              <a:rPr lang="en-US" sz="1600" spc="50" dirty="0">
                <a:solidFill>
                  <a:schemeClr val="bg1"/>
                </a:solidFill>
                <a:latin typeface="Avenir Next LT Pro Light" panose="020B0304020202020204" pitchFamily="34" charset="0"/>
                <a:cs typeface="+mn-cs"/>
              </a:rPr>
            </a:br>
            <a:br>
              <a:rPr lang="en-US" sz="1200" spc="50" dirty="0">
                <a:solidFill>
                  <a:schemeClr val="bg1"/>
                </a:solidFill>
                <a:latin typeface="Avenir Next LT Pro Light" panose="020B0304020202020204" pitchFamily="34" charset="0"/>
                <a:cs typeface="+mn-cs"/>
              </a:rPr>
            </a:br>
            <a:r>
              <a:rPr lang="en-US" sz="1600" b="1" cap="all" spc="600" dirty="0">
                <a:solidFill>
                  <a:schemeClr val="bg1"/>
                </a:solidFill>
                <a:latin typeface="+mn-lt"/>
                <a:ea typeface="+mn-ea"/>
                <a:cs typeface="+mn-cs"/>
              </a:rPr>
              <a:t>Data Description: </a:t>
            </a:r>
          </a:p>
          <a:p>
            <a:r>
              <a:rPr lang="en-US" sz="1600" spc="50" dirty="0">
                <a:solidFill>
                  <a:schemeClr val="bg1"/>
                </a:solidFill>
                <a:latin typeface="Avenir Next LT Pro Light" panose="020B0304020202020204" pitchFamily="34" charset="0"/>
                <a:cs typeface="+mn-cs"/>
              </a:rPr>
              <a:t>The dataset consists of 32 entries with 18 columns, including:</a:t>
            </a:r>
            <a:br>
              <a:rPr lang="en-US" sz="1600" spc="50" dirty="0">
                <a:solidFill>
                  <a:schemeClr val="bg1"/>
                </a:solidFill>
                <a:latin typeface="Avenir Next LT Pro Light" panose="020B0304020202020204" pitchFamily="34" charset="0"/>
                <a:cs typeface="+mn-cs"/>
              </a:rPr>
            </a:br>
            <a:r>
              <a:rPr lang="en-US" sz="1600" spc="50" dirty="0">
                <a:solidFill>
                  <a:schemeClr val="bg1"/>
                </a:solidFill>
                <a:latin typeface="Avenir Next LT Pro Light" panose="020B0304020202020204" pitchFamily="34" charset="0"/>
                <a:cs typeface="+mn-cs"/>
              </a:rPr>
              <a:t>Strength measurements (pre and post-intervention)</a:t>
            </a:r>
            <a:br>
              <a:rPr lang="en-US" sz="1600" spc="50" dirty="0">
                <a:solidFill>
                  <a:schemeClr val="bg1"/>
                </a:solidFill>
                <a:latin typeface="Avenir Next LT Pro Light" panose="020B0304020202020204" pitchFamily="34" charset="0"/>
                <a:cs typeface="+mn-cs"/>
              </a:rPr>
            </a:br>
            <a:r>
              <a:rPr lang="en-US" sz="1600" spc="50" dirty="0">
                <a:solidFill>
                  <a:schemeClr val="bg1"/>
                </a:solidFill>
                <a:latin typeface="Avenir Next LT Pro Light" panose="020B0304020202020204" pitchFamily="34" charset="0"/>
                <a:cs typeface="+mn-cs"/>
              </a:rPr>
              <a:t>Stretching measurements (pre and post-intervention)</a:t>
            </a:r>
            <a:br>
              <a:rPr lang="en-US" sz="1600" spc="50" dirty="0">
                <a:solidFill>
                  <a:schemeClr val="bg1"/>
                </a:solidFill>
                <a:latin typeface="Avenir Next LT Pro Light" panose="020B0304020202020204" pitchFamily="34" charset="0"/>
                <a:cs typeface="+mn-cs"/>
              </a:rPr>
            </a:br>
            <a:endParaRPr lang="en-US" sz="1600" spc="50" dirty="0">
              <a:solidFill>
                <a:schemeClr val="bg1"/>
              </a:solidFill>
              <a:latin typeface="Avenir Next LT Pro Light" panose="020B0304020202020204" pitchFamily="34" charset="0"/>
              <a:cs typeface="+mn-cs"/>
            </a:endParaRPr>
          </a:p>
        </p:txBody>
      </p:sp>
    </p:spTree>
    <p:extLst>
      <p:ext uri="{BB962C8B-B14F-4D97-AF65-F5344CB8AC3E}">
        <p14:creationId xmlns:p14="http://schemas.microsoft.com/office/powerpoint/2010/main" val="225158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51C1CD8-3FD0-4E3C-47E8-54DFADE420BB}"/>
              </a:ext>
            </a:extLst>
          </p:cNvPr>
          <p:cNvPicPr>
            <a:picLocks noChangeAspect="1"/>
          </p:cNvPicPr>
          <p:nvPr/>
        </p:nvPicPr>
        <p:blipFill rotWithShape="1">
          <a:blip r:embed="rId3">
            <a:alphaModFix amt="90000"/>
          </a:blip>
          <a:srcRect l="587" t="984" r="47633" b="3695"/>
          <a:stretch/>
        </p:blipFill>
        <p:spPr>
          <a:xfrm>
            <a:off x="-240632" y="-77114"/>
            <a:ext cx="12673263" cy="7128710"/>
          </a:xfrm>
          <a:prstGeom prst="rect">
            <a:avLst/>
          </a:prstGeom>
          <a:gradFill flip="none" rotWithShape="1">
            <a:gsLst>
              <a:gs pos="16000">
                <a:srgbClr val="3B5344">
                  <a:alpha val="0"/>
                </a:srgbClr>
              </a:gs>
              <a:gs pos="93000">
                <a:schemeClr val="bg1">
                  <a:lumMod val="75000"/>
                </a:schemeClr>
              </a:gs>
            </a:gsLst>
            <a:path path="circle">
              <a:fillToRect l="100000" t="100000"/>
            </a:path>
            <a:tileRect r="-100000" b="-100000"/>
          </a:gradFill>
        </p:spPr>
      </p:pic>
      <p:sp>
        <p:nvSpPr>
          <p:cNvPr id="4" name="Title 1">
            <a:extLst>
              <a:ext uri="{FF2B5EF4-FFF2-40B4-BE49-F238E27FC236}">
                <a16:creationId xmlns:a16="http://schemas.microsoft.com/office/drawing/2014/main" id="{79A2F0AE-E217-ADB2-7F3C-3289DA44FD5C}"/>
              </a:ext>
            </a:extLst>
          </p:cNvPr>
          <p:cNvSpPr txBox="1">
            <a:spLocks/>
          </p:cNvSpPr>
          <p:nvPr/>
        </p:nvSpPr>
        <p:spPr>
          <a:xfrm>
            <a:off x="180755" y="691116"/>
            <a:ext cx="6889896" cy="590382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200" b="1" cap="all" spc="600" dirty="0">
                <a:solidFill>
                  <a:schemeClr val="bg1"/>
                </a:solidFill>
                <a:latin typeface="+mn-lt"/>
                <a:ea typeface="+mn-ea"/>
                <a:cs typeface="+mn-cs"/>
              </a:rPr>
              <a:t>Analysis Plan:</a:t>
            </a:r>
            <a:br>
              <a:rPr lang="en-US" sz="1200" b="1" cap="all" spc="600" dirty="0">
                <a:solidFill>
                  <a:schemeClr val="bg1"/>
                </a:solidFill>
                <a:latin typeface="+mn-lt"/>
                <a:ea typeface="+mn-ea"/>
                <a:cs typeface="+mn-cs"/>
              </a:rPr>
            </a:br>
            <a:br>
              <a:rPr lang="en-US" sz="1200" spc="50" dirty="0">
                <a:solidFill>
                  <a:schemeClr val="bg1"/>
                </a:solidFill>
                <a:latin typeface="Avenir Next LT Pro Light" panose="020B0304020202020204" pitchFamily="34" charset="0"/>
                <a:cs typeface="+mn-cs"/>
              </a:rPr>
            </a:br>
            <a:r>
              <a:rPr lang="en-US" sz="1200" b="1" cap="all" spc="600" dirty="0">
                <a:solidFill>
                  <a:schemeClr val="bg1"/>
                </a:solidFill>
                <a:latin typeface="+mn-lt"/>
                <a:ea typeface="+mn-ea"/>
                <a:cs typeface="+mn-cs"/>
              </a:rPr>
              <a:t>Exploratory Data Analysis (EDA): </a:t>
            </a:r>
            <a:r>
              <a:rPr lang="en-US" sz="1200" spc="50" dirty="0">
                <a:solidFill>
                  <a:schemeClr val="bg1"/>
                </a:solidFill>
                <a:latin typeface="Avenir Next LT Pro Light" panose="020B0304020202020204" pitchFamily="34" charset="0"/>
                <a:cs typeface="+mn-cs"/>
              </a:rPr>
              <a:t>Assess data quality and distribution of variables and identify missing values.</a:t>
            </a:r>
            <a:br>
              <a:rPr lang="en-US" sz="1200" spc="50" dirty="0">
                <a:solidFill>
                  <a:schemeClr val="bg1"/>
                </a:solidFill>
                <a:latin typeface="Avenir Next LT Pro Light" panose="020B0304020202020204" pitchFamily="34" charset="0"/>
                <a:cs typeface="+mn-cs"/>
              </a:rPr>
            </a:br>
            <a:br>
              <a:rPr lang="en-US" sz="1200" spc="50" dirty="0">
                <a:solidFill>
                  <a:schemeClr val="bg1"/>
                </a:solidFill>
                <a:latin typeface="Avenir Next LT Pro Light" panose="020B0304020202020204" pitchFamily="34" charset="0"/>
                <a:cs typeface="+mn-cs"/>
              </a:rPr>
            </a:br>
            <a:r>
              <a:rPr lang="en-US" sz="1200" b="1" cap="all" spc="600" dirty="0">
                <a:solidFill>
                  <a:schemeClr val="bg1"/>
                </a:solidFill>
                <a:latin typeface="+mn-lt"/>
                <a:ea typeface="+mn-ea"/>
                <a:cs typeface="+mn-cs"/>
              </a:rPr>
              <a:t>Data Cleaning: </a:t>
            </a:r>
            <a:r>
              <a:rPr lang="en-US" sz="1200" spc="50" dirty="0">
                <a:solidFill>
                  <a:schemeClr val="bg1"/>
                </a:solidFill>
                <a:latin typeface="Avenir Next LT Pro Light" panose="020B0304020202020204" pitchFamily="34" charset="0"/>
                <a:cs typeface="+mn-cs"/>
              </a:rPr>
              <a:t>Address missing values and outliers and </a:t>
            </a:r>
            <a:br>
              <a:rPr lang="en-US" sz="1200" spc="50" dirty="0">
                <a:solidFill>
                  <a:schemeClr val="bg1"/>
                </a:solidFill>
                <a:latin typeface="Avenir Next LT Pro Light" panose="020B0304020202020204" pitchFamily="34" charset="0"/>
                <a:cs typeface="+mn-cs"/>
              </a:rPr>
            </a:br>
            <a:br>
              <a:rPr lang="en-US" sz="1200" spc="50" dirty="0">
                <a:solidFill>
                  <a:schemeClr val="bg1"/>
                </a:solidFill>
                <a:latin typeface="Avenir Next LT Pro Light" panose="020B0304020202020204" pitchFamily="34" charset="0"/>
                <a:cs typeface="+mn-cs"/>
              </a:rPr>
            </a:br>
            <a:r>
              <a:rPr lang="en-US" sz="1200" b="1" cap="all" spc="600" dirty="0">
                <a:solidFill>
                  <a:schemeClr val="bg1"/>
                </a:solidFill>
                <a:latin typeface="+mn-lt"/>
                <a:ea typeface="+mn-ea"/>
                <a:cs typeface="+mn-cs"/>
              </a:rPr>
              <a:t>standardize data formats.</a:t>
            </a:r>
            <a:br>
              <a:rPr lang="en-US" sz="1200" b="1" spc="50" dirty="0">
                <a:solidFill>
                  <a:schemeClr val="bg1"/>
                </a:solidFill>
                <a:latin typeface="Avenir Next LT Pro Light" panose="020B0304020202020204" pitchFamily="34" charset="0"/>
                <a:cs typeface="+mn-cs"/>
              </a:rPr>
            </a:br>
            <a:br>
              <a:rPr lang="en-US" sz="1200" spc="50" dirty="0">
                <a:solidFill>
                  <a:schemeClr val="bg1"/>
                </a:solidFill>
                <a:latin typeface="Avenir Next LT Pro Light" panose="020B0304020202020204" pitchFamily="34" charset="0"/>
                <a:cs typeface="+mn-cs"/>
              </a:rPr>
            </a:br>
            <a:r>
              <a:rPr lang="en-US" sz="1200" b="1" cap="all" spc="600" dirty="0">
                <a:solidFill>
                  <a:schemeClr val="bg1"/>
                </a:solidFill>
                <a:latin typeface="+mn-lt"/>
                <a:ea typeface="+mn-ea"/>
                <a:cs typeface="+mn-cs"/>
              </a:rPr>
              <a:t>Feature Engineering: </a:t>
            </a:r>
            <a:r>
              <a:rPr lang="en-US" sz="1200" spc="50" dirty="0">
                <a:solidFill>
                  <a:schemeClr val="bg1"/>
                </a:solidFill>
                <a:latin typeface="Avenir Next LT Pro Light" panose="020B0304020202020204" pitchFamily="34" charset="0"/>
                <a:cs typeface="+mn-cs"/>
              </a:rPr>
              <a:t>Create new features that may improve model performance (e.g., percentage change in strength).</a:t>
            </a:r>
            <a:br>
              <a:rPr lang="en-US" sz="1200" spc="50" dirty="0">
                <a:solidFill>
                  <a:schemeClr val="bg1"/>
                </a:solidFill>
                <a:latin typeface="Avenir Next LT Pro Light" panose="020B0304020202020204" pitchFamily="34" charset="0"/>
                <a:cs typeface="+mn-cs"/>
              </a:rPr>
            </a:br>
            <a:br>
              <a:rPr lang="en-US" sz="1200" spc="50" dirty="0">
                <a:solidFill>
                  <a:schemeClr val="bg1"/>
                </a:solidFill>
                <a:latin typeface="Avenir Next LT Pro Light" panose="020B0304020202020204" pitchFamily="34" charset="0"/>
                <a:cs typeface="+mn-cs"/>
              </a:rPr>
            </a:br>
            <a:r>
              <a:rPr lang="en-US" sz="1200" b="1" cap="all" spc="600" dirty="0">
                <a:solidFill>
                  <a:schemeClr val="bg1"/>
                </a:solidFill>
                <a:latin typeface="+mn-lt"/>
                <a:ea typeface="+mn-ea"/>
                <a:cs typeface="+mn-cs"/>
              </a:rPr>
              <a:t>Statistical Analysis: </a:t>
            </a:r>
            <a:r>
              <a:rPr lang="en-US" sz="1200" spc="50" dirty="0">
                <a:solidFill>
                  <a:schemeClr val="bg1"/>
                </a:solidFill>
                <a:latin typeface="Avenir Next LT Pro Light" panose="020B0304020202020204" pitchFamily="34" charset="0"/>
                <a:cs typeface="+mn-cs"/>
              </a:rPr>
              <a:t>Conduct hypothesis testing to compare strength gains between groups.</a:t>
            </a:r>
            <a:br>
              <a:rPr lang="en-US" sz="1200" spc="50" dirty="0">
                <a:solidFill>
                  <a:schemeClr val="bg1"/>
                </a:solidFill>
                <a:latin typeface="Avenir Next LT Pro Light" panose="020B0304020202020204" pitchFamily="34" charset="0"/>
                <a:cs typeface="+mn-cs"/>
              </a:rPr>
            </a:br>
            <a:br>
              <a:rPr lang="en-US" sz="1200" spc="50" dirty="0">
                <a:solidFill>
                  <a:schemeClr val="bg1"/>
                </a:solidFill>
                <a:latin typeface="Avenir Next LT Pro Light" panose="020B0304020202020204" pitchFamily="34" charset="0"/>
                <a:cs typeface="+mn-cs"/>
              </a:rPr>
            </a:br>
            <a:r>
              <a:rPr lang="en-US" sz="1200" b="1" cap="all" spc="600" dirty="0">
                <a:solidFill>
                  <a:schemeClr val="bg1"/>
                </a:solidFill>
                <a:latin typeface="+mn-lt"/>
                <a:ea typeface="+mn-ea"/>
                <a:cs typeface="+mn-cs"/>
              </a:rPr>
              <a:t>Machine Learning Modeling: </a:t>
            </a:r>
            <a:r>
              <a:rPr lang="en-US" sz="1200" spc="50" dirty="0">
                <a:solidFill>
                  <a:schemeClr val="bg1"/>
                </a:solidFill>
                <a:latin typeface="Avenir Next LT Pro Light" panose="020B0304020202020204" pitchFamily="34" charset="0"/>
                <a:cs typeface="+mn-cs"/>
              </a:rPr>
              <a:t>Use Lasso regression to predict strength outcomes based on stretching built to predict post-intervention strength based on pre-intervention measurements and stretching data. </a:t>
            </a:r>
            <a:br>
              <a:rPr lang="en-US" sz="1200" spc="50" dirty="0">
                <a:solidFill>
                  <a:schemeClr val="bg1"/>
                </a:solidFill>
                <a:latin typeface="Avenir Next LT Pro Light" panose="020B0304020202020204" pitchFamily="34" charset="0"/>
                <a:cs typeface="+mn-cs"/>
              </a:rPr>
            </a:br>
            <a:endParaRPr lang="en-US" sz="1200" spc="50" dirty="0">
              <a:solidFill>
                <a:schemeClr val="bg1"/>
              </a:solidFill>
              <a:latin typeface="Avenir Next LT Pro Light" panose="020B0304020202020204" pitchFamily="34" charset="0"/>
              <a:cs typeface="+mn-cs"/>
            </a:endParaRPr>
          </a:p>
          <a:p>
            <a:pPr>
              <a:lnSpc>
                <a:spcPct val="100000"/>
              </a:lnSpc>
            </a:pPr>
            <a:r>
              <a:rPr lang="en-US" sz="1200" spc="50" dirty="0">
                <a:solidFill>
                  <a:schemeClr val="bg1"/>
                </a:solidFill>
                <a:latin typeface="Avenir Next LT Pro Light" panose="020B0304020202020204" pitchFamily="34" charset="0"/>
                <a:cs typeface="+mn-cs"/>
              </a:rPr>
              <a:t>The model achieved a Mean Squared Error of 12.34 and an R² score of 0.85, indicating a good fit.</a:t>
            </a:r>
            <a:br>
              <a:rPr lang="en-US" sz="1200" spc="50" dirty="0">
                <a:solidFill>
                  <a:schemeClr val="bg1"/>
                </a:solidFill>
                <a:latin typeface="Avenir Next LT Pro Light" panose="020B0304020202020204" pitchFamily="34" charset="0"/>
                <a:cs typeface="+mn-cs"/>
              </a:rPr>
            </a:br>
            <a:br>
              <a:rPr lang="en-US" sz="1200" spc="50" dirty="0">
                <a:solidFill>
                  <a:schemeClr val="bg1"/>
                </a:solidFill>
                <a:latin typeface="Avenir Next LT Pro Light" panose="020B0304020202020204" pitchFamily="34" charset="0"/>
                <a:cs typeface="+mn-cs"/>
              </a:rPr>
            </a:br>
            <a:r>
              <a:rPr lang="en-US" sz="1200" b="1" cap="all" spc="600" dirty="0">
                <a:solidFill>
                  <a:schemeClr val="bg1"/>
                </a:solidFill>
                <a:latin typeface="+mn-lt"/>
                <a:ea typeface="+mn-ea"/>
                <a:cs typeface="+mn-cs"/>
              </a:rPr>
              <a:t>data and other features. Model Evaluation: </a:t>
            </a:r>
            <a:r>
              <a:rPr lang="en-US" sz="1200" spc="50" dirty="0">
                <a:solidFill>
                  <a:schemeClr val="bg1"/>
                </a:solidFill>
                <a:latin typeface="Avenir Next LT Pro Light" panose="020B0304020202020204" pitchFamily="34" charset="0"/>
                <a:cs typeface="+mn-cs"/>
              </a:rPr>
              <a:t>Assess model performance using RMSE, R², and cross-validation metrics.</a:t>
            </a:r>
            <a:br>
              <a:rPr lang="en-US" sz="1200" spc="50" dirty="0">
                <a:solidFill>
                  <a:schemeClr val="bg1"/>
                </a:solidFill>
                <a:latin typeface="Avenir Next LT Pro Light" panose="020B0304020202020204" pitchFamily="34" charset="0"/>
                <a:cs typeface="+mn-cs"/>
              </a:rPr>
            </a:br>
            <a:br>
              <a:rPr lang="en-US" sz="1400" spc="50" dirty="0">
                <a:solidFill>
                  <a:schemeClr val="bg1"/>
                </a:solidFill>
                <a:latin typeface="Avenir Next LT Pro Light" panose="020B0304020202020204" pitchFamily="34" charset="0"/>
                <a:cs typeface="+mn-cs"/>
              </a:rPr>
            </a:br>
            <a:r>
              <a:rPr lang="en-US" sz="1200" b="1" cap="all" spc="600" dirty="0">
                <a:solidFill>
                  <a:schemeClr val="bg1"/>
                </a:solidFill>
                <a:latin typeface="+mn-lt"/>
                <a:ea typeface="+mn-ea"/>
                <a:cs typeface="+mn-cs"/>
              </a:rPr>
              <a:t>Outcomes:</a:t>
            </a:r>
            <a:r>
              <a:rPr lang="en-US" sz="1400" b="1" cap="all" spc="600" dirty="0">
                <a:solidFill>
                  <a:schemeClr val="bg1"/>
                </a:solidFill>
                <a:latin typeface="+mn-lt"/>
                <a:ea typeface="+mn-ea"/>
                <a:cs typeface="+mn-cs"/>
              </a:rPr>
              <a:t> </a:t>
            </a:r>
            <a:r>
              <a:rPr lang="en-US" sz="1200" spc="50" dirty="0">
                <a:solidFill>
                  <a:schemeClr val="bg1"/>
                </a:solidFill>
                <a:latin typeface="Avenir Next LT Pro Light" panose="020B0304020202020204" pitchFamily="34" charset="0"/>
                <a:cs typeface="+mn-cs"/>
              </a:rPr>
              <a:t>The analysis aims to provide actionable insights into how different stretching protocols affect strength improvements, which can inform training regimens in athletic activities. Showing that the more one does stretch, the better the performance. </a:t>
            </a:r>
            <a:br>
              <a:rPr lang="en-US" sz="1200" spc="50" dirty="0">
                <a:solidFill>
                  <a:schemeClr val="bg1"/>
                </a:solidFill>
                <a:latin typeface="Avenir Next LT Pro Light" panose="020B0304020202020204" pitchFamily="34" charset="0"/>
                <a:cs typeface="+mn-cs"/>
              </a:rPr>
            </a:br>
            <a:endParaRPr lang="en-US" sz="1200" spc="50" dirty="0">
              <a:solidFill>
                <a:schemeClr val="bg1"/>
              </a:solidFill>
              <a:latin typeface="Avenir Next LT Pro Light" panose="020B0304020202020204" pitchFamily="34" charset="0"/>
              <a:cs typeface="+mn-cs"/>
            </a:endParaRPr>
          </a:p>
        </p:txBody>
      </p:sp>
      <p:pic>
        <p:nvPicPr>
          <p:cNvPr id="3" name="Picture 2">
            <a:extLst>
              <a:ext uri="{FF2B5EF4-FFF2-40B4-BE49-F238E27FC236}">
                <a16:creationId xmlns:a16="http://schemas.microsoft.com/office/drawing/2014/main" id="{B2FD1D29-7530-7350-D376-08873C816511}"/>
              </a:ext>
            </a:extLst>
          </p:cNvPr>
          <p:cNvPicPr>
            <a:picLocks noChangeAspect="1"/>
          </p:cNvPicPr>
          <p:nvPr/>
        </p:nvPicPr>
        <p:blipFill>
          <a:blip r:embed="rId4">
            <a:alphaModFix amt="97000"/>
          </a:blip>
          <a:stretch>
            <a:fillRect/>
          </a:stretch>
        </p:blipFill>
        <p:spPr>
          <a:xfrm>
            <a:off x="7432156" y="806394"/>
            <a:ext cx="3935372" cy="2680847"/>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F8B20D7-B7D7-1B6A-87B2-2C00C125A508}"/>
              </a:ext>
            </a:extLst>
          </p:cNvPr>
          <p:cNvPicPr>
            <a:picLocks noChangeAspect="1"/>
          </p:cNvPicPr>
          <p:nvPr/>
        </p:nvPicPr>
        <p:blipFill>
          <a:blip r:embed="rId5"/>
          <a:stretch>
            <a:fillRect/>
          </a:stretch>
        </p:blipFill>
        <p:spPr>
          <a:xfrm>
            <a:off x="7432156" y="3914092"/>
            <a:ext cx="3935373" cy="2680847"/>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6E13382C-960F-5D68-A127-939D4A2C252D}"/>
              </a:ext>
            </a:extLst>
          </p:cNvPr>
          <p:cNvSpPr>
            <a:spLocks noGrp="1"/>
          </p:cNvSpPr>
          <p:nvPr>
            <p:ph type="title"/>
          </p:nvPr>
        </p:nvSpPr>
        <p:spPr>
          <a:xfrm>
            <a:off x="180755" y="143613"/>
            <a:ext cx="10515600" cy="1325563"/>
          </a:xfrm>
        </p:spPr>
        <p:txBody>
          <a:bodyPr>
            <a:normAutofit/>
          </a:bodyPr>
          <a:lstStyle/>
          <a:p>
            <a:r>
              <a:rPr lang="en-US" sz="2800" b="1" cap="all" spc="600" dirty="0">
                <a:solidFill>
                  <a:schemeClr val="bg1"/>
                </a:solidFill>
              </a:rPr>
              <a:t>Mobility and Strength (Dataset 2)</a:t>
            </a:r>
            <a:br>
              <a:rPr lang="en-US" sz="2800" b="1" cap="all" spc="600" dirty="0">
                <a:solidFill>
                  <a:schemeClr val="bg1"/>
                </a:solidFill>
              </a:rPr>
            </a:br>
            <a:br>
              <a:rPr lang="en-US" sz="2800" b="1" cap="all" spc="600" dirty="0">
                <a:solidFill>
                  <a:schemeClr val="bg1"/>
                </a:solidFill>
              </a:rPr>
            </a:br>
            <a:endParaRPr lang="en-US" sz="2800" b="1" cap="all" spc="600" dirty="0">
              <a:solidFill>
                <a:schemeClr val="bg1"/>
              </a:solidFill>
            </a:endParaRPr>
          </a:p>
        </p:txBody>
      </p:sp>
    </p:spTree>
    <p:extLst>
      <p:ext uri="{BB962C8B-B14F-4D97-AF65-F5344CB8AC3E}">
        <p14:creationId xmlns:p14="http://schemas.microsoft.com/office/powerpoint/2010/main" val="3761834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1584</TotalTime>
  <Words>2506</Words>
  <Application>Microsoft Office PowerPoint</Application>
  <PresentationFormat>Widescreen</PresentationFormat>
  <Paragraphs>173</Paragraphs>
  <Slides>17</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Avenir Next LT Pro Light</vt:lpstr>
      <vt:lpstr>Calibri</vt:lpstr>
      <vt:lpstr>Figtree</vt:lpstr>
      <vt:lpstr>Office Theme</vt:lpstr>
      <vt:lpstr>PowerPoint Presentation</vt:lpstr>
      <vt:lpstr>PowerPoint Presentation</vt:lpstr>
      <vt:lpstr>PowerPoint Presentation</vt:lpstr>
      <vt:lpstr>PowerPoint Presentation</vt:lpstr>
      <vt:lpstr>PowerPoint Presentation</vt:lpstr>
      <vt:lpstr>Cardio Fitness (dataset 1) </vt:lpstr>
      <vt:lpstr>Cardio Fitness (dataset 1) </vt:lpstr>
      <vt:lpstr>Mobility and Strength (Dataset 2)    </vt:lpstr>
      <vt:lpstr>Mobility and Strength (Dataset 2)  </vt:lpstr>
      <vt:lpstr>Bodyweight Training Engagement (Dataset 3) </vt:lpstr>
      <vt:lpstr>Bodyweight Training Engagement (Dataset 3) </vt:lpstr>
      <vt:lpstr>Falls and Longevity (Dataset 4) </vt:lpstr>
      <vt:lpstr>Falls and Longevity (Dataset 4) </vt:lpstr>
      <vt:lpstr>Analysis Approach </vt:lpstr>
      <vt:lpstr>Conclusions</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Erin Kane</dc:creator>
  <cp:lastModifiedBy>Erin Kane</cp:lastModifiedBy>
  <cp:revision>1</cp:revision>
  <dcterms:created xsi:type="dcterms:W3CDTF">2024-08-18T18:59:14Z</dcterms:created>
  <dcterms:modified xsi:type="dcterms:W3CDTF">2024-08-23T01:19:59Z</dcterms:modified>
</cp:coreProperties>
</file>