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parse speaker note?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73737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73737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speaker note.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73917f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73917f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fsa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689875"/>
            <a:ext cx="85206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Two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Four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