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python-pptx를 사용해서 PPT 만들기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python-pptx로 단락(paragraph) 만들기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문단 추가하기!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요렇게 글자를 추가합니다</a:t>
            </a:r>
          </a:p>
          <a:p>
            <a:pPr lvl="1"/>
            <a:r>
              <a:t>그 아래에 추가 문단이 들어갑니다.</a:t>
            </a:r>
          </a:p>
          <a:p>
            <a:pPr lvl="2"/>
            <a:r>
              <a:t>하나 더 추가해봅니다.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