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python-pptx로 사진 넣기!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이게되네?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nobo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bonobo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