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6" r:id="rId3"/>
    <p:sldId id="257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A9F3C-F314-46C0-99FE-57789D9E68E2}" type="datetimeFigureOut">
              <a:rPr lang="en-IE" smtClean="0"/>
              <a:t>20/11/2016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24096-1FEE-40EC-AA41-65C5AE7C090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56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61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4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0CD-D1C1-4470-838A-2E300AC7E8C8}" type="datetimeFigureOut">
              <a:rPr lang="en-IE" smtClean="0"/>
              <a:t>20/11/2016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B86-FFBB-43D7-ABCA-4C75776844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332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0CD-D1C1-4470-838A-2E300AC7E8C8}" type="datetimeFigureOut">
              <a:rPr lang="en-IE" smtClean="0"/>
              <a:t>20/11/2016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B86-FFBB-43D7-ABCA-4C75776844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80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0CD-D1C1-4470-838A-2E300AC7E8C8}" type="datetimeFigureOut">
              <a:rPr lang="en-IE" smtClean="0"/>
              <a:t>20/11/2016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B86-FFBB-43D7-ABCA-4C75776844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883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0CD-D1C1-4470-838A-2E300AC7E8C8}" type="datetimeFigureOut">
              <a:rPr lang="en-IE" smtClean="0"/>
              <a:t>20/11/2016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B86-FFBB-43D7-ABCA-4C75776844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108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0CD-D1C1-4470-838A-2E300AC7E8C8}" type="datetimeFigureOut">
              <a:rPr lang="en-IE" smtClean="0"/>
              <a:t>20/11/2016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B86-FFBB-43D7-ABCA-4C75776844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328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0CD-D1C1-4470-838A-2E300AC7E8C8}" type="datetimeFigureOut">
              <a:rPr lang="en-IE" smtClean="0"/>
              <a:t>20/11/2016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B86-FFBB-43D7-ABCA-4C75776844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011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0CD-D1C1-4470-838A-2E300AC7E8C8}" type="datetimeFigureOut">
              <a:rPr lang="en-IE" smtClean="0"/>
              <a:t>20/11/2016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B86-FFBB-43D7-ABCA-4C75776844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86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0CD-D1C1-4470-838A-2E300AC7E8C8}" type="datetimeFigureOut">
              <a:rPr lang="en-IE" smtClean="0"/>
              <a:t>20/11/2016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B86-FFBB-43D7-ABCA-4C75776844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436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0CD-D1C1-4470-838A-2E300AC7E8C8}" type="datetimeFigureOut">
              <a:rPr lang="en-IE" smtClean="0"/>
              <a:t>20/11/2016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B86-FFBB-43D7-ABCA-4C75776844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195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0CD-D1C1-4470-838A-2E300AC7E8C8}" type="datetimeFigureOut">
              <a:rPr lang="en-IE" smtClean="0"/>
              <a:t>20/11/2016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B86-FFBB-43D7-ABCA-4C75776844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62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70CD-D1C1-4470-838A-2E300AC7E8C8}" type="datetimeFigureOut">
              <a:rPr lang="en-IE" smtClean="0"/>
              <a:t>20/11/2016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8B86-FFBB-43D7-ABCA-4C75776844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06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570CD-D1C1-4470-838A-2E300AC7E8C8}" type="datetimeFigureOut">
              <a:rPr lang="en-IE" smtClean="0"/>
              <a:t>20/11/2016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F8B86-FFBB-43D7-ABCA-4C75776844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168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Team Newbie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Harish Kumar, Ertugrul Karademir</a:t>
            </a:r>
          </a:p>
        </p:txBody>
      </p:sp>
    </p:spTree>
    <p:extLst>
      <p:ext uri="{BB962C8B-B14F-4D97-AF65-F5344CB8AC3E}">
        <p14:creationId xmlns:p14="http://schemas.microsoft.com/office/powerpoint/2010/main" val="303734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Attempt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solution only using parameters of the given case.</a:t>
            </a:r>
          </a:p>
          <a:p>
            <a:pPr lvl="1"/>
            <a:r>
              <a:rPr lang="en-IE" dirty="0"/>
              <a:t>Argument is that number of people on a certain flight should not depend on the previous flights.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7465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There is a certain pattern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1" r="14659" b="6994"/>
          <a:stretch/>
        </p:blipFill>
        <p:spPr bwMode="auto">
          <a:xfrm>
            <a:off x="1336431" y="1337295"/>
            <a:ext cx="4229100" cy="270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1" r="14941" b="6994"/>
          <a:stretch/>
        </p:blipFill>
        <p:spPr>
          <a:xfrm>
            <a:off x="5565531" y="1310918"/>
            <a:ext cx="4290952" cy="2707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1" r="15505" b="7236"/>
          <a:stretch/>
        </p:blipFill>
        <p:spPr>
          <a:xfrm>
            <a:off x="1336431" y="4122698"/>
            <a:ext cx="4182712" cy="27001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8" r="14800" b="6970"/>
          <a:stretch/>
        </p:blipFill>
        <p:spPr>
          <a:xfrm>
            <a:off x="5611920" y="4096402"/>
            <a:ext cx="4244563" cy="270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1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There is a certain pattern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1" r="14659" b="6994"/>
          <a:stretch/>
        </p:blipFill>
        <p:spPr bwMode="auto">
          <a:xfrm>
            <a:off x="1336431" y="1337295"/>
            <a:ext cx="4229100" cy="270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1" r="14941" b="6994"/>
          <a:stretch/>
        </p:blipFill>
        <p:spPr>
          <a:xfrm>
            <a:off x="5565531" y="1310918"/>
            <a:ext cx="4290952" cy="2707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1" r="15505" b="7236"/>
          <a:stretch/>
        </p:blipFill>
        <p:spPr>
          <a:xfrm>
            <a:off x="1336431" y="4122698"/>
            <a:ext cx="4182712" cy="27001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8" r="14800" b="6970"/>
          <a:stretch/>
        </p:blipFill>
        <p:spPr>
          <a:xfrm>
            <a:off x="5611920" y="4096402"/>
            <a:ext cx="4244563" cy="27078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85" y="1916664"/>
            <a:ext cx="6471845" cy="44120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229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Attempt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solution only using parameters of the given case.</a:t>
            </a:r>
          </a:p>
          <a:p>
            <a:pPr lvl="1"/>
            <a:r>
              <a:rPr lang="en-IE" dirty="0"/>
              <a:t>Argument is that number of people on a certain flight should not depend on the previous flights.</a:t>
            </a:r>
          </a:p>
          <a:p>
            <a:r>
              <a:rPr lang="en-IE" dirty="0"/>
              <a:t>Used: Plane capacity, Destination, Flight Type in a Neural Network to fit into data.</a:t>
            </a:r>
          </a:p>
        </p:txBody>
      </p:sp>
    </p:spTree>
    <p:extLst>
      <p:ext uri="{BB962C8B-B14F-4D97-AF65-F5344CB8AC3E}">
        <p14:creationId xmlns:p14="http://schemas.microsoft.com/office/powerpoint/2010/main" val="54103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Attempt 2</a:t>
            </a:r>
          </a:p>
        </p:txBody>
      </p:sp>
    </p:spTree>
    <p:extLst>
      <p:ext uri="{BB962C8B-B14F-4D97-AF65-F5344CB8AC3E}">
        <p14:creationId xmlns:p14="http://schemas.microsoft.com/office/powerpoint/2010/main" val="2666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 rot="10800000" flipH="1">
            <a:off x="2978600" y="2463500"/>
            <a:ext cx="6216400" cy="88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" name="Shape 55"/>
          <p:cNvCxnSpPr/>
          <p:nvPr/>
        </p:nvCxnSpPr>
        <p:spPr>
          <a:xfrm>
            <a:off x="2976200" y="2308200"/>
            <a:ext cx="0" cy="3716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6" name="Shape 56"/>
          <p:cNvCxnSpPr/>
          <p:nvPr/>
        </p:nvCxnSpPr>
        <p:spPr>
          <a:xfrm>
            <a:off x="4195400" y="2308200"/>
            <a:ext cx="0" cy="3716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" name="Shape 57"/>
          <p:cNvCxnSpPr/>
          <p:nvPr/>
        </p:nvCxnSpPr>
        <p:spPr>
          <a:xfrm>
            <a:off x="5516200" y="2308200"/>
            <a:ext cx="0" cy="3716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8" name="Shape 58"/>
          <p:cNvCxnSpPr/>
          <p:nvPr/>
        </p:nvCxnSpPr>
        <p:spPr>
          <a:xfrm>
            <a:off x="6735400" y="2308200"/>
            <a:ext cx="0" cy="3716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" name="Shape 59"/>
          <p:cNvCxnSpPr/>
          <p:nvPr/>
        </p:nvCxnSpPr>
        <p:spPr>
          <a:xfrm>
            <a:off x="7954600" y="2308200"/>
            <a:ext cx="0" cy="3716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3125100" y="1678833"/>
            <a:ext cx="915600" cy="19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/>
              <a:t>2012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445900" y="1678833"/>
            <a:ext cx="915600" cy="19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/>
              <a:t>2013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5766700" y="1678833"/>
            <a:ext cx="915600" cy="19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/>
              <a:t>2014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6985900" y="1678833"/>
            <a:ext cx="915600" cy="19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/>
              <a:t>2015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8205100" y="1678833"/>
            <a:ext cx="915600" cy="19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/>
              <a:t>2016</a:t>
            </a:r>
          </a:p>
        </p:txBody>
      </p:sp>
      <p:cxnSp>
        <p:nvCxnSpPr>
          <p:cNvPr id="65" name="Shape 65"/>
          <p:cNvCxnSpPr/>
          <p:nvPr/>
        </p:nvCxnSpPr>
        <p:spPr>
          <a:xfrm>
            <a:off x="9173800" y="2308200"/>
            <a:ext cx="0" cy="3716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6" name="Shape 66"/>
          <p:cNvCxnSpPr/>
          <p:nvPr/>
        </p:nvCxnSpPr>
        <p:spPr>
          <a:xfrm rot="10800000" flipH="1">
            <a:off x="2993500" y="3076967"/>
            <a:ext cx="4958000" cy="6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67"/>
          <p:cNvCxnSpPr/>
          <p:nvPr/>
        </p:nvCxnSpPr>
        <p:spPr>
          <a:xfrm rot="10800000" flipH="1">
            <a:off x="4195400" y="3440200"/>
            <a:ext cx="4958000" cy="6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8" name="Shape 68"/>
          <p:cNvCxnSpPr/>
          <p:nvPr/>
        </p:nvCxnSpPr>
        <p:spPr>
          <a:xfrm>
            <a:off x="8046300" y="3846433"/>
            <a:ext cx="120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69"/>
          <p:cNvSpPr txBox="1"/>
          <p:nvPr/>
        </p:nvSpPr>
        <p:spPr>
          <a:xfrm>
            <a:off x="4081800" y="2694833"/>
            <a:ext cx="1482800" cy="19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/>
              <a:t>train flights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707400" y="2999633"/>
            <a:ext cx="2054000" cy="19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/>
              <a:t>test Expl flights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6985900" y="3969500"/>
            <a:ext cx="2426400" cy="19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r"/>
            <a:r>
              <a:rPr lang="en" sz="2400"/>
              <a:t>target flights</a:t>
            </a:r>
          </a:p>
          <a:p>
            <a:pPr algn="r"/>
            <a:r>
              <a:rPr lang="en" sz="2400"/>
              <a:t>(prediction dates)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177533" y="345700"/>
            <a:ext cx="5886400" cy="654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4000"/>
              <a:t>Understanding Data</a:t>
            </a:r>
          </a:p>
        </p:txBody>
      </p:sp>
    </p:spTree>
    <p:extLst>
      <p:ext uri="{BB962C8B-B14F-4D97-AF65-F5344CB8AC3E}">
        <p14:creationId xmlns:p14="http://schemas.microsoft.com/office/powerpoint/2010/main" val="30620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hape 77"/>
          <p:cNvCxnSpPr/>
          <p:nvPr/>
        </p:nvCxnSpPr>
        <p:spPr>
          <a:xfrm rot="10800000" flipH="1">
            <a:off x="2978600" y="2463500"/>
            <a:ext cx="6216400" cy="88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8" name="Shape 78"/>
          <p:cNvCxnSpPr/>
          <p:nvPr/>
        </p:nvCxnSpPr>
        <p:spPr>
          <a:xfrm>
            <a:off x="2976200" y="2308200"/>
            <a:ext cx="0" cy="3716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9" name="Shape 79"/>
          <p:cNvCxnSpPr/>
          <p:nvPr/>
        </p:nvCxnSpPr>
        <p:spPr>
          <a:xfrm>
            <a:off x="4195400" y="2308200"/>
            <a:ext cx="0" cy="3716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0" name="Shape 80"/>
          <p:cNvCxnSpPr/>
          <p:nvPr/>
        </p:nvCxnSpPr>
        <p:spPr>
          <a:xfrm>
            <a:off x="5516200" y="2308200"/>
            <a:ext cx="0" cy="3716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6735400" y="2308200"/>
            <a:ext cx="0" cy="3716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2" name="Shape 82"/>
          <p:cNvCxnSpPr/>
          <p:nvPr/>
        </p:nvCxnSpPr>
        <p:spPr>
          <a:xfrm>
            <a:off x="7954600" y="2308200"/>
            <a:ext cx="0" cy="3716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3" name="Shape 83"/>
          <p:cNvSpPr txBox="1"/>
          <p:nvPr/>
        </p:nvSpPr>
        <p:spPr>
          <a:xfrm>
            <a:off x="3125100" y="1678833"/>
            <a:ext cx="915600" cy="19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/>
              <a:t>2012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445900" y="1678833"/>
            <a:ext cx="915600" cy="19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/>
              <a:t>2013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766700" y="1678833"/>
            <a:ext cx="915600" cy="19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/>
              <a:t>2014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6985900" y="1678833"/>
            <a:ext cx="915600" cy="19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/>
              <a:t>2015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8205100" y="1678833"/>
            <a:ext cx="915600" cy="19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/>
              <a:t>2016</a:t>
            </a:r>
          </a:p>
        </p:txBody>
      </p:sp>
      <p:cxnSp>
        <p:nvCxnSpPr>
          <p:cNvPr id="88" name="Shape 88"/>
          <p:cNvCxnSpPr/>
          <p:nvPr/>
        </p:nvCxnSpPr>
        <p:spPr>
          <a:xfrm>
            <a:off x="9173800" y="2308200"/>
            <a:ext cx="0" cy="37160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9" name="Shape 89"/>
          <p:cNvCxnSpPr/>
          <p:nvPr/>
        </p:nvCxnSpPr>
        <p:spPr>
          <a:xfrm rot="10800000" flipH="1">
            <a:off x="2993500" y="3076967"/>
            <a:ext cx="4958000" cy="6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0" name="Shape 90"/>
          <p:cNvCxnSpPr/>
          <p:nvPr/>
        </p:nvCxnSpPr>
        <p:spPr>
          <a:xfrm>
            <a:off x="3008567" y="3531800"/>
            <a:ext cx="523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4081800" y="2694833"/>
            <a:ext cx="1482800" cy="19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/>
              <a:t>dataset 1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097800" y="3101233"/>
            <a:ext cx="2054000" cy="19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/>
              <a:t>dataset 2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77533" y="345700"/>
            <a:ext cx="5064000" cy="654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4000"/>
              <a:t>Multiple runs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3008567" y="3938200"/>
            <a:ext cx="54844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5" name="Shape 95"/>
          <p:cNvSpPr txBox="1"/>
          <p:nvPr/>
        </p:nvSpPr>
        <p:spPr>
          <a:xfrm>
            <a:off x="5707400" y="3507633"/>
            <a:ext cx="2054000" cy="19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/>
              <a:t>dataset 3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8031533" y="5194767"/>
            <a:ext cx="3610400" cy="19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/>
              <a:t>Decision Tree Regression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8031533" y="5874467"/>
            <a:ext cx="3610400" cy="19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/>
              <a:t>Lots of things to tweak and </a:t>
            </a:r>
          </a:p>
          <a:p>
            <a:r>
              <a:rPr lang="en" sz="2400"/>
              <a:t>try out!</a:t>
            </a:r>
          </a:p>
        </p:txBody>
      </p:sp>
    </p:spTree>
    <p:extLst>
      <p:ext uri="{BB962C8B-B14F-4D97-AF65-F5344CB8AC3E}">
        <p14:creationId xmlns:p14="http://schemas.microsoft.com/office/powerpoint/2010/main" val="259949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140</Words>
  <Application>Microsoft Office PowerPoint</Application>
  <PresentationFormat>Widescreen</PresentationFormat>
  <Paragraphs>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Team Newbie</vt:lpstr>
      <vt:lpstr>Attempt 1</vt:lpstr>
      <vt:lpstr>There is a certain pattern</vt:lpstr>
      <vt:lpstr>There is a certain pattern</vt:lpstr>
      <vt:lpstr>Attempt 1</vt:lpstr>
      <vt:lpstr>Attempt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Attempt 1</dc:title>
  <dc:creator>Ertugrul Karademir</dc:creator>
  <cp:lastModifiedBy>Ertugrul Karademir</cp:lastModifiedBy>
  <cp:revision>7</cp:revision>
  <dcterms:created xsi:type="dcterms:W3CDTF">2016-11-20T12:36:40Z</dcterms:created>
  <dcterms:modified xsi:type="dcterms:W3CDTF">2016-11-20T12:59:32Z</dcterms:modified>
</cp:coreProperties>
</file>