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flipH="1" rot="10800000">
            <a:off x="2233950" y="1847625"/>
            <a:ext cx="4662300" cy="6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" name="Shape 55"/>
          <p:cNvCxnSpPr/>
          <p:nvPr/>
        </p:nvCxnSpPr>
        <p:spPr>
          <a:xfrm>
            <a:off x="22321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x="31465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1371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" name="Shape 58"/>
          <p:cNvCxnSpPr/>
          <p:nvPr/>
        </p:nvCxnSpPr>
        <p:spPr>
          <a:xfrm>
            <a:off x="50515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" name="Shape 59"/>
          <p:cNvCxnSpPr/>
          <p:nvPr/>
        </p:nvCxnSpPr>
        <p:spPr>
          <a:xfrm>
            <a:off x="59659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/>
        </p:nvSpPr>
        <p:spPr>
          <a:xfrm>
            <a:off x="23438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2012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3344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3250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2394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2015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1538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68803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" name="Shape 66"/>
          <p:cNvCxnSpPr/>
          <p:nvPr/>
        </p:nvCxnSpPr>
        <p:spPr>
          <a:xfrm flipH="1" rot="10800000">
            <a:off x="2245125" y="2307725"/>
            <a:ext cx="3718500" cy="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/>
          <p:nvPr/>
        </p:nvCxnSpPr>
        <p:spPr>
          <a:xfrm flipH="1" rot="10800000">
            <a:off x="3146550" y="2580150"/>
            <a:ext cx="3718500" cy="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>
            <a:off x="6034725" y="2884825"/>
            <a:ext cx="9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3061350" y="2021125"/>
            <a:ext cx="11121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 flights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280550" y="2249725"/>
            <a:ext cx="1540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Expl flights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239425" y="2977125"/>
            <a:ext cx="1819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target flights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(prediction dates)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33150" y="259275"/>
            <a:ext cx="4414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Understanding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 flipH="1" rot="10800000">
            <a:off x="2233950" y="1847625"/>
            <a:ext cx="4662300" cy="6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22321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31465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41371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50515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59659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 txBox="1"/>
          <p:nvPr/>
        </p:nvSpPr>
        <p:spPr>
          <a:xfrm>
            <a:off x="23438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3344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3250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2014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2394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2015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153825" y="1259125"/>
            <a:ext cx="6867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880350" y="1731150"/>
            <a:ext cx="0" cy="27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 flipH="1" rot="10800000">
            <a:off x="2245125" y="2307725"/>
            <a:ext cx="3718500" cy="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2256425" y="2648850"/>
            <a:ext cx="39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x="3061350" y="2021125"/>
            <a:ext cx="11121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23350" y="2325925"/>
            <a:ext cx="1540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2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3150" y="259275"/>
            <a:ext cx="3798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Multiple runs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2256425" y="2953650"/>
            <a:ext cx="411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4280550" y="2630725"/>
            <a:ext cx="1540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 3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023650" y="3896075"/>
            <a:ext cx="2707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023650" y="4405850"/>
            <a:ext cx="2707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Lots of things to tweak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out!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