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napToGrid="0">
      <p:cViewPr>
        <p:scale>
          <a:sx n="70" d="100"/>
          <a:sy n="70" d="100"/>
        </p:scale>
        <p:origin x="-32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t="16854" r="54571" b="37005"/>
          <a:stretch/>
        </p:blipFill>
        <p:spPr>
          <a:xfrm>
            <a:off x="188076" y="572833"/>
            <a:ext cx="1835903" cy="17043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068"/>
              </p:ext>
            </p:extLst>
          </p:nvPr>
        </p:nvGraphicFramePr>
        <p:xfrm>
          <a:off x="2354865" y="2961256"/>
          <a:ext cx="1938676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539827" y="2975215"/>
            <a:ext cx="1671416" cy="575102"/>
            <a:chOff x="911491" y="348710"/>
            <a:chExt cx="3622328" cy="8965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491" y="348710"/>
              <a:ext cx="322023" cy="8911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311" y="652872"/>
              <a:ext cx="951201" cy="3143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9832" y="387653"/>
              <a:ext cx="721438" cy="8447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670" y="387653"/>
              <a:ext cx="658149" cy="857588"/>
            </a:xfrm>
            <a:prstGeom prst="rect">
              <a:avLst/>
            </a:prstGeom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0622"/>
              </p:ext>
            </p:extLst>
          </p:nvPr>
        </p:nvGraphicFramePr>
        <p:xfrm>
          <a:off x="5158467" y="3001108"/>
          <a:ext cx="1829565" cy="183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18965" y="4809835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x 4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2059" y="359640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4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7580" y="263086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312" y="171165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7241" y="360308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82162" y="394318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6319" y="409595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56459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8389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31865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24600" y="4860245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8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46224"/>
              </p:ext>
            </p:extLst>
          </p:nvPr>
        </p:nvGraphicFramePr>
        <p:xfrm>
          <a:off x="265186" y="3642704"/>
          <a:ext cx="1577550" cy="218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206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367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375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477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940" y="5858368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266311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5623" y="5413955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279021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30119"/>
              </p:ext>
            </p:extLst>
          </p:nvPr>
        </p:nvGraphicFramePr>
        <p:xfrm>
          <a:off x="4770913" y="389582"/>
          <a:ext cx="2494778" cy="221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4253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6488" y="951699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18606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15749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81436" y="446397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80504" y="2557734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sp>
        <p:nvSpPr>
          <p:cNvPr id="16" name="Curved Down Arrow 15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73426"/>
              </p:ext>
            </p:extLst>
          </p:nvPr>
        </p:nvGraphicFramePr>
        <p:xfrm>
          <a:off x="7724064" y="3001654"/>
          <a:ext cx="2458488" cy="243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55"/>
                <a:gridCol w="348454"/>
                <a:gridCol w="362270"/>
                <a:gridCol w="445859"/>
                <a:gridCol w="457200"/>
                <a:gridCol w="552450"/>
              </a:tblGrid>
              <a:tr h="3754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7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58.5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19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445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-13.5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487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17" y="3140322"/>
            <a:ext cx="1725451" cy="16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21424"/>
              </p:ext>
            </p:extLst>
          </p:nvPr>
        </p:nvGraphicFramePr>
        <p:xfrm>
          <a:off x="8276760" y="1055275"/>
          <a:ext cx="361823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58.5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445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-13.5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487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99"/>
              </p:ext>
            </p:extLst>
          </p:nvPr>
        </p:nvGraphicFramePr>
        <p:xfrm>
          <a:off x="752088" y="1536598"/>
          <a:ext cx="2502840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94042"/>
                <a:gridCol w="524192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8527" y="3599008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3" y="662004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965" y="1055275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3581"/>
              </p:ext>
            </p:extLst>
          </p:nvPr>
        </p:nvGraphicFramePr>
        <p:xfrm>
          <a:off x="4571573" y="1536598"/>
          <a:ext cx="2388542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36893"/>
                <a:gridCol w="46704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3751" y="660335"/>
            <a:ext cx="309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i,j,2</a:t>
            </a:r>
            <a:r>
              <a:rPr lang="en-US" sz="1200" dirty="0" smtClean="0"/>
              <a:t> = mean of </a:t>
            </a:r>
            <a:r>
              <a:rPr lang="en-US" sz="1200" i="1" dirty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2856" y="102966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3086"/>
              </p:ext>
            </p:extLst>
          </p:nvPr>
        </p:nvGraphicFramePr>
        <p:xfrm>
          <a:off x="274638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840.5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142578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136242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121520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115680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6815" y="3577549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i,j,3</a:t>
            </a:r>
            <a:r>
              <a:rPr lang="en-US" sz="1200" dirty="0" smtClean="0"/>
              <a:t> </a:t>
            </a:r>
            <a:r>
              <a:rPr lang="en-US" sz="1200" dirty="0"/>
              <a:t>= variance of </a:t>
            </a:r>
            <a:r>
              <a:rPr lang="en-US" sz="1200" i="1" dirty="0"/>
              <a:t>x</a:t>
            </a:r>
            <a:r>
              <a:rPr lang="en-US" sz="1200" dirty="0"/>
              <a:t> displacement between strokes</a:t>
            </a:r>
          </a:p>
          <a:p>
            <a:r>
              <a:rPr lang="en-US" sz="1200" dirty="0"/>
              <a:t>           that are assigned to jigsaw </a:t>
            </a:r>
            <a:r>
              <a:rPr lang="en-US" sz="1200" i="1" dirty="0" err="1"/>
              <a:t>i</a:t>
            </a:r>
            <a:r>
              <a:rPr lang="en-US" sz="1200" dirty="0"/>
              <a:t> and </a:t>
            </a:r>
            <a:r>
              <a:rPr lang="en-US" sz="1200" i="1" dirty="0"/>
              <a:t>j</a:t>
            </a:r>
            <a:r>
              <a:rPr lang="en-US" sz="12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2966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75314"/>
              </p:ext>
            </p:extLst>
          </p:nvPr>
        </p:nvGraphicFramePr>
        <p:xfrm>
          <a:off x="4091355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4608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136242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8978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9112.5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9683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2972" y="113428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172" y="113428"/>
            <a:ext cx="7674579" cy="627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79172" y="66033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71019" y="369134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06" y="4151205"/>
            <a:ext cx="2459138" cy="22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068"/>
              </p:ext>
            </p:extLst>
          </p:nvPr>
        </p:nvGraphicFramePr>
        <p:xfrm>
          <a:off x="2354865" y="2961256"/>
          <a:ext cx="1938676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0622"/>
              </p:ext>
            </p:extLst>
          </p:nvPr>
        </p:nvGraphicFramePr>
        <p:xfrm>
          <a:off x="5158467" y="3001108"/>
          <a:ext cx="1829565" cy="183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18965" y="4809835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x 4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2059" y="359640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4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7580" y="263086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312" y="171165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7241" y="360308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82162" y="394318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6319" y="409595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56459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8389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31865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24600" y="4860245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8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643"/>
              </p:ext>
            </p:extLst>
          </p:nvPr>
        </p:nvGraphicFramePr>
        <p:xfrm>
          <a:off x="265186" y="3642704"/>
          <a:ext cx="1577550" cy="170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196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940" y="5858368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5623" y="5994980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279021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30119"/>
              </p:ext>
            </p:extLst>
          </p:nvPr>
        </p:nvGraphicFramePr>
        <p:xfrm>
          <a:off x="4770913" y="389582"/>
          <a:ext cx="2494778" cy="221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4253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15749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81436" y="446397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80504" y="2557734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56953"/>
              </p:ext>
            </p:extLst>
          </p:nvPr>
        </p:nvGraphicFramePr>
        <p:xfrm>
          <a:off x="7724064" y="3582679"/>
          <a:ext cx="2458488" cy="193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55"/>
                <a:gridCol w="348454"/>
                <a:gridCol w="362270"/>
                <a:gridCol w="445859"/>
                <a:gridCol w="457200"/>
                <a:gridCol w="552450"/>
              </a:tblGrid>
              <a:tr h="3754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7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58.5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19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445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-13.5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17" y="3140322"/>
            <a:ext cx="1725451" cy="160048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11185" y="533635"/>
            <a:ext cx="1971696" cy="1784171"/>
            <a:chOff x="5650316" y="1305865"/>
            <a:chExt cx="3826669" cy="3975856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15" t="13712" r="49621" b="22699"/>
            <a:stretch/>
          </p:blipFill>
          <p:spPr>
            <a:xfrm>
              <a:off x="5653130" y="1393212"/>
              <a:ext cx="3823855" cy="3888509"/>
            </a:xfrm>
            <a:prstGeom prst="rect">
              <a:avLst/>
            </a:prstGeom>
            <a:ln w="15875" cmpd="sng">
              <a:solidFill>
                <a:srgbClr val="080808"/>
              </a:solidFill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6399615" y="1305865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0316" y="132412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91383" y="2651521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55839" y="3208616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15124" y="3816175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08512" y="3816172"/>
              <a:ext cx="239281" cy="617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18194" r="73437" b="68610"/>
          <a:stretch/>
        </p:blipFill>
        <p:spPr>
          <a:xfrm>
            <a:off x="2440428" y="2982892"/>
            <a:ext cx="302394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18750" r="72396" b="69167"/>
          <a:stretch/>
        </p:blipFill>
        <p:spPr>
          <a:xfrm>
            <a:off x="2828385" y="2987919"/>
            <a:ext cx="420376" cy="5541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2" t="42222" r="54896" b="41667"/>
          <a:stretch/>
        </p:blipFill>
        <p:spPr>
          <a:xfrm>
            <a:off x="3446540" y="2998168"/>
            <a:ext cx="259771" cy="5466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7" t="47500" r="51771" b="48890"/>
          <a:stretch/>
        </p:blipFill>
        <p:spPr>
          <a:xfrm>
            <a:off x="3829060" y="3194990"/>
            <a:ext cx="426824" cy="20873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14704" r="17063" b="15121"/>
          <a:stretch/>
        </p:blipFill>
        <p:spPr>
          <a:xfrm>
            <a:off x="8022140" y="1104398"/>
            <a:ext cx="1895394" cy="1610165"/>
          </a:xfrm>
          <a:prstGeom prst="rect">
            <a:avLst/>
          </a:prstGeom>
          <a:ln w="12700">
            <a:solidFill>
              <a:srgbClr val="080808"/>
            </a:solidFill>
          </a:ln>
        </p:spPr>
      </p:pic>
      <p:sp>
        <p:nvSpPr>
          <p:cNvPr id="67" name="Curved Down Arrow 66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21424"/>
              </p:ext>
            </p:extLst>
          </p:nvPr>
        </p:nvGraphicFramePr>
        <p:xfrm>
          <a:off x="8276760" y="1055275"/>
          <a:ext cx="361823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58.5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445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-13.5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487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99"/>
              </p:ext>
            </p:extLst>
          </p:nvPr>
        </p:nvGraphicFramePr>
        <p:xfrm>
          <a:off x="752088" y="1536598"/>
          <a:ext cx="2502840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94042"/>
                <a:gridCol w="524192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8527" y="3599008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3" y="662004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965" y="1055275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3581"/>
              </p:ext>
            </p:extLst>
          </p:nvPr>
        </p:nvGraphicFramePr>
        <p:xfrm>
          <a:off x="4571573" y="1536598"/>
          <a:ext cx="2388542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36893"/>
                <a:gridCol w="46704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3751" y="660335"/>
            <a:ext cx="309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i,j,2</a:t>
            </a:r>
            <a:r>
              <a:rPr lang="en-US" sz="1200" dirty="0" smtClean="0"/>
              <a:t> = mean of </a:t>
            </a:r>
            <a:r>
              <a:rPr lang="en-US" sz="1200" i="1" dirty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2856" y="102966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3086"/>
              </p:ext>
            </p:extLst>
          </p:nvPr>
        </p:nvGraphicFramePr>
        <p:xfrm>
          <a:off x="274638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840.5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142578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136242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121520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115680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6815" y="3577549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i,j,3</a:t>
            </a:r>
            <a:r>
              <a:rPr lang="en-US" sz="1200" dirty="0" smtClean="0"/>
              <a:t> </a:t>
            </a:r>
            <a:r>
              <a:rPr lang="en-US" sz="1200" dirty="0"/>
              <a:t>= variance of </a:t>
            </a:r>
            <a:r>
              <a:rPr lang="en-US" sz="1200" i="1" dirty="0"/>
              <a:t>x</a:t>
            </a:r>
            <a:r>
              <a:rPr lang="en-US" sz="1200" dirty="0"/>
              <a:t> displacement between strokes</a:t>
            </a:r>
          </a:p>
          <a:p>
            <a:r>
              <a:rPr lang="en-US" sz="1200" dirty="0"/>
              <a:t>           that are assigned to jigsaw </a:t>
            </a:r>
            <a:r>
              <a:rPr lang="en-US" sz="1200" i="1" dirty="0" err="1"/>
              <a:t>i</a:t>
            </a:r>
            <a:r>
              <a:rPr lang="en-US" sz="1200" dirty="0"/>
              <a:t> and </a:t>
            </a:r>
            <a:r>
              <a:rPr lang="en-US" sz="1200" i="1" dirty="0"/>
              <a:t>j</a:t>
            </a:r>
            <a:r>
              <a:rPr lang="en-US" sz="12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2966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75314"/>
              </p:ext>
            </p:extLst>
          </p:nvPr>
        </p:nvGraphicFramePr>
        <p:xfrm>
          <a:off x="4091355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4608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136242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8978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9112.5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9683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2972" y="113428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172" y="113428"/>
            <a:ext cx="7674579" cy="627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79172" y="66033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71019" y="369134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06" y="4151205"/>
            <a:ext cx="2459138" cy="22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14704" r="17063" b="15121"/>
          <a:stretch/>
        </p:blipFill>
        <p:spPr>
          <a:xfrm>
            <a:off x="6165494" y="1193691"/>
            <a:ext cx="3304675" cy="2807369"/>
          </a:xfrm>
          <a:prstGeom prst="rect">
            <a:avLst/>
          </a:prstGeom>
          <a:ln w="12700">
            <a:solidFill>
              <a:srgbClr val="080808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354955" y="558324"/>
            <a:ext cx="3823855" cy="3888510"/>
            <a:chOff x="5653130" y="1393211"/>
            <a:chExt cx="3823855" cy="38885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15" t="13712" r="49621" b="22699"/>
            <a:stretch/>
          </p:blipFill>
          <p:spPr>
            <a:xfrm>
              <a:off x="5653130" y="1393211"/>
              <a:ext cx="3823855" cy="3888510"/>
            </a:xfrm>
            <a:prstGeom prst="rect">
              <a:avLst/>
            </a:prstGeom>
            <a:ln w="15875" cmpd="sng">
              <a:solidFill>
                <a:srgbClr val="080808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419973" y="1393211"/>
              <a:ext cx="239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42546" y="1404681"/>
              <a:ext cx="239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14264" y="2852982"/>
              <a:ext cx="239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7351" y="3337466"/>
              <a:ext cx="239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9243" y="3906377"/>
              <a:ext cx="239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1613" y="3906377"/>
              <a:ext cx="239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1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1032</Words>
  <Application>Microsoft Office PowerPoint</Application>
  <PresentationFormat>Widescreen</PresentationFormat>
  <Paragraphs>558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50</cp:revision>
  <dcterms:created xsi:type="dcterms:W3CDTF">2016-11-11T20:42:00Z</dcterms:created>
  <dcterms:modified xsi:type="dcterms:W3CDTF">2016-11-20T22:02:56Z</dcterms:modified>
</cp:coreProperties>
</file>