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t="16854" r="54571" b="37005"/>
          <a:stretch/>
        </p:blipFill>
        <p:spPr>
          <a:xfrm>
            <a:off x="188076" y="572833"/>
            <a:ext cx="1835903" cy="17043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068"/>
              </p:ext>
            </p:extLst>
          </p:nvPr>
        </p:nvGraphicFramePr>
        <p:xfrm>
          <a:off x="2354865" y="2961256"/>
          <a:ext cx="1938676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539827" y="2975215"/>
            <a:ext cx="1671416" cy="575102"/>
            <a:chOff x="911491" y="348710"/>
            <a:chExt cx="3622328" cy="8965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491" y="348710"/>
              <a:ext cx="322023" cy="8911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311" y="652872"/>
              <a:ext cx="951201" cy="3143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9832" y="387653"/>
              <a:ext cx="721438" cy="8447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670" y="387653"/>
              <a:ext cx="658149" cy="857588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622"/>
              </p:ext>
            </p:extLst>
          </p:nvPr>
        </p:nvGraphicFramePr>
        <p:xfrm>
          <a:off x="5158467" y="3001108"/>
          <a:ext cx="1829565" cy="18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18965" y="4809835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x 4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059" y="359640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4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7580" y="263086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312" y="171165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7241" y="360308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82162" y="394318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6319" y="409595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6459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8389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31865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24600" y="4860245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8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46224"/>
              </p:ext>
            </p:extLst>
          </p:nvPr>
        </p:nvGraphicFramePr>
        <p:xfrm>
          <a:off x="265186" y="3642704"/>
          <a:ext cx="1577550" cy="218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206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367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477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940" y="5858368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266311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5623" y="5413955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279021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30119"/>
              </p:ext>
            </p:extLst>
          </p:nvPr>
        </p:nvGraphicFramePr>
        <p:xfrm>
          <a:off x="4770913" y="389582"/>
          <a:ext cx="2494778" cy="221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4253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6488" y="951699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18606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15749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81436" y="446397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80504" y="2557734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sp>
        <p:nvSpPr>
          <p:cNvPr id="16" name="Curved Down Arrow 15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73426"/>
              </p:ext>
            </p:extLst>
          </p:nvPr>
        </p:nvGraphicFramePr>
        <p:xfrm>
          <a:off x="7724064" y="3001654"/>
          <a:ext cx="2458488" cy="243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55"/>
                <a:gridCol w="348454"/>
                <a:gridCol w="362270"/>
                <a:gridCol w="445859"/>
                <a:gridCol w="457200"/>
                <a:gridCol w="552450"/>
              </a:tblGrid>
              <a:tr h="3754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7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96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97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487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17" y="3140322"/>
            <a:ext cx="1725451" cy="16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24"/>
              </p:ext>
            </p:extLst>
          </p:nvPr>
        </p:nvGraphicFramePr>
        <p:xfrm>
          <a:off x="8276760" y="1055275"/>
          <a:ext cx="361823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58.5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525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445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-13.5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487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99"/>
              </p:ext>
            </p:extLst>
          </p:nvPr>
        </p:nvGraphicFramePr>
        <p:xfrm>
          <a:off x="752088" y="1536598"/>
          <a:ext cx="2502840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94042"/>
                <a:gridCol w="524192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58527" y="3599008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3" y="662004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965" y="1055275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3581"/>
              </p:ext>
            </p:extLst>
          </p:nvPr>
        </p:nvGraphicFramePr>
        <p:xfrm>
          <a:off x="4571573" y="1536598"/>
          <a:ext cx="2388542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536893"/>
                <a:gridCol w="46704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3751" y="660335"/>
            <a:ext cx="309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i,j,2</a:t>
            </a:r>
            <a:r>
              <a:rPr lang="en-US" sz="1200" dirty="0" smtClean="0"/>
              <a:t> = mean of </a:t>
            </a:r>
            <a:r>
              <a:rPr lang="en-US" sz="1200" i="1" dirty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2856" y="102966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3086"/>
              </p:ext>
            </p:extLst>
          </p:nvPr>
        </p:nvGraphicFramePr>
        <p:xfrm>
          <a:off x="274638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840.5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142578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121520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115680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6815" y="3577549"/>
            <a:ext cx="3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i,j,3</a:t>
            </a:r>
            <a:r>
              <a:rPr lang="en-US" sz="1200" dirty="0" smtClean="0"/>
              <a:t> </a:t>
            </a:r>
            <a:r>
              <a:rPr lang="en-US" sz="1200" dirty="0"/>
              <a:t>= variance of </a:t>
            </a:r>
            <a:r>
              <a:rPr lang="en-US" sz="1200" i="1" dirty="0"/>
              <a:t>x</a:t>
            </a:r>
            <a:r>
              <a:rPr lang="en-US" sz="1200" dirty="0"/>
              <a:t> displacement between strokes</a:t>
            </a:r>
          </a:p>
          <a:p>
            <a:r>
              <a:rPr lang="en-US" sz="1200" dirty="0"/>
              <a:t>           that are assigned to jigsaw </a:t>
            </a:r>
            <a:r>
              <a:rPr lang="en-US" sz="1200" i="1" dirty="0" err="1"/>
              <a:t>i</a:t>
            </a:r>
            <a:r>
              <a:rPr lang="en-US" sz="1200" dirty="0"/>
              <a:t> and </a:t>
            </a:r>
            <a:r>
              <a:rPr lang="en-US" sz="1200" i="1" dirty="0"/>
              <a:t>j</a:t>
            </a:r>
            <a:r>
              <a:rPr lang="en-US" sz="12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32966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75314"/>
              </p:ext>
            </p:extLst>
          </p:nvPr>
        </p:nvGraphicFramePr>
        <p:xfrm>
          <a:off x="4091355" y="4335871"/>
          <a:ext cx="3348978" cy="183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  <a:gridCol w="930592"/>
                <a:gridCol w="930592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136242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9112.5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9683" y="396653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j,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2972" y="113428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172" y="113428"/>
            <a:ext cx="7674579" cy="627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79172" y="66033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71019" y="369134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06" y="4151205"/>
            <a:ext cx="2459138" cy="22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520</Words>
  <Application>Microsoft Office PowerPoint</Application>
  <PresentationFormat>Widescreen</PresentationFormat>
  <Paragraphs>282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42</cp:revision>
  <dcterms:created xsi:type="dcterms:W3CDTF">2016-11-11T20:42:00Z</dcterms:created>
  <dcterms:modified xsi:type="dcterms:W3CDTF">2016-11-16T19:37:24Z</dcterms:modified>
</cp:coreProperties>
</file>